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828" r:id="rId8"/>
    <p:sldMasterId id="2147483840" r:id="rId9"/>
    <p:sldMasterId id="2147483852" r:id="rId10"/>
    <p:sldMasterId id="2147483876" r:id="rId11"/>
    <p:sldMasterId id="2147483888" r:id="rId12"/>
    <p:sldMasterId id="2147483900" r:id="rId13"/>
    <p:sldMasterId id="2147483912" r:id="rId14"/>
  </p:sldMasterIdLst>
  <p:sldIdLst>
    <p:sldId id="256" r:id="rId15"/>
    <p:sldId id="257" r:id="rId16"/>
    <p:sldId id="316" r:id="rId17"/>
    <p:sldId id="317" r:id="rId18"/>
    <p:sldId id="258" r:id="rId19"/>
    <p:sldId id="259" r:id="rId20"/>
    <p:sldId id="260" r:id="rId21"/>
    <p:sldId id="318" r:id="rId22"/>
    <p:sldId id="261" r:id="rId23"/>
    <p:sldId id="319" r:id="rId24"/>
    <p:sldId id="325" r:id="rId25"/>
    <p:sldId id="320" r:id="rId26"/>
    <p:sldId id="321" r:id="rId27"/>
    <p:sldId id="322" r:id="rId28"/>
    <p:sldId id="323" r:id="rId29"/>
    <p:sldId id="326" r:id="rId30"/>
    <p:sldId id="262" r:id="rId31"/>
    <p:sldId id="327" r:id="rId32"/>
    <p:sldId id="328" r:id="rId33"/>
    <p:sldId id="330" r:id="rId34"/>
    <p:sldId id="331" r:id="rId35"/>
    <p:sldId id="332" r:id="rId36"/>
    <p:sldId id="333" r:id="rId37"/>
    <p:sldId id="334" r:id="rId38"/>
    <p:sldId id="337" r:id="rId39"/>
    <p:sldId id="338" r:id="rId40"/>
    <p:sldId id="339" r:id="rId41"/>
    <p:sldId id="340" r:id="rId42"/>
    <p:sldId id="341" r:id="rId43"/>
    <p:sldId id="342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3" r:id="rId52"/>
    <p:sldId id="354" r:id="rId53"/>
    <p:sldId id="355" r:id="rId54"/>
    <p:sldId id="362" r:id="rId55"/>
    <p:sldId id="356" r:id="rId56"/>
    <p:sldId id="357" r:id="rId57"/>
    <p:sldId id="358" r:id="rId58"/>
    <p:sldId id="359" r:id="rId59"/>
    <p:sldId id="361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424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418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85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594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387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021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88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976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68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86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35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399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18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7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800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735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28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23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8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63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063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688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7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229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500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76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9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051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1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948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66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71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07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911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75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94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109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629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1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32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666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575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563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613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65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14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47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26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5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093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7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5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4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0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8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43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98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7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53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24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41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1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2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65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63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4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45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529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16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7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72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2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3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9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ĐÁP CA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SAU CN CHÚA GIÊ SU CHỊU PHÉP RỬA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BA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0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" y="0"/>
            <a:ext cx="9140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ca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prstClr val="white"/>
                </a:solidFill>
              </a:rPr>
              <a:t>Tâm hồn con hoan hỷ vì Chúa, là Đấng cứu độ con.</a:t>
            </a:r>
            <a:endParaRPr lang="en-US" sz="88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219339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9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Alleluia-Alleluia.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prstClr val="white"/>
                </a:solidFill>
              </a:rPr>
              <a:t>Anh em hãy đón nhận lời Thiên Chúa, không phải như lời người phàm, nhưng như lời Thiên Chúa, đúng theo bản tính của lời ấy.</a:t>
            </a:r>
            <a:endParaRPr 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6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TƯ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2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ca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prstClr val="white"/>
                </a:solidFill>
              </a:rPr>
              <a:t>Tâm hồn con hoan hỷ vì Chúa, là Đấng cứu độ con.</a:t>
            </a:r>
            <a:endParaRPr lang="en-US" sz="88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219339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0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Alleluia-Alleluia.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prstClr val="white"/>
                </a:solidFill>
              </a:rPr>
              <a:t>Anh em hãy đón nhận lời Thiên Chúa, không phải như lời người phàm, nhưng như lời Thiên Chúa, đúng theo bản tính của lời ấy.</a:t>
            </a:r>
            <a:endParaRPr 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9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NĂM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39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ca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prstClr val="white"/>
                </a:solidFill>
              </a:rPr>
              <a:t>Lạy Chúa, xin thương tình cứu chuộc chúng con.</a:t>
            </a:r>
            <a:endParaRPr lang="en-US" sz="88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630"/>
            <a:ext cx="436890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5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HAI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31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Alleluia-Alleluia.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600" dirty="0">
                <a:solidFill>
                  <a:prstClr val="white"/>
                </a:solidFill>
              </a:rPr>
              <a:t>Đức Giê-su rao giảng Tin Mừng Nước Trời, và chữa hết mọi kẻ bệnh hoạn tật nguyền trong dân.</a:t>
            </a:r>
            <a:endParaRPr lang="en-US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51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24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SÁU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49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4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8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ca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prstClr val="white"/>
                </a:solidFill>
              </a:rPr>
              <a:t>Lạy Chúa, tình thương Chúa, đời đời con ca tụng.</a:t>
            </a:r>
            <a:endParaRPr lang="en-US" sz="88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50"/>
            <a:ext cx="3644690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42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Alleluia-Alleluia.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600" dirty="0">
                <a:solidFill>
                  <a:prstClr val="white"/>
                </a:solidFill>
              </a:rPr>
              <a:t>Vị ngôn sứ vĩ đại đã xuất hiện giữa chúng ta, và Thiên Chúa đã viếng thăm dân Người.</a:t>
            </a:r>
            <a:endParaRPr lang="en-US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3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4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THỨ BẢY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TUẦN I THƯỜNG NIÊN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0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" y="0"/>
            <a:ext cx="91330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7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7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ca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srgbClr val="002060"/>
                </a:solidFill>
              </a:rPr>
              <a:t>Lạy Chúa, Ngài tỏ uy lực khiến nhà vua sung sướng.</a:t>
            </a:r>
            <a:endParaRPr lang="en-US" sz="8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266839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53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Alleluia-Alleluia.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Alleluia.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Chúa đã sai tôi đi loan báo Tin Mừng cho kẻ nghèo hèn, công bố cho kẻ bị giam cầm biết họ được tha.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32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5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ca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</a:rPr>
              <a:t>Lạy Chúa, con sẽ dâng lễ tế tạ ơn Ngài.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50"/>
            <a:ext cx="4510599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5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Alleluia-Alleluia.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44767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a typeface="+mj-ea"/>
                <a:cs typeface="+mj-cs"/>
              </a:rPr>
              <a:t>Alleluia.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1435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Chúa nói : Triều đại Thiên Chúa đã đến gần. Anh em hãy sám hối và tin vào Tin Mừng.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283</Words>
  <Application>Microsoft Office PowerPoint</Application>
  <PresentationFormat>On-screen Show (16:9)</PresentationFormat>
  <Paragraphs>37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15_Office Theme</vt:lpstr>
      <vt:lpstr>16_Office Theme</vt:lpstr>
      <vt:lpstr>17_Office Theme</vt:lpstr>
      <vt:lpstr>19_Office Theme</vt:lpstr>
      <vt:lpstr>20_Office Theme</vt:lpstr>
      <vt:lpstr>21_Office Theme</vt:lpstr>
      <vt:lpstr>22_Office Theme</vt:lpstr>
      <vt:lpstr>ĐÁP CA SAU CN CHÚA GIÊ SU CHỊU PHÉP RỬA TUẦN I THƯỜNG NIÊN</vt:lpstr>
      <vt:lpstr>PowerPoint Presentation</vt:lpstr>
      <vt:lpstr>THỨ HAI TUẦN I THƯỜNG NIÊN</vt:lpstr>
      <vt:lpstr>PowerPoint Presentation</vt:lpstr>
      <vt:lpstr>PowerPoint Presentation</vt:lpstr>
      <vt:lpstr>Đáp ca:</vt:lpstr>
      <vt:lpstr>Alleluia-Alleluia.</vt:lpstr>
      <vt:lpstr>PowerPoint Presentation</vt:lpstr>
      <vt:lpstr>PowerPoint Presentation</vt:lpstr>
      <vt:lpstr>THỨ BA TUẦN I THƯỜNG NIÊN</vt:lpstr>
      <vt:lpstr>PowerPoint Presentation</vt:lpstr>
      <vt:lpstr>PowerPoint Presentation</vt:lpstr>
      <vt:lpstr>PowerPoint Presentation</vt:lpstr>
      <vt:lpstr>Đáp ca:</vt:lpstr>
      <vt:lpstr>Alleluia-Alleluia.</vt:lpstr>
      <vt:lpstr>PowerPoint Presentation</vt:lpstr>
      <vt:lpstr>PowerPoint Presentation</vt:lpstr>
      <vt:lpstr>PowerPoint Presentation</vt:lpstr>
      <vt:lpstr>THỨ TƯ TUẦN I THƯỜNG NIÊN</vt:lpstr>
      <vt:lpstr>PowerPoint Presentation</vt:lpstr>
      <vt:lpstr>PowerPoint Presentation</vt:lpstr>
      <vt:lpstr>Đáp ca:</vt:lpstr>
      <vt:lpstr>Alleluia-Alleluia.</vt:lpstr>
      <vt:lpstr>PowerPoint Presentation</vt:lpstr>
      <vt:lpstr>PowerPoint Presentation</vt:lpstr>
      <vt:lpstr>THỨ NĂM TUẦN I THƯỜNG NIÊN</vt:lpstr>
      <vt:lpstr>PowerPoint Presentation</vt:lpstr>
      <vt:lpstr>PowerPoint Presentation</vt:lpstr>
      <vt:lpstr>Đáp ca:</vt:lpstr>
      <vt:lpstr>Alleluia-Alleluia.</vt:lpstr>
      <vt:lpstr>PowerPoint Presentation</vt:lpstr>
      <vt:lpstr>PowerPoint Presentation</vt:lpstr>
      <vt:lpstr>THỨ SÁU TUẦN I THƯỜNG NIÊN</vt:lpstr>
      <vt:lpstr>PowerPoint Presentation</vt:lpstr>
      <vt:lpstr>PowerPoint Presentation</vt:lpstr>
      <vt:lpstr>Đáp ca:</vt:lpstr>
      <vt:lpstr>Alleluia-Alleluia.</vt:lpstr>
      <vt:lpstr>PowerPoint Presentation</vt:lpstr>
      <vt:lpstr>PowerPoint Presentation</vt:lpstr>
      <vt:lpstr>THỨ BẢY TUẦN I THƯỜNG NIÊN</vt:lpstr>
      <vt:lpstr>PowerPoint Presentation</vt:lpstr>
      <vt:lpstr>PowerPoint Presentation</vt:lpstr>
      <vt:lpstr>PowerPoint Presentation</vt:lpstr>
      <vt:lpstr>Đáp ca:</vt:lpstr>
      <vt:lpstr>Alleluia-Alleluia.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6</cp:revision>
  <dcterms:created xsi:type="dcterms:W3CDTF">2025-09-21T22:08:23Z</dcterms:created>
  <dcterms:modified xsi:type="dcterms:W3CDTF">2025-12-16T12:03:54Z</dcterms:modified>
</cp:coreProperties>
</file>