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828" r:id="rId7"/>
    <p:sldMasterId id="2147483840" r:id="rId8"/>
    <p:sldMasterId id="2147483852" r:id="rId9"/>
    <p:sldMasterId id="2147483864" r:id="rId10"/>
    <p:sldMasterId id="2147483876" r:id="rId11"/>
    <p:sldMasterId id="2147483888" r:id="rId12"/>
    <p:sldMasterId id="2147483900" r:id="rId13"/>
    <p:sldMasterId id="2147483912" r:id="rId14"/>
    <p:sldMasterId id="2147483924" r:id="rId15"/>
    <p:sldMasterId id="2147483936" r:id="rId16"/>
    <p:sldMasterId id="2147483948" r:id="rId17"/>
    <p:sldMasterId id="2147483960" r:id="rId18"/>
  </p:sldMasterIdLst>
  <p:sldIdLst>
    <p:sldId id="256" r:id="rId19"/>
    <p:sldId id="257" r:id="rId20"/>
    <p:sldId id="318" r:id="rId21"/>
    <p:sldId id="316" r:id="rId22"/>
    <p:sldId id="258" r:id="rId23"/>
    <p:sldId id="259" r:id="rId24"/>
    <p:sldId id="260" r:id="rId25"/>
    <p:sldId id="317" r:id="rId26"/>
    <p:sldId id="319" r:id="rId27"/>
    <p:sldId id="320" r:id="rId28"/>
    <p:sldId id="326" r:id="rId29"/>
    <p:sldId id="321" r:id="rId30"/>
    <p:sldId id="322" r:id="rId31"/>
    <p:sldId id="323" r:id="rId32"/>
    <p:sldId id="324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9" r:id="rId52"/>
    <p:sldId id="370" r:id="rId53"/>
    <p:sldId id="351" r:id="rId54"/>
    <p:sldId id="352" r:id="rId55"/>
    <p:sldId id="353" r:id="rId56"/>
    <p:sldId id="354" r:id="rId57"/>
    <p:sldId id="355" r:id="rId58"/>
    <p:sldId id="356" r:id="rId59"/>
    <p:sldId id="358" r:id="rId60"/>
    <p:sldId id="359" r:id="rId61"/>
    <p:sldId id="360" r:id="rId62"/>
    <p:sldId id="361" r:id="rId63"/>
    <p:sldId id="362" r:id="rId64"/>
    <p:sldId id="363" r:id="rId65"/>
    <p:sldId id="364" r:id="rId66"/>
    <p:sldId id="365" r:id="rId67"/>
    <p:sldId id="368" r:id="rId68"/>
    <p:sldId id="369" r:id="rId69"/>
    <p:sldId id="261" r:id="rId7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3144" y="-11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9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39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6915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5056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3962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411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660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134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866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4582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528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31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342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503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130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0546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43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869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906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028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850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900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6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543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662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146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3546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8884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349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5900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1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624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21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533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583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149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8483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0392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48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9241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848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2970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13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1122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624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961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711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123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108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583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83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783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038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913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1045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156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887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8189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477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7082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450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29932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36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6689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91839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102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14030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8913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720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6507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59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5571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88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9683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6043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83532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4749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310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8496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8970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58479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8584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956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006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841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9897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1436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968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0959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9005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5665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5992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784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8451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55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7960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1675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8306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3644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3143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9570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1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25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97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84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69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68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3056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450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90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127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503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036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16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366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8374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26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129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8615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942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837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586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344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25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554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890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485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0128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534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569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26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32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554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605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880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089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391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073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137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227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957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27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3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7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0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8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86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1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194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7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9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4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2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ĐÁP CA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II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0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BA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II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3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" y="0"/>
            <a:ext cx="91366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13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54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04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prstClr val="white"/>
                </a:solidFill>
              </a:rPr>
              <a:t>Ta đã tìm ra nghĩa bộc Đa-vít.</a:t>
            </a:r>
            <a:endParaRPr lang="en-US" sz="8000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298"/>
            <a:ext cx="3857232" cy="39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300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Alleluia-Alleluia.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Alleluia.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295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prstClr val="white"/>
                </a:solidFill>
              </a:rPr>
              <a:t>Xin Thân Phụ Đức Giê-su Ki-tô, Chúa chúng ta, soi trí mở lòng cho chúng ta thấy rõ, đâu là niềm hy vọng, mà ơn Người kêu gọi đem lại cho chúng ta.</a:t>
            </a:r>
            <a:endParaRPr lang="en-US" sz="4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31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8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" y="0"/>
            <a:ext cx="91366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6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338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TƯ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II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24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77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74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72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prstClr val="white"/>
                </a:solidFill>
              </a:rPr>
              <a:t>Chúc tụng Chúa là núi đá cho tôi nương ẩn.</a:t>
            </a:r>
            <a:endParaRPr lang="en-US" sz="8000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298"/>
            <a:ext cx="3857232" cy="39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864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Alleluia-Alleluia.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Alleluia.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295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000" dirty="0">
                <a:solidFill>
                  <a:prstClr val="white"/>
                </a:solidFill>
              </a:rPr>
              <a:t>Đức Giê-su rao giảng Tin Mừng Nước Trời, và chữa hết mọi kẻ bệnh hoạn tật nguyền trong dân.</a:t>
            </a:r>
            <a:endParaRPr lang="en-US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996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0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82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531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NĂM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II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04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7"/>
            <a:ext cx="9140240" cy="51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92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HAI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II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03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1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74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prstClr val="white"/>
                </a:solidFill>
              </a:rPr>
              <a:t>Tôi tin tưởng vào Thiên Chúa và không còn sợ hãi.</a:t>
            </a:r>
            <a:endParaRPr lang="en-US" sz="8000" dirty="0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8603"/>
            <a:ext cx="4998657" cy="40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0489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Alleluia-Alleluia.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Alleluia.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295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prstClr val="white"/>
                </a:solidFill>
              </a:rPr>
              <a:t>Đấng cứu độ chúng ta là Đức Giê-su Ki-tô đã tiêu diệt thần chết, và đã dùng Tin Mừng mà làm sáng tỏ phúc trường sinh.</a:t>
            </a:r>
            <a:endParaRPr lang="en-US"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256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0083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7"/>
            <a:ext cx="9140240" cy="51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82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647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SÁU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II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46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18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75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13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prstClr val="white"/>
                </a:solidFill>
              </a:rPr>
              <a:t>Xin thương xót con cùng, lạy Thiên Chúa.</a:t>
            </a:r>
            <a:endParaRPr lang="en-US" sz="8000" dirty="0">
              <a:solidFill>
                <a:prstClr val="white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1818"/>
            <a:ext cx="3471508" cy="39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6410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Alleluia-Alleluia.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Alleluia.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295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prstClr val="white"/>
                </a:solidFill>
              </a:rPr>
              <a:t>Trong Đức Ki-tô, Thiên Chúa đã cho thế gian được hoà giải với Người, và giao cho chúng tôi công bố lời hoà giải.</a:t>
            </a:r>
            <a:endParaRPr lang="en-US" sz="5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5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929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644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BẢY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II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070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64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201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43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600" dirty="0">
                <a:solidFill>
                  <a:prstClr val="white"/>
                </a:solidFill>
              </a:rPr>
              <a:t>Lạy Chúa, xin toả ánh tôn nhan rạng </a:t>
            </a:r>
            <a:r>
              <a:rPr lang="vi-VN" sz="6600" dirty="0" smtClean="0">
                <a:solidFill>
                  <a:prstClr val="white"/>
                </a:solidFill>
              </a:rPr>
              <a:t>ngời,</a:t>
            </a:r>
            <a:r>
              <a:rPr lang="en-US" sz="6600" dirty="0" smtClean="0">
                <a:solidFill>
                  <a:prstClr val="white"/>
                </a:solidFill>
              </a:rPr>
              <a:t> </a:t>
            </a:r>
            <a:r>
              <a:rPr lang="vi-VN" sz="6600" dirty="0" smtClean="0">
                <a:solidFill>
                  <a:prstClr val="white"/>
                </a:solidFill>
              </a:rPr>
              <a:t>để </a:t>
            </a:r>
            <a:r>
              <a:rPr lang="vi-VN" sz="6600" dirty="0">
                <a:solidFill>
                  <a:prstClr val="white"/>
                </a:solidFill>
              </a:rPr>
              <a:t>chúng con được ơn cứu độ.</a:t>
            </a:r>
            <a:endParaRPr lang="en-US" sz="6600" dirty="0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8489"/>
            <a:ext cx="2833885" cy="39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1104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Alleluia-Alleluia.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</a:rPr>
              <a:t>Alleluia.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295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7200" dirty="0">
                <a:solidFill>
                  <a:prstClr val="white"/>
                </a:solidFill>
              </a:rPr>
              <a:t>Lạy Chúa, xin mở lòng chúng con, để chúng con lắng nghe lời của Con Chúa.</a:t>
            </a:r>
            <a:endParaRPr lang="en-US" sz="7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897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587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848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</a:rPr>
              <a:t>Ai sống đời hoàn </a:t>
            </a:r>
            <a:r>
              <a:rPr lang="vi-VN" sz="8000" dirty="0" smtClean="0">
                <a:solidFill>
                  <a:schemeClr val="bg1"/>
                </a:solidFill>
              </a:rPr>
              <a:t>hảo,</a:t>
            </a:r>
            <a:r>
              <a:rPr lang="en-US" sz="8000" dirty="0" smtClean="0">
                <a:solidFill>
                  <a:schemeClr val="bg1"/>
                </a:solidFill>
              </a:rPr>
              <a:t> </a:t>
            </a:r>
            <a:r>
              <a:rPr lang="vi-VN" sz="8000" dirty="0" smtClean="0">
                <a:solidFill>
                  <a:schemeClr val="bg1"/>
                </a:solidFill>
              </a:rPr>
              <a:t>Ta </a:t>
            </a:r>
            <a:r>
              <a:rPr lang="vi-VN" sz="8000" dirty="0">
                <a:solidFill>
                  <a:schemeClr val="bg1"/>
                </a:solidFill>
              </a:rPr>
              <a:t>cho hưởng ơn cứu độ Chúa Trời.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1450"/>
            <a:ext cx="4494855" cy="39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Alleluia-Alleluia.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ea typeface="+mj-ea"/>
                <a:cs typeface="+mj-cs"/>
              </a:rPr>
              <a:t>Alleluia.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74295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</a:rPr>
              <a:t>Lời Thiên Chúa là lời sống động và hữu hiệu, lời đó phê phán tâm tình cũng như tư tưởng của lòng người.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37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175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289</Words>
  <Application>Microsoft Office PowerPoint</Application>
  <PresentationFormat>On-screen Show (16:9)</PresentationFormat>
  <Paragraphs>37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18</vt:i4>
      </vt:variant>
      <vt:variant>
        <vt:lpstr>Slide Titles</vt:lpstr>
      </vt:variant>
      <vt:variant>
        <vt:i4>52</vt:i4>
      </vt:variant>
    </vt:vector>
  </HeadingPairs>
  <TitlesOfParts>
    <vt:vector size="70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ĐÁP CA TUẦN II THƯỜNG NIÊN</vt:lpstr>
      <vt:lpstr>PowerPoint Presentation</vt:lpstr>
      <vt:lpstr>THỨ HAI TUẦN II THƯỜNG NIÊN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  <vt:lpstr>THỨ BA TUẦN II THƯỜNG NIÊN</vt:lpstr>
      <vt:lpstr>PowerPoint Presentation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  <vt:lpstr>PowerPoint Presentation</vt:lpstr>
      <vt:lpstr>THỨ TƯ TUẦN II THƯỜNG NIÊN</vt:lpstr>
      <vt:lpstr>PowerPoint Presentation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  <vt:lpstr>PowerPoint Presentation</vt:lpstr>
      <vt:lpstr>THỨ NĂM TUẦN II THƯỜNG NIÊN</vt:lpstr>
      <vt:lpstr>PowerPoint Presentation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  <vt:lpstr>PowerPoint Presentation</vt:lpstr>
      <vt:lpstr>THỨ SÁU TUẦN II THƯỜNG NIÊN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  <vt:lpstr>THỨ BẢY TUẦN II THƯỜNG NIÊN</vt:lpstr>
      <vt:lpstr>PowerPoint Presentation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RePack by Diakov</dc:creator>
  <cp:lastModifiedBy>RePack by Diakov</cp:lastModifiedBy>
  <cp:revision>7</cp:revision>
  <dcterms:created xsi:type="dcterms:W3CDTF">2025-09-21T22:08:23Z</dcterms:created>
  <dcterms:modified xsi:type="dcterms:W3CDTF">2026-01-15T08:09:34Z</dcterms:modified>
</cp:coreProperties>
</file>