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12" r:id="rId13"/>
    <p:sldMasterId id="2147483924" r:id="rId14"/>
    <p:sldMasterId id="2147483936" r:id="rId15"/>
  </p:sldMasterIdLst>
  <p:sldIdLst>
    <p:sldId id="256" r:id="rId16"/>
    <p:sldId id="316" r:id="rId17"/>
    <p:sldId id="257" r:id="rId18"/>
    <p:sldId id="319" r:id="rId19"/>
    <p:sldId id="318" r:id="rId20"/>
    <p:sldId id="258" r:id="rId21"/>
    <p:sldId id="259" r:id="rId22"/>
    <p:sldId id="320" r:id="rId23"/>
    <p:sldId id="260" r:id="rId24"/>
    <p:sldId id="321" r:id="rId25"/>
    <p:sldId id="322" r:id="rId26"/>
    <p:sldId id="328" r:id="rId27"/>
    <p:sldId id="323" r:id="rId28"/>
    <p:sldId id="324" r:id="rId29"/>
    <p:sldId id="325" r:id="rId30"/>
    <p:sldId id="337" r:id="rId31"/>
    <p:sldId id="327" r:id="rId32"/>
    <p:sldId id="329" r:id="rId33"/>
    <p:sldId id="330" r:id="rId34"/>
    <p:sldId id="331" r:id="rId35"/>
    <p:sldId id="332" r:id="rId36"/>
    <p:sldId id="333" r:id="rId37"/>
    <p:sldId id="334" r:id="rId38"/>
    <p:sldId id="338" r:id="rId39"/>
    <p:sldId id="339" r:id="rId40"/>
    <p:sldId id="336" r:id="rId41"/>
    <p:sldId id="340" r:id="rId42"/>
    <p:sldId id="342" r:id="rId43"/>
    <p:sldId id="343" r:id="rId44"/>
    <p:sldId id="344" r:id="rId45"/>
    <p:sldId id="345" r:id="rId46"/>
    <p:sldId id="349" r:id="rId47"/>
    <p:sldId id="348" r:id="rId48"/>
    <p:sldId id="350" r:id="rId49"/>
    <p:sldId id="351" r:id="rId50"/>
    <p:sldId id="352" r:id="rId51"/>
    <p:sldId id="353" r:id="rId52"/>
    <p:sldId id="354" r:id="rId53"/>
    <p:sldId id="357" r:id="rId54"/>
    <p:sldId id="356" r:id="rId55"/>
    <p:sldId id="358" r:id="rId56"/>
    <p:sldId id="359" r:id="rId57"/>
    <p:sldId id="360" r:id="rId58"/>
    <p:sldId id="361" r:id="rId59"/>
    <p:sldId id="362" r:id="rId60"/>
    <p:sldId id="363" r:id="rId61"/>
    <p:sldId id="367" r:id="rId62"/>
    <p:sldId id="368" r:id="rId63"/>
    <p:sldId id="366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50" d="100"/>
          <a:sy n="150" d="100"/>
        </p:scale>
        <p:origin x="-2424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8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41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53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579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604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1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4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93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244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864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1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0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798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2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0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0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73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8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9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651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1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785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6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844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89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44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2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8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13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7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69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003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805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594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64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485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34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094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90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82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8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680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30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1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669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776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791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8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51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114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60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76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235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813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92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83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919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2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30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993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482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7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198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7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94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6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6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1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9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6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1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2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01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0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49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31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22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5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64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7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68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97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27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82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12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3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52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2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75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7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8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61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64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74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0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82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02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51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25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4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06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2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917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45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655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4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01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20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363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35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04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0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753A-1453-406A-BAC8-7D2531B9D2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5A08-1557-4307-94B7-3280B9FE17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ĐÁP CA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III THƯỜNG 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BA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8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Đức Vua vinh hiển đó là ai </a:t>
            </a:r>
            <a:r>
              <a:rPr lang="vi-VN" sz="7200" dirty="0" smtClean="0">
                <a:solidFill>
                  <a:srgbClr val="002060"/>
                </a:solidFill>
              </a:rPr>
              <a:t>?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vi-VN" sz="7200" dirty="0" smtClean="0">
                <a:solidFill>
                  <a:srgbClr val="002060"/>
                </a:solidFill>
              </a:rPr>
              <a:t>Là </a:t>
            </a:r>
            <a:r>
              <a:rPr lang="vi-VN" sz="7200" dirty="0">
                <a:solidFill>
                  <a:srgbClr val="002060"/>
                </a:solidFill>
              </a:rPr>
              <a:t>Đức Chúa mạnh mẽ oai hùng.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028"/>
            <a:ext cx="292047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1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5600" dirty="0">
                <a:solidFill>
                  <a:srgbClr val="002060"/>
                </a:solidFill>
              </a:rPr>
              <a:t>Lạy Cha là Chúa Tể trời đất, con xin ngợi khen Cha, vì Cha đã mặc khải mầu nhiệm Nước Trời cho những người bé mọn.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53688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2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TƯ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9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55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6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8800" dirty="0">
                <a:solidFill>
                  <a:srgbClr val="002060"/>
                </a:solidFill>
              </a:rPr>
              <a:t>Ta sẽ yêu thương Người đến muôn thuở.</a:t>
            </a:r>
            <a:endParaRPr lang="en-US" sz="8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3350"/>
            <a:ext cx="3943823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Hạt giống là lời Thiên </a:t>
            </a:r>
            <a:r>
              <a:rPr lang="vi-VN" sz="6000" dirty="0" smtClean="0">
                <a:solidFill>
                  <a:srgbClr val="002060"/>
                </a:solidFill>
              </a:rPr>
              <a:t>Chúa,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vi-VN" sz="6000" dirty="0" smtClean="0">
                <a:solidFill>
                  <a:srgbClr val="002060"/>
                </a:solidFill>
              </a:rPr>
              <a:t>người </a:t>
            </a:r>
            <a:r>
              <a:rPr lang="vi-VN" sz="6000" dirty="0">
                <a:solidFill>
                  <a:srgbClr val="002060"/>
                </a:solidFill>
              </a:rPr>
              <a:t>gieo giống là Đức </a:t>
            </a:r>
            <a:r>
              <a:rPr lang="vi-VN" sz="6000" dirty="0" smtClean="0">
                <a:solidFill>
                  <a:srgbClr val="002060"/>
                </a:solidFill>
              </a:rPr>
              <a:t>Ki-tô.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vi-VN" sz="6000" dirty="0" smtClean="0">
                <a:solidFill>
                  <a:srgbClr val="002060"/>
                </a:solidFill>
              </a:rPr>
              <a:t>Ai </a:t>
            </a:r>
            <a:r>
              <a:rPr lang="vi-VN" sz="6000" dirty="0">
                <a:solidFill>
                  <a:srgbClr val="002060"/>
                </a:solidFill>
              </a:rPr>
              <a:t>tuân giữ lời </a:t>
            </a:r>
            <a:r>
              <a:rPr lang="vi-VN" sz="6000" dirty="0" smtClean="0">
                <a:solidFill>
                  <a:srgbClr val="002060"/>
                </a:solidFill>
              </a:rPr>
              <a:t>Người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vi-VN" sz="6000" dirty="0" smtClean="0">
                <a:solidFill>
                  <a:srgbClr val="002060"/>
                </a:solidFill>
              </a:rPr>
              <a:t>sẽ </a:t>
            </a:r>
            <a:r>
              <a:rPr lang="vi-VN" sz="6000" dirty="0">
                <a:solidFill>
                  <a:srgbClr val="002060"/>
                </a:solidFill>
              </a:rPr>
              <a:t>muôn đời tồn tại.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63895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9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6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THỨ NĂM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III </a:t>
            </a:r>
            <a:r>
              <a:rPr lang="en-US" dirty="0">
                <a:solidFill>
                  <a:srgbClr val="FFFF00"/>
                </a:solidFill>
              </a:rPr>
              <a:t>THƯỜNG </a:t>
            </a:r>
            <a:r>
              <a:rPr lang="en-US" dirty="0" smtClean="0">
                <a:solidFill>
                  <a:srgbClr val="FFFF00"/>
                </a:solidFill>
              </a:rPr>
              <a:t>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97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7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1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HAI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NIÊN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Ngày</a:t>
            </a:r>
            <a:r>
              <a:rPr lang="en-US" dirty="0">
                <a:solidFill>
                  <a:srgbClr val="C00000"/>
                </a:solidFill>
              </a:rPr>
              <a:t> 26 </a:t>
            </a:r>
            <a:r>
              <a:rPr lang="en-US" dirty="0" err="1">
                <a:solidFill>
                  <a:srgbClr val="C00000"/>
                </a:solidFill>
              </a:rPr>
              <a:t>tháng</a:t>
            </a:r>
            <a:r>
              <a:rPr lang="en-US" dirty="0">
                <a:solidFill>
                  <a:srgbClr val="C00000"/>
                </a:solidFill>
              </a:rPr>
              <a:t> 1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200" i="1" dirty="0" err="1" smtClean="0">
                <a:solidFill>
                  <a:srgbClr val="002060"/>
                </a:solidFill>
              </a:rPr>
              <a:t>Thánh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>
                <a:solidFill>
                  <a:srgbClr val="002060"/>
                </a:solidFill>
              </a:rPr>
              <a:t>Ti-</a:t>
            </a:r>
            <a:r>
              <a:rPr lang="en-US" sz="3200" i="1" dirty="0" err="1">
                <a:solidFill>
                  <a:srgbClr val="002060"/>
                </a:solidFill>
              </a:rPr>
              <a:t>mô</a:t>
            </a:r>
            <a:r>
              <a:rPr lang="en-US" sz="3200" i="1" dirty="0">
                <a:solidFill>
                  <a:srgbClr val="002060"/>
                </a:solidFill>
              </a:rPr>
              <a:t>-</a:t>
            </a:r>
            <a:r>
              <a:rPr lang="en-US" sz="3200" i="1" dirty="0" err="1">
                <a:solidFill>
                  <a:srgbClr val="002060"/>
                </a:solidFill>
              </a:rPr>
              <a:t>thê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thánh</a:t>
            </a:r>
            <a:r>
              <a:rPr lang="en-US" sz="3200" i="1" dirty="0">
                <a:solidFill>
                  <a:srgbClr val="002060"/>
                </a:solidFill>
              </a:rPr>
              <a:t> Ti-</a:t>
            </a:r>
            <a:r>
              <a:rPr lang="en-US" sz="3200" i="1" dirty="0" err="1">
                <a:solidFill>
                  <a:srgbClr val="002060"/>
                </a:solidFill>
              </a:rPr>
              <a:t>tô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giám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mục</a:t>
            </a:r>
            <a:r>
              <a:rPr lang="en-US" sz="3200" i="1" dirty="0">
                <a:solidFill>
                  <a:srgbClr val="002060"/>
                </a:solidFill>
              </a:rPr>
              <a:t/>
            </a:r>
            <a:br>
              <a:rPr lang="en-US" sz="3200" i="1" dirty="0">
                <a:solidFill>
                  <a:srgbClr val="002060"/>
                </a:solidFill>
              </a:rPr>
            </a:br>
            <a:r>
              <a:rPr lang="en-US" sz="3200" i="1" dirty="0" err="1" smtClean="0">
                <a:solidFill>
                  <a:srgbClr val="002060"/>
                </a:solidFill>
              </a:rPr>
              <a:t>lễ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nhớ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bắt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buộc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</a:rPr>
              <a:t>Thiên Chúa sẽ ban cho </a:t>
            </a:r>
            <a:r>
              <a:rPr lang="vi-VN" sz="7200" dirty="0" smtClean="0">
                <a:solidFill>
                  <a:schemeClr val="bg1"/>
                </a:solidFill>
              </a:rPr>
              <a:t>Người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 smtClean="0">
                <a:solidFill>
                  <a:schemeClr val="bg1"/>
                </a:solidFill>
              </a:rPr>
              <a:t>ngai </a:t>
            </a:r>
            <a:r>
              <a:rPr lang="vi-VN" sz="7200" dirty="0">
                <a:solidFill>
                  <a:schemeClr val="bg1"/>
                </a:solidFill>
              </a:rPr>
              <a:t>vàng vua Đa-vít, tổ tiên Người.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825475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</a:rPr>
              <a:t>Lời Chúa là ngọn đèn soi cho con </a:t>
            </a:r>
            <a:r>
              <a:rPr lang="vi-VN" sz="7200" dirty="0" smtClean="0">
                <a:solidFill>
                  <a:schemeClr val="bg1"/>
                </a:solidFill>
              </a:rPr>
              <a:t>bước,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 smtClean="0">
                <a:solidFill>
                  <a:schemeClr val="bg1"/>
                </a:solidFill>
              </a:rPr>
              <a:t>l</a:t>
            </a:r>
            <a:r>
              <a:rPr lang="en-US" sz="7200" dirty="0">
                <a:solidFill>
                  <a:schemeClr val="bg1"/>
                </a:solidFill>
              </a:rPr>
              <a:t>à</a:t>
            </a:r>
            <a:r>
              <a:rPr lang="vi-VN" sz="7200" dirty="0" smtClean="0">
                <a:solidFill>
                  <a:schemeClr val="bg1"/>
                </a:solidFill>
              </a:rPr>
              <a:t> </a:t>
            </a:r>
            <a:r>
              <a:rPr lang="vi-VN" sz="7200" dirty="0">
                <a:solidFill>
                  <a:schemeClr val="bg1"/>
                </a:solidFill>
              </a:rPr>
              <a:t>ánh sáng chỉ đường con đi.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Alleluia-Alleluia.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829560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4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40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THỨ SÁU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TUẦN III </a:t>
            </a:r>
            <a:r>
              <a:rPr lang="en-US" dirty="0">
                <a:solidFill>
                  <a:srgbClr val="FFFF00"/>
                </a:solidFill>
              </a:rPr>
              <a:t>THƯỜNG </a:t>
            </a:r>
            <a:r>
              <a:rPr lang="en-US" dirty="0" smtClean="0">
                <a:solidFill>
                  <a:srgbClr val="FFFF00"/>
                </a:solidFill>
              </a:rPr>
              <a:t>NIÊN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6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2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Đáp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prstClr val="white"/>
                </a:solidFill>
              </a:rPr>
              <a:t>Lạy Chúa, xin dủ lòng xót </a:t>
            </a:r>
            <a:r>
              <a:rPr lang="vi-VN" sz="7200" dirty="0" smtClean="0">
                <a:solidFill>
                  <a:prstClr val="white"/>
                </a:solidFill>
              </a:rPr>
              <a:t>thương,</a:t>
            </a:r>
            <a:r>
              <a:rPr lang="en-US" sz="7200" dirty="0" smtClean="0">
                <a:solidFill>
                  <a:prstClr val="white"/>
                </a:solidFill>
              </a:rPr>
              <a:t> </a:t>
            </a:r>
            <a:r>
              <a:rPr lang="vi-VN" sz="7200" dirty="0" smtClean="0">
                <a:solidFill>
                  <a:prstClr val="white"/>
                </a:solidFill>
              </a:rPr>
              <a:t>vì </a:t>
            </a:r>
            <a:r>
              <a:rPr lang="vi-VN" sz="7200" dirty="0">
                <a:solidFill>
                  <a:prstClr val="white"/>
                </a:solidFill>
              </a:rPr>
              <a:t>chúng con đắc tội với Ngài.</a:t>
            </a:r>
            <a:endParaRPr lang="en-US" sz="72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4628677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868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499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</a:rPr>
              <a:t>Lạy Cha là Chúa Tể trời đất, con xin ngợi khen Cha, vì Cha đã mặc khải mầu nhiệm Nước Trời cho những người bé mọn.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Alleluia-Alleluia.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735152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4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35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THỨ BẢY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TUẦN III </a:t>
            </a:r>
            <a:r>
              <a:rPr lang="en-US" dirty="0">
                <a:solidFill>
                  <a:srgbClr val="C00000"/>
                </a:solidFill>
              </a:rPr>
              <a:t>THƯỜNG </a:t>
            </a:r>
            <a:r>
              <a:rPr lang="en-US" dirty="0" smtClean="0">
                <a:solidFill>
                  <a:srgbClr val="C00000"/>
                </a:solidFill>
              </a:rPr>
              <a:t>NIÊN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03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8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3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Lạy Chúa Trời, xin tạo cho con một tấm lòng trong trắng.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3835763" cy="3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22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227731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Thiên Chúa yêu thế gian đến nỗi đã ban Con Một, để ai tin vào Con của Người thì được sống muôn đời.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62743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24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" y="0"/>
            <a:ext cx="91348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4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56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590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C00000"/>
                </a:solidFill>
              </a:rPr>
              <a:t>Đáp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675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7200" dirty="0">
                <a:solidFill>
                  <a:srgbClr val="002060"/>
                </a:solidFill>
              </a:rPr>
              <a:t>Hãy kể cho muôn dân được </a:t>
            </a:r>
            <a:r>
              <a:rPr lang="vi-VN" sz="7200" dirty="0" smtClean="0">
                <a:solidFill>
                  <a:srgbClr val="002060"/>
                </a:solidFill>
              </a:rPr>
              <a:t>biết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vi-VN" sz="7200" dirty="0" smtClean="0">
                <a:solidFill>
                  <a:srgbClr val="002060"/>
                </a:solidFill>
              </a:rPr>
              <a:t>những </a:t>
            </a:r>
            <a:r>
              <a:rPr lang="vi-VN" sz="7200" dirty="0">
                <a:solidFill>
                  <a:srgbClr val="002060"/>
                </a:solidFill>
              </a:rPr>
              <a:t>kỳ công Chúa làm.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3350"/>
            <a:ext cx="3581715" cy="4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3809999"/>
          </a:xfrm>
        </p:spPr>
        <p:txBody>
          <a:bodyPr>
            <a:normAutofit/>
          </a:bodyPr>
          <a:lstStyle/>
          <a:p>
            <a:pPr algn="just"/>
            <a:r>
              <a:rPr lang="vi-VN" sz="6000" dirty="0">
                <a:solidFill>
                  <a:srgbClr val="002060"/>
                </a:solidFill>
              </a:rPr>
              <a:t>Chúa đã sai tôi đi loan báo Tin Mừng cho kẻ nghèo hèn, công bố cho kẻ bị giam cầm biết họ được tha.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7150"/>
            <a:ext cx="3048000" cy="514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Alleluia-Alleluia.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4400550"/>
            <a:ext cx="1907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76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293</Words>
  <Application>Microsoft Office PowerPoint</Application>
  <PresentationFormat>On-screen Show (16:9)</PresentationFormat>
  <Paragraphs>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Office Theme</vt:lpstr>
      <vt:lpstr>1_Office Theme</vt:lpstr>
      <vt:lpstr>2_Office Theme</vt:lpstr>
      <vt:lpstr>3_Office Theme</vt:lpstr>
      <vt:lpstr>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ĐÁP CA TUẦN III THƯỜNG NIÊN</vt:lpstr>
      <vt:lpstr>PowerPoint Presentation</vt:lpstr>
      <vt:lpstr>THỨ HAI TUẦN III THƯỜNG NIÊN Ngày 26 tháng 1 Thánh Ti-mô-thê và thánh Ti-tô, giám mục lễ nhớ bắt buộc </vt:lpstr>
      <vt:lpstr>PowerPoint Presentation</vt:lpstr>
      <vt:lpstr>PowerPoint Presentation</vt:lpstr>
      <vt:lpstr>Đáp ca: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THỨ BA TUẦN III THƯỜNG NIÊN</vt:lpstr>
      <vt:lpstr>PowerPoint Presentation</vt:lpstr>
      <vt:lpstr>PowerPoint Presentation</vt:lpstr>
      <vt:lpstr>PowerPoint Presentation</vt:lpstr>
      <vt:lpstr>Đáp ca: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THỨ TƯ TUẦN III THƯỜNG NIÊN</vt:lpstr>
      <vt:lpstr>PowerPoint Presentation</vt:lpstr>
      <vt:lpstr>PowerPoint Presentation</vt:lpstr>
      <vt:lpstr>PowerPoint Presentation</vt:lpstr>
      <vt:lpstr>Đáp ca:</vt:lpstr>
      <vt:lpstr>Hạt giống là lời Thiên Chúa, người gieo giống là Đức Ki-tô. Ai tuân giữ lời Người sẽ muôn đời tồn tại.</vt:lpstr>
      <vt:lpstr>PowerPoint Presentation</vt:lpstr>
      <vt:lpstr>PowerPoint Presentation</vt:lpstr>
      <vt:lpstr>PowerPoint Presentation</vt:lpstr>
      <vt:lpstr>THỨ NĂM TUẦN III THƯỜNG NIÊN</vt:lpstr>
      <vt:lpstr>PowerPoint Presentation</vt:lpstr>
      <vt:lpstr>PowerPoint Presentation</vt:lpstr>
      <vt:lpstr>Đáp ca:</vt:lpstr>
      <vt:lpstr>Lời Chúa là ngọn đèn soi cho con bước, là ánh sáng chỉ đường con đi.</vt:lpstr>
      <vt:lpstr>PowerPoint Presentation</vt:lpstr>
      <vt:lpstr>PowerPoint Presentation</vt:lpstr>
      <vt:lpstr>THỨ SÁU TUẦN III THƯỜNG NIÊN</vt:lpstr>
      <vt:lpstr>PowerPoint Presentation</vt:lpstr>
      <vt:lpstr>PowerPoint Presentation</vt:lpstr>
      <vt:lpstr>Đáp ca:</vt:lpstr>
      <vt:lpstr>Lạy Cha là Chúa Tể trời đất, con xin ngợi khen Cha, vì Cha đã mặc khải mầu nhiệm Nước Trời cho những người bé mọn.</vt:lpstr>
      <vt:lpstr>PowerPoint Presentation</vt:lpstr>
      <vt:lpstr>PowerPoint Presentation</vt:lpstr>
      <vt:lpstr>THỨ BẢY TUẦN III THƯỜNG NIÊN</vt:lpstr>
      <vt:lpstr>PowerPoint Presentation</vt:lpstr>
      <vt:lpstr>PowerPoint Presentation</vt:lpstr>
      <vt:lpstr>PowerPoint Presentation</vt:lpstr>
      <vt:lpstr>Đáp ca:</vt:lpstr>
      <vt:lpstr>Thiên Chúa yêu thế gian đến nỗi đã ban Con Một, để ai tin vào Con của Người thì được sống muôn đời.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9</cp:revision>
  <dcterms:created xsi:type="dcterms:W3CDTF">2025-09-21T22:08:23Z</dcterms:created>
  <dcterms:modified xsi:type="dcterms:W3CDTF">2026-01-15T14:28:03Z</dcterms:modified>
</cp:coreProperties>
</file>