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828" r:id="rId6"/>
    <p:sldMasterId id="2147483840" r:id="rId7"/>
    <p:sldMasterId id="2147483852" r:id="rId8"/>
    <p:sldMasterId id="2147483864" r:id="rId9"/>
    <p:sldMasterId id="2147483876" r:id="rId10"/>
    <p:sldMasterId id="2147483888" r:id="rId11"/>
    <p:sldMasterId id="2147483900" r:id="rId12"/>
    <p:sldMasterId id="2147483912" r:id="rId13"/>
    <p:sldMasterId id="2147483924" r:id="rId14"/>
    <p:sldMasterId id="2147483936" r:id="rId15"/>
  </p:sldMasterIdLst>
  <p:sldIdLst>
    <p:sldId id="256" r:id="rId16"/>
    <p:sldId id="316" r:id="rId17"/>
    <p:sldId id="257" r:id="rId18"/>
    <p:sldId id="319" r:id="rId19"/>
    <p:sldId id="318" r:id="rId20"/>
    <p:sldId id="258" r:id="rId21"/>
    <p:sldId id="259" r:id="rId22"/>
    <p:sldId id="320" r:id="rId23"/>
    <p:sldId id="260" r:id="rId24"/>
    <p:sldId id="321" r:id="rId25"/>
    <p:sldId id="322" r:id="rId26"/>
    <p:sldId id="328" r:id="rId27"/>
    <p:sldId id="323" r:id="rId28"/>
    <p:sldId id="324" r:id="rId29"/>
    <p:sldId id="325" r:id="rId30"/>
    <p:sldId id="337" r:id="rId31"/>
    <p:sldId id="327" r:id="rId32"/>
    <p:sldId id="329" r:id="rId33"/>
    <p:sldId id="330" r:id="rId34"/>
    <p:sldId id="331" r:id="rId35"/>
    <p:sldId id="332" r:id="rId36"/>
    <p:sldId id="333" r:id="rId37"/>
    <p:sldId id="334" r:id="rId38"/>
    <p:sldId id="338" r:id="rId39"/>
    <p:sldId id="339" r:id="rId40"/>
    <p:sldId id="336" r:id="rId41"/>
    <p:sldId id="340" r:id="rId42"/>
    <p:sldId id="342" r:id="rId43"/>
    <p:sldId id="343" r:id="rId44"/>
    <p:sldId id="344" r:id="rId45"/>
    <p:sldId id="345" r:id="rId46"/>
    <p:sldId id="349" r:id="rId47"/>
    <p:sldId id="348" r:id="rId48"/>
    <p:sldId id="350" r:id="rId49"/>
    <p:sldId id="351" r:id="rId50"/>
    <p:sldId id="352" r:id="rId51"/>
    <p:sldId id="353" r:id="rId52"/>
    <p:sldId id="354" r:id="rId53"/>
    <p:sldId id="357" r:id="rId54"/>
    <p:sldId id="356" r:id="rId55"/>
    <p:sldId id="358" r:id="rId56"/>
    <p:sldId id="359" r:id="rId57"/>
    <p:sldId id="360" r:id="rId58"/>
    <p:sldId id="361" r:id="rId59"/>
    <p:sldId id="362" r:id="rId60"/>
    <p:sldId id="363" r:id="rId61"/>
    <p:sldId id="367" r:id="rId62"/>
    <p:sldId id="368" r:id="rId63"/>
    <p:sldId id="366" r:id="rId6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61" autoAdjust="0"/>
  </p:normalViewPr>
  <p:slideViewPr>
    <p:cSldViewPr>
      <p:cViewPr>
        <p:scale>
          <a:sx n="150" d="100"/>
          <a:sy n="150" d="100"/>
        </p:scale>
        <p:origin x="-2424" y="-7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58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1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slide" Target="slides/slide48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6.xml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theme" Target="theme/theme1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39" Type="http://schemas.openxmlformats.org/officeDocument/2006/relationships/slide" Target="slides/slide2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95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396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5410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08535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45793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66041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8102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18418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9340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2442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5864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117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3424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2003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1798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2226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8067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64064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6730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65847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66920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36513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119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9448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7851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82667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68448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897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895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25443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87277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15852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14133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75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684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44696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0038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28050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5949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51647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4851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02345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10949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47908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443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604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70820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2982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6807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3300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5610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26695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07762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7915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83872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99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2198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49511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61144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9606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2765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52359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18135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30928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32835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59196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123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8681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03079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99931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74827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8789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1989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37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86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86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8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25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12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01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40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944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6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604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219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86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863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8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97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815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125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019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405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9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6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604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219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868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86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848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865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815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125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019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405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944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68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604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219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8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69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863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865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815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125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019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405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2494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4310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1222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50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688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7159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640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079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994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684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973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2271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4825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10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72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127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2336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352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322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750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07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779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3885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4261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641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349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837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9743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2709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820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5020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99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4451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0259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5345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7065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42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322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917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5459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56553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4044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9014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4209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7363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7353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044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13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3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88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5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13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7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63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70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9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9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9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9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0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88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42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57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ĐÁP CA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TUẦN </a:t>
            </a:r>
            <a:r>
              <a:rPr lang="en-US" dirty="0" smtClean="0">
                <a:solidFill>
                  <a:srgbClr val="FFFF00"/>
                </a:solidFill>
              </a:rPr>
              <a:t>III THƯỜNG NIÊN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403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THỨ BA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TUẦN III </a:t>
            </a:r>
            <a:r>
              <a:rPr lang="en-US" dirty="0">
                <a:solidFill>
                  <a:srgbClr val="C00000"/>
                </a:solidFill>
              </a:rPr>
              <a:t>THƯỜNG </a:t>
            </a:r>
            <a:r>
              <a:rPr lang="en-US" dirty="0" smtClean="0">
                <a:solidFill>
                  <a:srgbClr val="C00000"/>
                </a:solidFill>
              </a:rPr>
              <a:t>NIÊN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287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" y="0"/>
            <a:ext cx="91348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92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42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80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828800" cy="5905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solidFill>
                  <a:srgbClr val="C00000"/>
                </a:solidFill>
              </a:rPr>
              <a:t>Đáp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ca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66751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7200" dirty="0">
                <a:solidFill>
                  <a:srgbClr val="002060"/>
                </a:solidFill>
              </a:rPr>
              <a:t>Đức Vua vinh hiển đó là ai </a:t>
            </a:r>
            <a:r>
              <a:rPr lang="vi-VN" sz="7200" dirty="0" smtClean="0">
                <a:solidFill>
                  <a:srgbClr val="002060"/>
                </a:solidFill>
              </a:rPr>
              <a:t>?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vi-VN" sz="7200" dirty="0" smtClean="0">
                <a:solidFill>
                  <a:srgbClr val="002060"/>
                </a:solidFill>
              </a:rPr>
              <a:t>Là </a:t>
            </a:r>
            <a:r>
              <a:rPr lang="vi-VN" sz="7200" dirty="0">
                <a:solidFill>
                  <a:srgbClr val="002060"/>
                </a:solidFill>
              </a:rPr>
              <a:t>Đức Chúa mạnh mẽ oai hùng.</a:t>
            </a:r>
            <a:endParaRPr lang="en-US" sz="72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1028"/>
            <a:ext cx="2920475" cy="39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816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71499"/>
            <a:ext cx="9144000" cy="4227731"/>
          </a:xfrm>
        </p:spPr>
        <p:txBody>
          <a:bodyPr>
            <a:noAutofit/>
          </a:bodyPr>
          <a:lstStyle/>
          <a:p>
            <a:pPr algn="just"/>
            <a:r>
              <a:rPr lang="vi-VN" sz="5600" dirty="0">
                <a:solidFill>
                  <a:srgbClr val="002060"/>
                </a:solidFill>
              </a:rPr>
              <a:t>Lạy Cha là Chúa Tể trời đất, con xin ngợi khen Cha, vì Cha đã mặc khải mầu nhiệm Nước Trời cho những người bé mọn.</a:t>
            </a:r>
            <a:endParaRPr lang="en-US" sz="56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7150"/>
            <a:ext cx="3048000" cy="514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Alleluia-Alleluia.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29400" y="4400550"/>
            <a:ext cx="1907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536886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94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428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THỨ TƯ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TUẦN III </a:t>
            </a:r>
            <a:r>
              <a:rPr lang="en-US" dirty="0">
                <a:solidFill>
                  <a:srgbClr val="C00000"/>
                </a:solidFill>
              </a:rPr>
              <a:t>THƯỜNG </a:t>
            </a:r>
            <a:r>
              <a:rPr lang="en-US" dirty="0" smtClean="0">
                <a:solidFill>
                  <a:srgbClr val="C00000"/>
                </a:solidFill>
              </a:rPr>
              <a:t>NIÊN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99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16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559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01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61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828800" cy="5905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solidFill>
                  <a:srgbClr val="C00000"/>
                </a:solidFill>
              </a:rPr>
              <a:t>Đáp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ca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66751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7200" dirty="0">
                <a:solidFill>
                  <a:srgbClr val="002060"/>
                </a:solidFill>
              </a:rPr>
              <a:t>Đức Vua vinh hiển đó là ai </a:t>
            </a:r>
            <a:r>
              <a:rPr lang="vi-VN" sz="7200" dirty="0" smtClean="0">
                <a:solidFill>
                  <a:srgbClr val="002060"/>
                </a:solidFill>
              </a:rPr>
              <a:t>?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vi-VN" sz="7200" dirty="0" smtClean="0">
                <a:solidFill>
                  <a:srgbClr val="002060"/>
                </a:solidFill>
              </a:rPr>
              <a:t>Là </a:t>
            </a:r>
            <a:r>
              <a:rPr lang="vi-VN" sz="7200" dirty="0">
                <a:solidFill>
                  <a:srgbClr val="002060"/>
                </a:solidFill>
              </a:rPr>
              <a:t>Đức Chúa mạnh mẽ oai hùng.</a:t>
            </a:r>
            <a:endParaRPr lang="en-US" sz="72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1028"/>
            <a:ext cx="2920475" cy="39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06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71499"/>
            <a:ext cx="9144000" cy="4227731"/>
          </a:xfrm>
        </p:spPr>
        <p:txBody>
          <a:bodyPr>
            <a:noAutofit/>
          </a:bodyPr>
          <a:lstStyle/>
          <a:p>
            <a:pPr algn="just"/>
            <a:r>
              <a:rPr lang="vi-VN" sz="5600" dirty="0">
                <a:solidFill>
                  <a:srgbClr val="002060"/>
                </a:solidFill>
              </a:rPr>
              <a:t>Lạy Cha là Chúa Tể trời đất, con xin ngợi khen Cha, vì Cha đã mặc khải mầu nhiệm Nước Trời cho những người bé mọn.</a:t>
            </a:r>
            <a:endParaRPr lang="en-US" sz="56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7150"/>
            <a:ext cx="3048000" cy="514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Alleluia-Alleluia.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29400" y="4400550"/>
            <a:ext cx="1907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3638950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95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85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860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THỨ NĂM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TUẦN III </a:t>
            </a:r>
            <a:r>
              <a:rPr lang="en-US" dirty="0">
                <a:solidFill>
                  <a:srgbClr val="FFFF00"/>
                </a:solidFill>
              </a:rPr>
              <a:t>THƯỜNG </a:t>
            </a:r>
            <a:r>
              <a:rPr lang="en-US" dirty="0" smtClean="0">
                <a:solidFill>
                  <a:srgbClr val="FFFF00"/>
                </a:solidFill>
              </a:rPr>
              <a:t>NIÊN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897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77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18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THỨ HAI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TUẦN III </a:t>
            </a:r>
            <a:r>
              <a:rPr lang="en-US" dirty="0">
                <a:solidFill>
                  <a:srgbClr val="C00000"/>
                </a:solidFill>
              </a:rPr>
              <a:t>THƯỜNG NIÊN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 err="1">
                <a:solidFill>
                  <a:srgbClr val="C00000"/>
                </a:solidFill>
              </a:rPr>
              <a:t>Ngày</a:t>
            </a:r>
            <a:r>
              <a:rPr lang="en-US" dirty="0">
                <a:solidFill>
                  <a:srgbClr val="C00000"/>
                </a:solidFill>
              </a:rPr>
              <a:t> 26 </a:t>
            </a:r>
            <a:r>
              <a:rPr lang="en-US" dirty="0" err="1">
                <a:solidFill>
                  <a:srgbClr val="C00000"/>
                </a:solidFill>
              </a:rPr>
              <a:t>tháng</a:t>
            </a:r>
            <a:r>
              <a:rPr lang="en-US" dirty="0">
                <a:solidFill>
                  <a:srgbClr val="C00000"/>
                </a:solidFill>
              </a:rPr>
              <a:t> 1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3200" i="1" dirty="0" err="1" smtClean="0">
                <a:solidFill>
                  <a:srgbClr val="002060"/>
                </a:solidFill>
              </a:rPr>
              <a:t>Thánh</a:t>
            </a:r>
            <a:r>
              <a:rPr lang="en-US" sz="3200" i="1" dirty="0" smtClean="0">
                <a:solidFill>
                  <a:srgbClr val="002060"/>
                </a:solidFill>
              </a:rPr>
              <a:t> </a:t>
            </a:r>
            <a:r>
              <a:rPr lang="en-US" sz="3200" i="1" dirty="0">
                <a:solidFill>
                  <a:srgbClr val="002060"/>
                </a:solidFill>
              </a:rPr>
              <a:t>Ti-</a:t>
            </a:r>
            <a:r>
              <a:rPr lang="en-US" sz="3200" i="1" dirty="0" err="1">
                <a:solidFill>
                  <a:srgbClr val="002060"/>
                </a:solidFill>
              </a:rPr>
              <a:t>mô</a:t>
            </a:r>
            <a:r>
              <a:rPr lang="en-US" sz="3200" i="1" dirty="0">
                <a:solidFill>
                  <a:srgbClr val="002060"/>
                </a:solidFill>
              </a:rPr>
              <a:t>-</a:t>
            </a:r>
            <a:r>
              <a:rPr lang="en-US" sz="3200" i="1" dirty="0" err="1">
                <a:solidFill>
                  <a:srgbClr val="002060"/>
                </a:solidFill>
              </a:rPr>
              <a:t>thê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và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thánh</a:t>
            </a:r>
            <a:r>
              <a:rPr lang="en-US" sz="3200" i="1" dirty="0">
                <a:solidFill>
                  <a:srgbClr val="002060"/>
                </a:solidFill>
              </a:rPr>
              <a:t> Ti-</a:t>
            </a:r>
            <a:r>
              <a:rPr lang="en-US" sz="3200" i="1" dirty="0" err="1">
                <a:solidFill>
                  <a:srgbClr val="002060"/>
                </a:solidFill>
              </a:rPr>
              <a:t>tô</a:t>
            </a:r>
            <a:r>
              <a:rPr lang="en-US" sz="3200" i="1" dirty="0">
                <a:solidFill>
                  <a:srgbClr val="002060"/>
                </a:solidFill>
              </a:rPr>
              <a:t>, </a:t>
            </a:r>
            <a:r>
              <a:rPr lang="en-US" sz="3200" i="1" dirty="0" err="1">
                <a:solidFill>
                  <a:srgbClr val="002060"/>
                </a:solidFill>
              </a:rPr>
              <a:t>giám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mục</a:t>
            </a:r>
            <a:r>
              <a:rPr lang="en-US" sz="3200" i="1" dirty="0">
                <a:solidFill>
                  <a:srgbClr val="002060"/>
                </a:solidFill>
              </a:rPr>
              <a:t/>
            </a:r>
            <a:br>
              <a:rPr lang="en-US" sz="3200" i="1" dirty="0">
                <a:solidFill>
                  <a:srgbClr val="002060"/>
                </a:solidFill>
              </a:rPr>
            </a:br>
            <a:r>
              <a:rPr lang="en-US" sz="3200" i="1" dirty="0" err="1" smtClean="0">
                <a:solidFill>
                  <a:srgbClr val="002060"/>
                </a:solidFill>
              </a:rPr>
              <a:t>lễ</a:t>
            </a:r>
            <a:r>
              <a:rPr lang="en-US" sz="3200" i="1" dirty="0" smtClean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nhớ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bắt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buộc</a:t>
            </a: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634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828800" cy="5905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solidFill>
                  <a:srgbClr val="FFFF00"/>
                </a:solidFill>
              </a:rPr>
              <a:t>Đáp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ca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66751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7200" dirty="0">
                <a:solidFill>
                  <a:schemeClr val="bg1"/>
                </a:solidFill>
              </a:rPr>
              <a:t>Thiên Chúa sẽ ban cho </a:t>
            </a:r>
            <a:r>
              <a:rPr lang="vi-VN" sz="7200" dirty="0" smtClean="0">
                <a:solidFill>
                  <a:schemeClr val="bg1"/>
                </a:solidFill>
              </a:rPr>
              <a:t>Người</a:t>
            </a:r>
            <a:r>
              <a:rPr lang="en-US" sz="7200" dirty="0" smtClean="0">
                <a:solidFill>
                  <a:schemeClr val="bg1"/>
                </a:solidFill>
              </a:rPr>
              <a:t> </a:t>
            </a:r>
            <a:r>
              <a:rPr lang="vi-VN" sz="7200" dirty="0" smtClean="0">
                <a:solidFill>
                  <a:schemeClr val="bg1"/>
                </a:solidFill>
              </a:rPr>
              <a:t>ngai </a:t>
            </a:r>
            <a:r>
              <a:rPr lang="vi-VN" sz="7200" dirty="0">
                <a:solidFill>
                  <a:schemeClr val="bg1"/>
                </a:solidFill>
              </a:rPr>
              <a:t>vàng vua Đa-vít, tổ tiên Người.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3350"/>
            <a:ext cx="4825475" cy="39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563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71499"/>
            <a:ext cx="9144000" cy="4227731"/>
          </a:xfrm>
        </p:spPr>
        <p:txBody>
          <a:bodyPr>
            <a:noAutofit/>
          </a:bodyPr>
          <a:lstStyle/>
          <a:p>
            <a:pPr algn="just"/>
            <a:r>
              <a:rPr lang="vi-VN" sz="7200" dirty="0">
                <a:solidFill>
                  <a:schemeClr val="bg1"/>
                </a:solidFill>
              </a:rPr>
              <a:t>Lời Chúa là ngọn đèn soi cho con </a:t>
            </a:r>
            <a:r>
              <a:rPr lang="vi-VN" sz="7200" dirty="0" smtClean="0">
                <a:solidFill>
                  <a:schemeClr val="bg1"/>
                </a:solidFill>
              </a:rPr>
              <a:t>bước,</a:t>
            </a:r>
            <a:r>
              <a:rPr lang="en-US" sz="7200" dirty="0" smtClean="0">
                <a:solidFill>
                  <a:schemeClr val="bg1"/>
                </a:solidFill>
              </a:rPr>
              <a:t> </a:t>
            </a:r>
            <a:r>
              <a:rPr lang="vi-VN" sz="7200" dirty="0" smtClean="0">
                <a:solidFill>
                  <a:schemeClr val="bg1"/>
                </a:solidFill>
              </a:rPr>
              <a:t>l</a:t>
            </a:r>
            <a:r>
              <a:rPr lang="en-US" sz="7200" dirty="0">
                <a:solidFill>
                  <a:schemeClr val="bg1"/>
                </a:solidFill>
              </a:rPr>
              <a:t>à</a:t>
            </a:r>
            <a:r>
              <a:rPr lang="vi-VN" sz="7200" dirty="0" smtClean="0">
                <a:solidFill>
                  <a:schemeClr val="bg1"/>
                </a:solidFill>
              </a:rPr>
              <a:t> </a:t>
            </a:r>
            <a:r>
              <a:rPr lang="vi-VN" sz="7200" dirty="0">
                <a:solidFill>
                  <a:schemeClr val="bg1"/>
                </a:solidFill>
              </a:rPr>
              <a:t>ánh sáng chỉ đường con đi.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7150"/>
            <a:ext cx="3048000" cy="514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FFFF00"/>
                </a:solidFill>
              </a:rPr>
              <a:t>Alleluia-Alleluia.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29400" y="4400550"/>
            <a:ext cx="1907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8295603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54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14091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THỨ SÁU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TUẦN III </a:t>
            </a:r>
            <a:r>
              <a:rPr lang="en-US" dirty="0">
                <a:solidFill>
                  <a:srgbClr val="FFFF00"/>
                </a:solidFill>
              </a:rPr>
              <a:t>THƯỜNG </a:t>
            </a:r>
            <a:r>
              <a:rPr lang="en-US" dirty="0" smtClean="0">
                <a:solidFill>
                  <a:srgbClr val="FFFF00"/>
                </a:solidFill>
              </a:rPr>
              <a:t>NIÊN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768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127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543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828800" cy="5905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solidFill>
                  <a:srgbClr val="FFFF00"/>
                </a:solidFill>
              </a:rPr>
              <a:t>Đáp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ca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66751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7200" dirty="0">
                <a:solidFill>
                  <a:prstClr val="white"/>
                </a:solidFill>
              </a:rPr>
              <a:t>Lạy Chúa, xin dủ lòng xót </a:t>
            </a:r>
            <a:r>
              <a:rPr lang="vi-VN" sz="7200" dirty="0" smtClean="0">
                <a:solidFill>
                  <a:prstClr val="white"/>
                </a:solidFill>
              </a:rPr>
              <a:t>thương,</a:t>
            </a:r>
            <a:r>
              <a:rPr lang="en-US" sz="7200" dirty="0" smtClean="0">
                <a:solidFill>
                  <a:prstClr val="white"/>
                </a:solidFill>
              </a:rPr>
              <a:t> </a:t>
            </a:r>
            <a:r>
              <a:rPr lang="vi-VN" sz="7200" dirty="0" smtClean="0">
                <a:solidFill>
                  <a:prstClr val="white"/>
                </a:solidFill>
              </a:rPr>
              <a:t>vì </a:t>
            </a:r>
            <a:r>
              <a:rPr lang="vi-VN" sz="7200" dirty="0">
                <a:solidFill>
                  <a:prstClr val="white"/>
                </a:solidFill>
              </a:rPr>
              <a:t>chúng con đắc tội với Ngài.</a:t>
            </a:r>
            <a:endParaRPr lang="en-US" sz="7200" dirty="0">
              <a:solidFill>
                <a:prstClr val="whit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3350"/>
            <a:ext cx="4628677" cy="40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8684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71499"/>
            <a:ext cx="9144000" cy="4227731"/>
          </a:xfrm>
        </p:spPr>
        <p:txBody>
          <a:bodyPr>
            <a:noAutofit/>
          </a:bodyPr>
          <a:lstStyle/>
          <a:p>
            <a:pPr algn="just"/>
            <a:r>
              <a:rPr lang="vi-VN" sz="6000" dirty="0">
                <a:solidFill>
                  <a:schemeClr val="bg1"/>
                </a:solidFill>
              </a:rPr>
              <a:t>Lạy Cha là Chúa Tể trời đất, con xin ngợi khen Cha, vì Cha đã mặc khải mầu nhiệm Nước Trời cho những người bé mọn.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7150"/>
            <a:ext cx="3048000" cy="514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FFFF00"/>
                </a:solidFill>
              </a:rPr>
              <a:t>Alleluia-Alleluia.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29400" y="4400550"/>
            <a:ext cx="1907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37351529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93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845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359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THỨ BẢY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TUẦN III </a:t>
            </a:r>
            <a:r>
              <a:rPr lang="en-US" dirty="0">
                <a:solidFill>
                  <a:srgbClr val="C00000"/>
                </a:solidFill>
              </a:rPr>
              <a:t>THƯỜNG </a:t>
            </a:r>
            <a:r>
              <a:rPr lang="en-US" dirty="0" smtClean="0">
                <a:solidFill>
                  <a:srgbClr val="C00000"/>
                </a:solidFill>
              </a:rPr>
              <a:t>NIÊN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032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" y="0"/>
            <a:ext cx="91348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689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80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334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828800" cy="5905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solidFill>
                  <a:srgbClr val="C00000"/>
                </a:solidFill>
              </a:rPr>
              <a:t>Đáp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ca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66751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7200" dirty="0">
                <a:solidFill>
                  <a:srgbClr val="002060"/>
                </a:solidFill>
              </a:rPr>
              <a:t>Lạy Chúa Trời, xin tạo cho con một tấm lòng trong trắng.</a:t>
            </a:r>
            <a:endParaRPr lang="en-US" sz="7200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1450"/>
            <a:ext cx="3835763" cy="35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2229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42950"/>
            <a:ext cx="9144000" cy="4227731"/>
          </a:xfrm>
        </p:spPr>
        <p:txBody>
          <a:bodyPr>
            <a:noAutofit/>
          </a:bodyPr>
          <a:lstStyle/>
          <a:p>
            <a:pPr algn="just"/>
            <a:r>
              <a:rPr lang="vi-VN" sz="6000" dirty="0">
                <a:solidFill>
                  <a:srgbClr val="002060"/>
                </a:solidFill>
              </a:rPr>
              <a:t>Thiên Chúa yêu thế gian đến nỗi đã ban Con Một, để ai tin vào Con của Người thì được sống muôn đời.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7150"/>
            <a:ext cx="3048000" cy="514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Alleluia-Alleluia.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29400" y="4400550"/>
            <a:ext cx="1907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25627439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243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" y="0"/>
            <a:ext cx="91348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448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562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59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828800" cy="5905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solidFill>
                  <a:srgbClr val="C00000"/>
                </a:solidFill>
              </a:rPr>
              <a:t>Đáp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ca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66751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7200" dirty="0">
                <a:solidFill>
                  <a:srgbClr val="002060"/>
                </a:solidFill>
              </a:rPr>
              <a:t>Hãy kể cho muôn dân được </a:t>
            </a:r>
            <a:r>
              <a:rPr lang="vi-VN" sz="7200" dirty="0" smtClean="0">
                <a:solidFill>
                  <a:srgbClr val="002060"/>
                </a:solidFill>
              </a:rPr>
              <a:t>biết</a:t>
            </a:r>
            <a:r>
              <a:rPr lang="en-US" sz="7200" dirty="0" smtClean="0">
                <a:solidFill>
                  <a:srgbClr val="002060"/>
                </a:solidFill>
              </a:rPr>
              <a:t> </a:t>
            </a:r>
            <a:r>
              <a:rPr lang="vi-VN" sz="7200" dirty="0" smtClean="0">
                <a:solidFill>
                  <a:srgbClr val="002060"/>
                </a:solidFill>
              </a:rPr>
              <a:t>những </a:t>
            </a:r>
            <a:r>
              <a:rPr lang="vi-VN" sz="7200" dirty="0">
                <a:solidFill>
                  <a:srgbClr val="002060"/>
                </a:solidFill>
              </a:rPr>
              <a:t>kỳ công Chúa làm.</a:t>
            </a:r>
            <a:endParaRPr lang="en-US" sz="72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3350"/>
            <a:ext cx="3581715" cy="40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763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66750"/>
            <a:ext cx="9144000" cy="3809999"/>
          </a:xfrm>
        </p:spPr>
        <p:txBody>
          <a:bodyPr>
            <a:normAutofit/>
          </a:bodyPr>
          <a:lstStyle/>
          <a:p>
            <a:pPr algn="just"/>
            <a:r>
              <a:rPr lang="vi-VN" sz="6000" dirty="0">
                <a:solidFill>
                  <a:srgbClr val="002060"/>
                </a:solidFill>
              </a:rPr>
              <a:t>Chúa đã sai tôi đi loan báo Tin Mừng cho kẻ nghèo hèn, công bố cho kẻ bị giam cầm biết họ được tha.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7150"/>
            <a:ext cx="3048000" cy="514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Alleluia-Alleluia.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29400" y="4400550"/>
            <a:ext cx="1907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4077763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2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763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304</Words>
  <Application>Microsoft Office PowerPoint</Application>
  <PresentationFormat>On-screen Show (16:9)</PresentationFormat>
  <Paragraphs>37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49</vt:i4>
      </vt:variant>
    </vt:vector>
  </HeadingPairs>
  <TitlesOfParts>
    <vt:vector size="64" baseType="lpstr">
      <vt:lpstr>Office Theme</vt:lpstr>
      <vt:lpstr>1_Office Theme</vt:lpstr>
      <vt:lpstr>2_Office Theme</vt:lpstr>
      <vt:lpstr>3_Office Theme</vt:lpstr>
      <vt:lpstr>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ĐÁP CA TUẦN III THƯỜNG NIÊN</vt:lpstr>
      <vt:lpstr>PowerPoint Presentation</vt:lpstr>
      <vt:lpstr>THỨ HAI TUẦN III THƯỜNG NIÊN Ngày 26 tháng 1 Thánh Ti-mô-thê và thánh Ti-tô, giám mục lễ nhớ bắt buộc </vt:lpstr>
      <vt:lpstr>PowerPoint Presentation</vt:lpstr>
      <vt:lpstr>PowerPoint Presentation</vt:lpstr>
      <vt:lpstr>Đáp ca:</vt:lpstr>
      <vt:lpstr>Chúa đã sai tôi đi loan báo Tin Mừng cho kẻ nghèo hèn, công bố cho kẻ bị giam cầm biết họ được tha.</vt:lpstr>
      <vt:lpstr>PowerPoint Presentation</vt:lpstr>
      <vt:lpstr>PowerPoint Presentation</vt:lpstr>
      <vt:lpstr>THỨ BA TUẦN III THƯỜNG NIÊN</vt:lpstr>
      <vt:lpstr>PowerPoint Presentation</vt:lpstr>
      <vt:lpstr>PowerPoint Presentation</vt:lpstr>
      <vt:lpstr>PowerPoint Presentation</vt:lpstr>
      <vt:lpstr>Đáp ca:</vt:lpstr>
      <vt:lpstr>Lạy Cha là Chúa Tể trời đất, con xin ngợi khen Cha, vì Cha đã mặc khải mầu nhiệm Nước Trời cho những người bé mọn.</vt:lpstr>
      <vt:lpstr>PowerPoint Presentation</vt:lpstr>
      <vt:lpstr>PowerPoint Presentation</vt:lpstr>
      <vt:lpstr>THỨ TƯ TUẦN III THƯỜNG NIÊN</vt:lpstr>
      <vt:lpstr>PowerPoint Presentation</vt:lpstr>
      <vt:lpstr>PowerPoint Presentation</vt:lpstr>
      <vt:lpstr>PowerPoint Presentation</vt:lpstr>
      <vt:lpstr>Đáp ca:</vt:lpstr>
      <vt:lpstr>Lạy Cha là Chúa Tể trời đất, con xin ngợi khen Cha, vì Cha đã mặc khải mầu nhiệm Nước Trời cho những người bé mọn.</vt:lpstr>
      <vt:lpstr>PowerPoint Presentation</vt:lpstr>
      <vt:lpstr>PowerPoint Presentation</vt:lpstr>
      <vt:lpstr>PowerPoint Presentation</vt:lpstr>
      <vt:lpstr>THỨ NĂM TUẦN III THƯỜNG NIÊN</vt:lpstr>
      <vt:lpstr>PowerPoint Presentation</vt:lpstr>
      <vt:lpstr>PowerPoint Presentation</vt:lpstr>
      <vt:lpstr>Đáp ca:</vt:lpstr>
      <vt:lpstr>Lời Chúa là ngọn đèn soi cho con bước, là ánh sáng chỉ đường con đi.</vt:lpstr>
      <vt:lpstr>PowerPoint Presentation</vt:lpstr>
      <vt:lpstr>PowerPoint Presentation</vt:lpstr>
      <vt:lpstr>THỨ SÁU TUẦN III THƯỜNG NIÊN</vt:lpstr>
      <vt:lpstr>PowerPoint Presentation</vt:lpstr>
      <vt:lpstr>PowerPoint Presentation</vt:lpstr>
      <vt:lpstr>Đáp ca:</vt:lpstr>
      <vt:lpstr>Lạy Cha là Chúa Tể trời đất, con xin ngợi khen Cha, vì Cha đã mặc khải mầu nhiệm Nước Trời cho những người bé mọn.</vt:lpstr>
      <vt:lpstr>PowerPoint Presentation</vt:lpstr>
      <vt:lpstr>PowerPoint Presentation</vt:lpstr>
      <vt:lpstr>THỨ BẢY TUẦN III THƯỜNG NIÊN</vt:lpstr>
      <vt:lpstr>PowerPoint Presentation</vt:lpstr>
      <vt:lpstr>PowerPoint Presentation</vt:lpstr>
      <vt:lpstr>PowerPoint Presentation</vt:lpstr>
      <vt:lpstr>Đáp ca:</vt:lpstr>
      <vt:lpstr>Thiên Chúa yêu thế gian đến nỗi đã ban Con Một, để ai tin vào Con của Người thì được sống muôn đời.</vt:lpstr>
      <vt:lpstr>PowerPoint Presentation</vt:lpstr>
      <vt:lpstr>PowerPoint Presentation</vt:lpstr>
      <vt:lpstr>PowerPoint Presentation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RePack by Diakov</dc:creator>
  <cp:lastModifiedBy>RePack by Diakov</cp:lastModifiedBy>
  <cp:revision>8</cp:revision>
  <dcterms:created xsi:type="dcterms:W3CDTF">2025-09-21T22:08:23Z</dcterms:created>
  <dcterms:modified xsi:type="dcterms:W3CDTF">2025-12-21T22:18:47Z</dcterms:modified>
</cp:coreProperties>
</file>