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0" r:id="rId4"/>
    <p:sldMasterId id="2147483692" r:id="rId5"/>
    <p:sldMasterId id="2147483700" r:id="rId6"/>
    <p:sldMasterId id="2147483712" r:id="rId7"/>
  </p:sldMasterIdLst>
  <p:notesMasterIdLst>
    <p:notesMasterId r:id="rId93"/>
  </p:notesMasterIdLst>
  <p:sldIdLst>
    <p:sldId id="9657" r:id="rId8"/>
    <p:sldId id="9800" r:id="rId9"/>
    <p:sldId id="9801" r:id="rId10"/>
    <p:sldId id="9802" r:id="rId11"/>
    <p:sldId id="9803" r:id="rId12"/>
    <p:sldId id="262" r:id="rId13"/>
    <p:sldId id="1133" r:id="rId14"/>
    <p:sldId id="1135" r:id="rId15"/>
    <p:sldId id="9752" r:id="rId16"/>
    <p:sldId id="9736" r:id="rId17"/>
    <p:sldId id="9753" r:id="rId18"/>
    <p:sldId id="9737" r:id="rId19"/>
    <p:sldId id="9754" r:id="rId20"/>
    <p:sldId id="9583" r:id="rId21"/>
    <p:sldId id="9770" r:id="rId22"/>
    <p:sldId id="9771" r:id="rId23"/>
    <p:sldId id="9772" r:id="rId24"/>
    <p:sldId id="9773" r:id="rId25"/>
    <p:sldId id="9774" r:id="rId26"/>
    <p:sldId id="9775" r:id="rId27"/>
    <p:sldId id="9776" r:id="rId28"/>
    <p:sldId id="9777" r:id="rId29"/>
    <p:sldId id="9778" r:id="rId30"/>
    <p:sldId id="9779" r:id="rId31"/>
    <p:sldId id="9780" r:id="rId32"/>
    <p:sldId id="9781" r:id="rId33"/>
    <p:sldId id="9782" r:id="rId34"/>
    <p:sldId id="9783" r:id="rId35"/>
    <p:sldId id="9784" r:id="rId36"/>
    <p:sldId id="9785" r:id="rId37"/>
    <p:sldId id="9804" r:id="rId38"/>
    <p:sldId id="9769" r:id="rId39"/>
    <p:sldId id="9528" r:id="rId40"/>
    <p:sldId id="9715" r:id="rId41"/>
    <p:sldId id="9703" r:id="rId42"/>
    <p:sldId id="9756" r:id="rId43"/>
    <p:sldId id="9653" r:id="rId44"/>
    <p:sldId id="9757" r:id="rId45"/>
    <p:sldId id="9655" r:id="rId46"/>
    <p:sldId id="9758" r:id="rId47"/>
    <p:sldId id="9755" r:id="rId48"/>
    <p:sldId id="9759" r:id="rId49"/>
    <p:sldId id="8788" r:id="rId50"/>
    <p:sldId id="8703" r:id="rId51"/>
    <p:sldId id="9760" r:id="rId52"/>
    <p:sldId id="9786" r:id="rId53"/>
    <p:sldId id="9787" r:id="rId54"/>
    <p:sldId id="9788" r:id="rId55"/>
    <p:sldId id="9789" r:id="rId56"/>
    <p:sldId id="9790" r:id="rId57"/>
    <p:sldId id="9791" r:id="rId58"/>
    <p:sldId id="9792" r:id="rId59"/>
    <p:sldId id="9793" r:id="rId60"/>
    <p:sldId id="9794" r:id="rId61"/>
    <p:sldId id="9795" r:id="rId62"/>
    <p:sldId id="9796" r:id="rId63"/>
    <p:sldId id="9797" r:id="rId64"/>
    <p:sldId id="9798" r:id="rId65"/>
    <p:sldId id="9799" r:id="rId66"/>
    <p:sldId id="9643" r:id="rId67"/>
    <p:sldId id="9611" r:id="rId68"/>
    <p:sldId id="1680" r:id="rId69"/>
    <p:sldId id="9761" r:id="rId70"/>
    <p:sldId id="9645" r:id="rId71"/>
    <p:sldId id="9762" r:id="rId72"/>
    <p:sldId id="9729" r:id="rId73"/>
    <p:sldId id="9763" r:id="rId74"/>
    <p:sldId id="9686" r:id="rId75"/>
    <p:sldId id="312" r:id="rId76"/>
    <p:sldId id="313" r:id="rId77"/>
    <p:sldId id="9750" r:id="rId78"/>
    <p:sldId id="9664" r:id="rId79"/>
    <p:sldId id="9764" r:id="rId80"/>
    <p:sldId id="9667" r:id="rId81"/>
    <p:sldId id="9765" r:id="rId82"/>
    <p:sldId id="9697" r:id="rId83"/>
    <p:sldId id="9766" r:id="rId84"/>
    <p:sldId id="9585" r:id="rId85"/>
    <p:sldId id="445" r:id="rId86"/>
    <p:sldId id="441" r:id="rId87"/>
    <p:sldId id="9695" r:id="rId88"/>
    <p:sldId id="9767" r:id="rId89"/>
    <p:sldId id="442" r:id="rId90"/>
    <p:sldId id="9768" r:id="rId91"/>
    <p:sldId id="9513" r:id="rId9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6600"/>
    <a:srgbClr val="0033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61" autoAdjust="0"/>
  </p:normalViewPr>
  <p:slideViewPr>
    <p:cSldViewPr>
      <p:cViewPr>
        <p:scale>
          <a:sx n="125" d="100"/>
          <a:sy n="125" d="100"/>
        </p:scale>
        <p:origin x="-3144" y="-1116"/>
      </p:cViewPr>
      <p:guideLst>
        <p:guide orient="horz" pos="1620"/>
        <p:guide pos="2880"/>
      </p:guideLst>
    </p:cSldViewPr>
  </p:slideViewPr>
  <p:outlineViewPr>
    <p:cViewPr>
      <p:scale>
        <a:sx n="33" d="100"/>
        <a:sy n="33" d="100"/>
      </p:scale>
      <p:origin x="0" y="2473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viewProps" Target="viewProps.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0" Type="http://schemas.openxmlformats.org/officeDocument/2006/relationships/slide" Target="slides/slide73.xml"/><Relationship Id="rId85" Type="http://schemas.openxmlformats.org/officeDocument/2006/relationships/slide" Target="slides/slide78.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2C2E55-0B7A-46B6-89E3-C427EE1C5D7F}" type="datetimeFigureOut">
              <a:rPr lang="en-US" smtClean="0"/>
              <a:t>1/20/2026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BE05B-CEB4-4C3A-A639-A17791DAD581}" type="slidenum">
              <a:rPr lang="en-US" smtClean="0"/>
              <a:t>‹#›</a:t>
            </a:fld>
            <a:endParaRPr lang="en-US"/>
          </a:p>
        </p:txBody>
      </p:sp>
    </p:spTree>
    <p:extLst>
      <p:ext uri="{BB962C8B-B14F-4D97-AF65-F5344CB8AC3E}">
        <p14:creationId xmlns:p14="http://schemas.microsoft.com/office/powerpoint/2010/main" val="1591124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transition spd="slow"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transition spd="slow"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959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473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561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2872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8431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201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921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678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transition spd="slow"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7753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666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584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893601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914812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4231389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0552098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401043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8809944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4116652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transition spd="slow" advClick="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247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6329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73680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1692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5440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51811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71593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2002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8942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16124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transition spd="slow" advClick="0"/>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76665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010" indent="0" algn="ctr">
              <a:buNone/>
              <a:defRPr/>
            </a:lvl2pPr>
            <a:lvl3pPr marL="914040" indent="0" algn="ctr">
              <a:buNone/>
              <a:defRPr/>
            </a:lvl3pPr>
            <a:lvl4pPr marL="1371056" indent="0" algn="ctr">
              <a:buNone/>
              <a:defRPr/>
            </a:lvl4pPr>
            <a:lvl5pPr marL="1828079" indent="0" algn="ctr">
              <a:buNone/>
              <a:defRPr/>
            </a:lvl5pPr>
            <a:lvl6pPr marL="2285088" indent="0" algn="ctr">
              <a:buNone/>
              <a:defRPr/>
            </a:lvl6pPr>
            <a:lvl7pPr marL="2742098" indent="0" algn="ctr">
              <a:buNone/>
              <a:defRPr/>
            </a:lvl7pPr>
            <a:lvl8pPr marL="3199120" indent="0" algn="ctr">
              <a:buNone/>
              <a:defRPr/>
            </a:lvl8pPr>
            <a:lvl9pPr marL="3656137"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5314096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010" indent="0">
              <a:buNone/>
              <a:defRPr sz="1800"/>
            </a:lvl2pPr>
            <a:lvl3pPr marL="914040" indent="0">
              <a:buNone/>
              <a:defRPr sz="1600"/>
            </a:lvl3pPr>
            <a:lvl4pPr marL="1371056" indent="0">
              <a:buNone/>
              <a:defRPr sz="1400"/>
            </a:lvl4pPr>
            <a:lvl5pPr marL="1828079" indent="0">
              <a:buNone/>
              <a:defRPr sz="1400"/>
            </a:lvl5pPr>
            <a:lvl6pPr marL="2285088" indent="0">
              <a:buNone/>
              <a:defRPr sz="1400"/>
            </a:lvl6pPr>
            <a:lvl7pPr marL="2742098" indent="0">
              <a:buNone/>
              <a:defRPr sz="1400"/>
            </a:lvl7pPr>
            <a:lvl8pPr marL="3199120" indent="0">
              <a:buNone/>
              <a:defRPr sz="1400"/>
            </a:lvl8pPr>
            <a:lvl9pPr marL="3656137"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4825667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10" indent="0">
              <a:buNone/>
              <a:defRPr sz="2800"/>
            </a:lvl2pPr>
            <a:lvl3pPr marL="914040" indent="0">
              <a:buNone/>
              <a:defRPr sz="2400"/>
            </a:lvl3pPr>
            <a:lvl4pPr marL="1371056" indent="0">
              <a:buNone/>
              <a:defRPr sz="2000"/>
            </a:lvl4pPr>
            <a:lvl5pPr marL="1828079" indent="0">
              <a:buNone/>
              <a:defRPr sz="2000"/>
            </a:lvl5pPr>
            <a:lvl6pPr marL="2285088" indent="0">
              <a:buNone/>
              <a:defRPr sz="2000"/>
            </a:lvl6pPr>
            <a:lvl7pPr marL="2742098" indent="0">
              <a:buNone/>
              <a:defRPr sz="2000"/>
            </a:lvl7pPr>
            <a:lvl8pPr marL="3199120" indent="0">
              <a:buNone/>
              <a:defRPr sz="2000"/>
            </a:lvl8pPr>
            <a:lvl9pPr marL="3656137" indent="0">
              <a:buNone/>
              <a:defRPr sz="2000"/>
            </a:lvl9pPr>
          </a:lstStyle>
          <a:p>
            <a:pPr lvl="0"/>
            <a:endParaRPr lang="en-US" noProof="0"/>
          </a:p>
        </p:txBody>
      </p:sp>
      <p:sp>
        <p:nvSpPr>
          <p:cNvPr id="4" name="Text Placeholder 3"/>
          <p:cNvSpPr>
            <a:spLocks noGrp="1"/>
          </p:cNvSpPr>
          <p:nvPr>
            <p:ph type="body" sz="half" idx="2"/>
          </p:nvPr>
        </p:nvSpPr>
        <p:spPr>
          <a:xfrm>
            <a:off x="1792288" y="4025519"/>
            <a:ext cx="5486400" cy="603647"/>
          </a:xfrm>
        </p:spPr>
        <p:txBody>
          <a:bodyPr/>
          <a:lstStyle>
            <a:lvl1pPr marL="0" indent="0">
              <a:buNone/>
              <a:defRPr sz="1400"/>
            </a:lvl1pPr>
            <a:lvl2pPr marL="457010" indent="0">
              <a:buNone/>
              <a:defRPr sz="1200"/>
            </a:lvl2pPr>
            <a:lvl3pPr marL="914040" indent="0">
              <a:buNone/>
              <a:defRPr sz="1000"/>
            </a:lvl3pPr>
            <a:lvl4pPr marL="1371056" indent="0">
              <a:buNone/>
              <a:defRPr sz="900"/>
            </a:lvl4pPr>
            <a:lvl5pPr marL="1828079" indent="0">
              <a:buNone/>
              <a:defRPr sz="900"/>
            </a:lvl5pPr>
            <a:lvl6pPr marL="2285088" indent="0">
              <a:buNone/>
              <a:defRPr sz="900"/>
            </a:lvl6pPr>
            <a:lvl7pPr marL="2742098" indent="0">
              <a:buNone/>
              <a:defRPr sz="900"/>
            </a:lvl7pPr>
            <a:lvl8pPr marL="3199120" indent="0">
              <a:buNone/>
              <a:defRPr sz="900"/>
            </a:lvl8pPr>
            <a:lvl9pPr marL="3656137"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091736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7499046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489749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8115868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03775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9071026"/>
      </p:ext>
    </p:extLst>
  </p:cSld>
  <p:clrMapOvr>
    <a:masterClrMapping/>
  </p:clrMapOvr>
  <p:transition spd="slow" advClick="0"/>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5933321"/>
      </p:ext>
    </p:extLst>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1/20/2026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transition spd="slow" advClick="0"/>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5446654"/>
      </p:ext>
    </p:extLst>
  </p:cSld>
  <p:clrMapOvr>
    <a:masterClrMapping/>
  </p:clrMapOvr>
  <p:transition spd="slow" advClick="0"/>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5951855"/>
      </p:ext>
    </p:extLst>
  </p:cSld>
  <p:clrMapOvr>
    <a:masterClrMapping/>
  </p:clrMapOvr>
  <p:transition spd="slow" advClick="0"/>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198007"/>
      </p:ext>
    </p:extLst>
  </p:cSld>
  <p:clrMapOvr>
    <a:masterClrMapping/>
  </p:clrMapOvr>
  <p:transition spd="slow" advClick="0"/>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188573"/>
      </p:ext>
    </p:extLst>
  </p:cSld>
  <p:clrMapOvr>
    <a:masterClrMapping/>
  </p:clrMapOvr>
  <p:transition spd="slow" advClick="0"/>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813272"/>
      </p:ext>
    </p:extLst>
  </p:cSld>
  <p:clrMapOvr>
    <a:masterClrMapping/>
  </p:clrMapOvr>
  <p:transition spd="slow" advClick="0"/>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745505"/>
      </p:ext>
    </p:extLst>
  </p:cSld>
  <p:clrMapOvr>
    <a:masterClrMapping/>
  </p:clrMapOvr>
  <p:transition spd="slow" advClick="0"/>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5948410"/>
      </p:ext>
    </p:extLst>
  </p:cSld>
  <p:clrMapOvr>
    <a:masterClrMapping/>
  </p:clrMapOvr>
  <p:transition spd="slow" advClick="0"/>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4280600"/>
      </p:ext>
    </p:extLst>
  </p:cSld>
  <p:clrMapOvr>
    <a:masterClrMapping/>
  </p:clrMapOvr>
  <p:transition spd="slow" advClick="0"/>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404736"/>
      </p:ext>
    </p:extLst>
  </p:cSld>
  <p:clrMapOvr>
    <a:masterClrMapping/>
  </p:clrMapOvr>
  <p:transition spd="slow" advClick="0"/>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3419507"/>
      </p:ext>
    </p:extLst>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1/20/2026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transition spd="slow" advClick="0"/>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781"/>
      </p:ext>
    </p:extLst>
  </p:cSld>
  <p:clrMapOvr>
    <a:masterClrMapping/>
  </p:clrMapOvr>
  <p:transition spd="slow" advClick="0"/>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77987"/>
      </p:ext>
    </p:extLst>
  </p:cSld>
  <p:clrMapOvr>
    <a:masterClrMapping/>
  </p:clrMapOvr>
  <p:transition spd="slow" advClick="0"/>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302259"/>
      </p:ext>
    </p:extLst>
  </p:cSld>
  <p:clrMapOvr>
    <a:masterClrMapping/>
  </p:clrMapOvr>
  <p:transition spd="slow" advClick="0"/>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6785715"/>
      </p:ext>
    </p:extLst>
  </p:cSld>
  <p:clrMapOvr>
    <a:masterClrMapping/>
  </p:clrMapOvr>
  <p:transition spd="slow" advClick="0"/>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557138"/>
      </p:ext>
    </p:extLst>
  </p:cSld>
  <p:clrMapOvr>
    <a:masterClrMapping/>
  </p:clrMapOvr>
  <p:transition spd="slow" advClick="0"/>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2309"/>
      </p:ext>
    </p:extLst>
  </p:cSld>
  <p:clrMapOvr>
    <a:masterClrMapping/>
  </p:clrMapOvr>
  <p:transition spd="slow" advClick="0"/>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63291"/>
      </p:ext>
    </p:extLst>
  </p:cSld>
  <p:clrMapOvr>
    <a:masterClrMapping/>
  </p:clrMapOvr>
  <p:transition spd="slow" advClick="0"/>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661973"/>
      </p:ext>
    </p:extLst>
  </p:cSld>
  <p:clrMapOvr>
    <a:masterClrMapping/>
  </p:clrMapOvr>
  <p:transition spd="slow" advClick="0"/>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50826"/>
      </p:ext>
    </p:extLst>
  </p:cSld>
  <p:clrMapOvr>
    <a:masterClrMapping/>
  </p:clrMapOvr>
  <p:transition spd="slow" advClick="0"/>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958908"/>
      </p:ext>
    </p:extLst>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1/20/2026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1/20/2026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4791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694838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932376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defTabSz="914040" fontAlgn="base">
              <a:spcBef>
                <a:spcPct val="0"/>
              </a:spcBef>
              <a:spcAft>
                <a:spcPct val="0"/>
              </a:spcAft>
              <a:defRPr/>
            </a:pPr>
            <a:fld id="{0363BCF7-B196-4513-AC8D-3A0C7964A06D}" type="slidenum">
              <a:rPr lang="en-US" smtClean="0">
                <a:cs typeface="Arial" panose="020B0604020202020204" pitchFamily="34" charset="0"/>
              </a:rPr>
              <a:pPr defTabSz="914040"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45099424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10" algn="ctr" rtl="0" fontAlgn="base">
        <a:spcBef>
          <a:spcPct val="0"/>
        </a:spcBef>
        <a:spcAft>
          <a:spcPct val="0"/>
        </a:spcAft>
        <a:defRPr sz="4400">
          <a:solidFill>
            <a:schemeClr val="tx2"/>
          </a:solidFill>
          <a:latin typeface="Arial" charset="0"/>
        </a:defRPr>
      </a:lvl6pPr>
      <a:lvl7pPr marL="914040" algn="ctr" rtl="0" fontAlgn="base">
        <a:spcBef>
          <a:spcPct val="0"/>
        </a:spcBef>
        <a:spcAft>
          <a:spcPct val="0"/>
        </a:spcAft>
        <a:defRPr sz="4400">
          <a:solidFill>
            <a:schemeClr val="tx2"/>
          </a:solidFill>
          <a:latin typeface="Arial" charset="0"/>
        </a:defRPr>
      </a:lvl7pPr>
      <a:lvl8pPr marL="1371056" algn="ctr" rtl="0" fontAlgn="base">
        <a:spcBef>
          <a:spcPct val="0"/>
        </a:spcBef>
        <a:spcAft>
          <a:spcPct val="0"/>
        </a:spcAft>
        <a:defRPr sz="4400">
          <a:solidFill>
            <a:schemeClr val="tx2"/>
          </a:solidFill>
          <a:latin typeface="Arial" charset="0"/>
        </a:defRPr>
      </a:lvl8pPr>
      <a:lvl9pPr marL="1828079" algn="ctr" rtl="0" fontAlgn="base">
        <a:spcBef>
          <a:spcPct val="0"/>
        </a:spcBef>
        <a:spcAft>
          <a:spcPct val="0"/>
        </a:spcAft>
        <a:defRPr sz="4400">
          <a:solidFill>
            <a:schemeClr val="tx2"/>
          </a:solidFill>
          <a:latin typeface="Arial" charset="0"/>
        </a:defRPr>
      </a:lvl9pPr>
    </p:titleStyle>
    <p:bodyStyle>
      <a:lvl1pPr marL="342758" indent="-342758"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661" indent="-285638"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545" indent="-228504"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599560" indent="-228504"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6583" indent="-228504"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3592" indent="-228504" algn="l" rtl="0" fontAlgn="base">
        <a:spcBef>
          <a:spcPct val="20000"/>
        </a:spcBef>
        <a:spcAft>
          <a:spcPct val="0"/>
        </a:spcAft>
        <a:buChar char="»"/>
        <a:defRPr sz="2000">
          <a:solidFill>
            <a:schemeClr val="tx1"/>
          </a:solidFill>
          <a:latin typeface="+mn-lt"/>
        </a:defRPr>
      </a:lvl6pPr>
      <a:lvl7pPr marL="2970616" indent="-228504" algn="l" rtl="0" fontAlgn="base">
        <a:spcBef>
          <a:spcPct val="20000"/>
        </a:spcBef>
        <a:spcAft>
          <a:spcPct val="0"/>
        </a:spcAft>
        <a:buChar char="»"/>
        <a:defRPr sz="2000">
          <a:solidFill>
            <a:schemeClr val="tx1"/>
          </a:solidFill>
          <a:latin typeface="+mn-lt"/>
        </a:defRPr>
      </a:lvl7pPr>
      <a:lvl8pPr marL="3427632" indent="-228504" algn="l" rtl="0" fontAlgn="base">
        <a:spcBef>
          <a:spcPct val="20000"/>
        </a:spcBef>
        <a:spcAft>
          <a:spcPct val="0"/>
        </a:spcAft>
        <a:buChar char="»"/>
        <a:defRPr sz="2000">
          <a:solidFill>
            <a:schemeClr val="tx1"/>
          </a:solidFill>
          <a:latin typeface="+mn-lt"/>
        </a:defRPr>
      </a:lvl8pPr>
      <a:lvl9pPr marL="3884648" indent="-22850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40" rtl="0" eaLnBrk="1" latinLnBrk="0" hangingPunct="1">
        <a:defRPr sz="1800" kern="1200">
          <a:solidFill>
            <a:schemeClr val="tx1"/>
          </a:solidFill>
          <a:latin typeface="+mn-lt"/>
          <a:ea typeface="+mn-ea"/>
          <a:cs typeface="+mn-cs"/>
        </a:defRPr>
      </a:lvl1pPr>
      <a:lvl2pPr marL="457010" algn="l" defTabSz="914040" rtl="0" eaLnBrk="1" latinLnBrk="0" hangingPunct="1">
        <a:defRPr sz="1800" kern="1200">
          <a:solidFill>
            <a:schemeClr val="tx1"/>
          </a:solidFill>
          <a:latin typeface="+mn-lt"/>
          <a:ea typeface="+mn-ea"/>
          <a:cs typeface="+mn-cs"/>
        </a:defRPr>
      </a:lvl2pPr>
      <a:lvl3pPr marL="914040" algn="l" defTabSz="914040" rtl="0" eaLnBrk="1" latinLnBrk="0" hangingPunct="1">
        <a:defRPr sz="1800" kern="1200">
          <a:solidFill>
            <a:schemeClr val="tx1"/>
          </a:solidFill>
          <a:latin typeface="+mn-lt"/>
          <a:ea typeface="+mn-ea"/>
          <a:cs typeface="+mn-cs"/>
        </a:defRPr>
      </a:lvl3pPr>
      <a:lvl4pPr marL="1371056" algn="l" defTabSz="914040" rtl="0" eaLnBrk="1" latinLnBrk="0" hangingPunct="1">
        <a:defRPr sz="1800" kern="1200">
          <a:solidFill>
            <a:schemeClr val="tx1"/>
          </a:solidFill>
          <a:latin typeface="+mn-lt"/>
          <a:ea typeface="+mn-ea"/>
          <a:cs typeface="+mn-cs"/>
        </a:defRPr>
      </a:lvl4pPr>
      <a:lvl5pPr marL="1828079" algn="l" defTabSz="914040" rtl="0" eaLnBrk="1" latinLnBrk="0" hangingPunct="1">
        <a:defRPr sz="1800" kern="1200">
          <a:solidFill>
            <a:schemeClr val="tx1"/>
          </a:solidFill>
          <a:latin typeface="+mn-lt"/>
          <a:ea typeface="+mn-ea"/>
          <a:cs typeface="+mn-cs"/>
        </a:defRPr>
      </a:lvl5pPr>
      <a:lvl6pPr marL="2285088" algn="l" defTabSz="914040" rtl="0" eaLnBrk="1" latinLnBrk="0" hangingPunct="1">
        <a:defRPr sz="1800" kern="1200">
          <a:solidFill>
            <a:schemeClr val="tx1"/>
          </a:solidFill>
          <a:latin typeface="+mn-lt"/>
          <a:ea typeface="+mn-ea"/>
          <a:cs typeface="+mn-cs"/>
        </a:defRPr>
      </a:lvl6pPr>
      <a:lvl7pPr marL="2742098" algn="l" defTabSz="914040" rtl="0" eaLnBrk="1" latinLnBrk="0" hangingPunct="1">
        <a:defRPr sz="1800" kern="1200">
          <a:solidFill>
            <a:schemeClr val="tx1"/>
          </a:solidFill>
          <a:latin typeface="+mn-lt"/>
          <a:ea typeface="+mn-ea"/>
          <a:cs typeface="+mn-cs"/>
        </a:defRPr>
      </a:lvl7pPr>
      <a:lvl8pPr marL="3199120" algn="l" defTabSz="914040" rtl="0" eaLnBrk="1" latinLnBrk="0" hangingPunct="1">
        <a:defRPr sz="1800" kern="1200">
          <a:solidFill>
            <a:schemeClr val="tx1"/>
          </a:solidFill>
          <a:latin typeface="+mn-lt"/>
          <a:ea typeface="+mn-ea"/>
          <a:cs typeface="+mn-cs"/>
        </a:defRPr>
      </a:lvl8pPr>
      <a:lvl9pPr marL="3656137" algn="l" defTabSz="91404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8236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49146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5.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 xmlns:a16="http://schemas.microsoft.com/office/drawing/2014/main"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065235460"/>
      </p:ext>
    </p:extLst>
  </p:cSld>
  <p:clrMapOvr>
    <a:masterClrMapping/>
  </p:clrMapOvr>
  <p:transition spd="slow"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22860" y="285750"/>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buFontTx/>
              <a:buNone/>
            </a:pPr>
            <a:r>
              <a:rPr lang="en-US" altLang="en-US" sz="4800" u="sng" dirty="0" smtClean="0">
                <a:solidFill>
                  <a:srgbClr val="FFFF00"/>
                </a:solidFill>
                <a:latin typeface="+mj-lt"/>
                <a:cs typeface="Times New Roman" panose="02020603050405020304" pitchFamily="18" charset="0"/>
              </a:rPr>
              <a:t>Tk2:</a:t>
            </a:r>
            <a:r>
              <a:rPr lang="en-US" altLang="en-US" sz="4800" dirty="0" smtClean="0">
                <a:solidFill>
                  <a:srgbClr val="FFFF00"/>
                </a:solidFill>
                <a:latin typeface="+mj-lt"/>
                <a:cs typeface="Times New Roman" panose="02020603050405020304" pitchFamily="18" charset="0"/>
              </a:rPr>
              <a:t> </a:t>
            </a:r>
            <a:r>
              <a:rPr lang="vi-VN" sz="4800" dirty="0">
                <a:solidFill>
                  <a:prstClr val="white"/>
                </a:solidFill>
                <a:latin typeface="+mj-lt"/>
                <a:cs typeface="Times New Roman" panose="02020603050405020304" pitchFamily="18" charset="0"/>
              </a:rPr>
              <a:t>Chúa mạch sống của bao tuổi xanh. Niềm vui phơi phới, niềm vui thắm xinh. Hướng về Chúa như mong bình minh. Hồn ai khao khát tìm thấy ánh xuân tình</a:t>
            </a:r>
            <a:r>
              <a:rPr lang="vi-VN" sz="4800" dirty="0" smtClean="0">
                <a:solidFill>
                  <a:prstClr val="white"/>
                </a:solidFill>
                <a:latin typeface="+mj-lt"/>
                <a:cs typeface="Times New Roman" panose="02020603050405020304" pitchFamily="18" charset="0"/>
              </a:rPr>
              <a:t>.</a:t>
            </a:r>
            <a:endParaRPr lang="vi-VN" sz="4800" dirty="0">
              <a:solidFill>
                <a:prstClr val="white"/>
              </a:solidFill>
              <a:latin typeface="+mj-lt"/>
              <a:cs typeface="Times New Roman" panose="02020603050405020304" pitchFamily="18" charset="0"/>
            </a:endParaRPr>
          </a:p>
        </p:txBody>
      </p:sp>
    </p:spTree>
    <p:extLst>
      <p:ext uri="{BB962C8B-B14F-4D97-AF65-F5344CB8AC3E}">
        <p14:creationId xmlns:p14="http://schemas.microsoft.com/office/powerpoint/2010/main" val="2439278886"/>
      </p:ext>
    </p:extLst>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 xmlns:a16="http://schemas.microsoft.com/office/drawing/2014/main" id="{55634DD5-475E-4EC5-BFAD-7FF8EEA3014F}"/>
              </a:ext>
            </a:extLst>
          </p:cNvPr>
          <p:cNvSpPr>
            <a:spLocks noGrp="1" noChangeArrowheads="1"/>
          </p:cNvSpPr>
          <p:nvPr>
            <p:ph type="subTitle" idx="4294967295"/>
          </p:nvPr>
        </p:nvSpPr>
        <p:spPr>
          <a:xfrm>
            <a:off x="0" y="0"/>
            <a:ext cx="9144000" cy="5143500"/>
          </a:xfrm>
        </p:spPr>
        <p:txBody>
          <a:bodyPr anchor="ctr" anchorCtr="0">
            <a:noAutofit/>
          </a:bodyPr>
          <a:lstStyle/>
          <a:p>
            <a:pPr marL="0" indent="0" algn="just">
              <a:buNone/>
            </a:pPr>
            <a:r>
              <a:rPr lang="en-US" altLang="en-US" sz="5400" b="0" u="sng" dirty="0" err="1">
                <a:solidFill>
                  <a:srgbClr val="FFFF00"/>
                </a:solidFill>
                <a:latin typeface="+mj-lt"/>
                <a:cs typeface="Times New Roman" panose="02020603050405020304" pitchFamily="18" charset="0"/>
              </a:rPr>
              <a:t>Đk</a:t>
            </a:r>
            <a:r>
              <a:rPr lang="en-US" altLang="en-US" sz="5400" b="0" u="sng" dirty="0">
                <a:solidFill>
                  <a:srgbClr val="FFFF00"/>
                </a:solidFill>
                <a:latin typeface="+mj-lt"/>
                <a:cs typeface="Times New Roman" panose="02020603050405020304" pitchFamily="18" charset="0"/>
              </a:rPr>
              <a:t>:</a:t>
            </a:r>
            <a:r>
              <a:rPr lang="en-US" altLang="en-US" sz="5400" b="0" dirty="0">
                <a:solidFill>
                  <a:srgbClr val="FFFF00"/>
                </a:solidFill>
                <a:latin typeface="+mj-lt"/>
                <a:cs typeface="Times New Roman" panose="02020603050405020304" pitchFamily="18" charset="0"/>
              </a:rPr>
              <a:t> </a:t>
            </a:r>
            <a:r>
              <a:rPr lang="vi-VN" sz="5400" b="0" dirty="0">
                <a:solidFill>
                  <a:schemeClr val="bg1"/>
                </a:solidFill>
                <a:latin typeface="+mj-lt"/>
              </a:rPr>
              <a:t>Bước vào, bước vào nơi thánh cung. Niềm vui cao dâng ngút bay chín từng. Bước gần, bước gần trước thánh nhan. Hồn con sung sướng hát câu ca mừng.</a:t>
            </a:r>
            <a:endParaRPr lang="en-US" sz="5400" b="0" dirty="0">
              <a:solidFill>
                <a:schemeClr val="bg1"/>
              </a:solidFill>
              <a:latin typeface="+mj-lt"/>
            </a:endParaRPr>
          </a:p>
        </p:txBody>
      </p:sp>
    </p:spTree>
    <p:extLst>
      <p:ext uri="{BB962C8B-B14F-4D97-AF65-F5344CB8AC3E}">
        <p14:creationId xmlns:p14="http://schemas.microsoft.com/office/powerpoint/2010/main" val="3827617152"/>
      </p:ext>
    </p:extLst>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133350"/>
            <a:ext cx="91440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buFontTx/>
              <a:buNone/>
            </a:pPr>
            <a:r>
              <a:rPr lang="en-US" altLang="en-US" sz="5000" u="sng" dirty="0" smtClean="0">
                <a:solidFill>
                  <a:srgbClr val="FFFF00"/>
                </a:solidFill>
                <a:latin typeface="+mj-lt"/>
                <a:cs typeface="Times New Roman" panose="02020603050405020304" pitchFamily="18" charset="0"/>
              </a:rPr>
              <a:t>Tk3:</a:t>
            </a:r>
            <a:r>
              <a:rPr lang="en-US" altLang="en-US" sz="5000" dirty="0" smtClean="0">
                <a:solidFill>
                  <a:srgbClr val="FFFF00"/>
                </a:solidFill>
                <a:latin typeface="+mj-lt"/>
                <a:cs typeface="Times New Roman" panose="02020603050405020304" pitchFamily="18" charset="0"/>
              </a:rPr>
              <a:t> </a:t>
            </a:r>
            <a:r>
              <a:rPr lang="vi-VN" sz="5000" dirty="0">
                <a:solidFill>
                  <a:prstClr val="white"/>
                </a:solidFill>
                <a:latin typeface="+mj-lt"/>
                <a:cs typeface="Times New Roman" panose="02020603050405020304" pitchFamily="18" charset="0"/>
              </a:rPr>
              <a:t>Chúa hạnh phúc ở trên trần ai, từ đây con muốn ở bên Chúa thôi. Giữa cuộc sống bao nhiêu rủi may, cậy trông nơi Chúa hồn con sẽ vui hoài.</a:t>
            </a:r>
          </a:p>
        </p:txBody>
      </p:sp>
    </p:spTree>
    <p:extLst>
      <p:ext uri="{BB962C8B-B14F-4D97-AF65-F5344CB8AC3E}">
        <p14:creationId xmlns:p14="http://schemas.microsoft.com/office/powerpoint/2010/main" val="2329091004"/>
      </p:ext>
    </p:extLst>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 xmlns:a16="http://schemas.microsoft.com/office/drawing/2014/main" id="{55634DD5-475E-4EC5-BFAD-7FF8EEA3014F}"/>
              </a:ext>
            </a:extLst>
          </p:cNvPr>
          <p:cNvSpPr>
            <a:spLocks noGrp="1" noChangeArrowheads="1"/>
          </p:cNvSpPr>
          <p:nvPr>
            <p:ph type="subTitle" idx="4294967295"/>
          </p:nvPr>
        </p:nvSpPr>
        <p:spPr>
          <a:xfrm>
            <a:off x="0" y="0"/>
            <a:ext cx="9144000" cy="5143500"/>
          </a:xfrm>
        </p:spPr>
        <p:txBody>
          <a:bodyPr anchor="ctr" anchorCtr="0">
            <a:noAutofit/>
          </a:bodyPr>
          <a:lstStyle/>
          <a:p>
            <a:pPr marL="0" indent="0" algn="just">
              <a:buNone/>
            </a:pPr>
            <a:r>
              <a:rPr lang="en-US" altLang="en-US" sz="5400" b="0" u="sng" dirty="0" err="1">
                <a:solidFill>
                  <a:srgbClr val="FFFF00"/>
                </a:solidFill>
                <a:latin typeface="+mj-lt"/>
                <a:cs typeface="Times New Roman" panose="02020603050405020304" pitchFamily="18" charset="0"/>
              </a:rPr>
              <a:t>Đk</a:t>
            </a:r>
            <a:r>
              <a:rPr lang="en-US" altLang="en-US" sz="5400" b="0" u="sng" dirty="0">
                <a:solidFill>
                  <a:srgbClr val="FFFF00"/>
                </a:solidFill>
                <a:latin typeface="+mj-lt"/>
                <a:cs typeface="Times New Roman" panose="02020603050405020304" pitchFamily="18" charset="0"/>
              </a:rPr>
              <a:t>:</a:t>
            </a:r>
            <a:r>
              <a:rPr lang="en-US" altLang="en-US" sz="5400" b="0" dirty="0">
                <a:solidFill>
                  <a:srgbClr val="FFFF00"/>
                </a:solidFill>
                <a:latin typeface="+mj-lt"/>
                <a:cs typeface="Times New Roman" panose="02020603050405020304" pitchFamily="18" charset="0"/>
              </a:rPr>
              <a:t> </a:t>
            </a:r>
            <a:r>
              <a:rPr lang="vi-VN" sz="5400" b="0" dirty="0">
                <a:solidFill>
                  <a:schemeClr val="bg1"/>
                </a:solidFill>
                <a:latin typeface="+mj-lt"/>
              </a:rPr>
              <a:t>Bước vào, bước vào nơi thánh cung. Niềm vui cao dâng ngút bay chín từng. Bước gần, bước gần trước thánh nhan. Hồn con sung sướng hát câu ca mừng.</a:t>
            </a:r>
            <a:endParaRPr lang="en-US" sz="5400" b="0" dirty="0">
              <a:solidFill>
                <a:schemeClr val="bg1"/>
              </a:solidFill>
              <a:latin typeface="+mj-lt"/>
            </a:endParaRPr>
          </a:p>
        </p:txBody>
      </p:sp>
    </p:spTree>
    <p:extLst>
      <p:ext uri="{BB962C8B-B14F-4D97-AF65-F5344CB8AC3E}">
        <p14:creationId xmlns:p14="http://schemas.microsoft.com/office/powerpoint/2010/main" val="3827617152"/>
      </p:ext>
    </p:extLst>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FFFF00"/>
              </a:solidFill>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FFFF00"/>
              </a:solidFill>
              <a:latin typeface="+mj-lt"/>
              <a:ea typeface="Tahoma" pitchFamily="34" charset="0"/>
              <a:cs typeface="Times New Roman" pitchFamily="18" charset="0"/>
            </a:endParaRPr>
          </a:p>
          <a:p>
            <a:pPr marL="0" indent="0" algn="just">
              <a:lnSpc>
                <a:spcPct val="120000"/>
              </a:lnSpc>
              <a:buNone/>
            </a:pPr>
            <a:endParaRPr lang="en-US" sz="6000" b="0" dirty="0">
              <a:solidFill>
                <a:srgbClr val="FFFF00"/>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 xmlns:a16="http://schemas.microsoft.com/office/drawing/2014/main"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136232011"/>
      </p:ext>
    </p:extLst>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latin typeface="+mj-lt"/>
              <a:cs typeface="Times New Roman" panose="02020603050405020304" pitchFamily="18" charset="0"/>
            </a:endParaRPr>
          </a:p>
          <a:p>
            <a:pPr eaLnBrk="1" hangingPunct="1"/>
            <a:r>
              <a:rPr lang="en-US" sz="7200" i="1" dirty="0">
                <a:solidFill>
                  <a:srgbClr val="FFFF00"/>
                </a:solidFill>
                <a:effectLst/>
                <a:latin typeface="+mj-lt"/>
                <a:cs typeface="Times New Roman" panose="02020603050405020304" pitchFamily="18" charset="0"/>
              </a:rPr>
              <a:t>KINH VINH DANH</a:t>
            </a:r>
          </a:p>
          <a:p>
            <a:pPr eaLnBrk="1" hangingPunct="1"/>
            <a:r>
              <a:rPr lang="en-US" sz="7200" i="1" dirty="0" err="1">
                <a:solidFill>
                  <a:srgbClr val="FFFF00"/>
                </a:solidFill>
                <a:effectLst/>
                <a:latin typeface="+mj-lt"/>
                <a:cs typeface="Times New Roman" panose="02020603050405020304" pitchFamily="18" charset="0"/>
              </a:rPr>
              <a:t>Ca</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Lên</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Đi</a:t>
            </a:r>
            <a:r>
              <a:rPr lang="en-US" sz="7200" i="1" dirty="0">
                <a:solidFill>
                  <a:srgbClr val="FFFF00"/>
                </a:solidFill>
                <a:effectLst/>
                <a:latin typeface="+mj-lt"/>
                <a:cs typeface="Times New Roman" panose="02020603050405020304" pitchFamily="18" charset="0"/>
              </a:rPr>
              <a:t> 2</a:t>
            </a:r>
            <a:endParaRPr lang="vi-VN" sz="7200" i="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1871341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92500" lnSpcReduction="10000"/>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eaLnBrk="1" hangingPunct="1"/>
            <a:r>
              <a:rPr lang="vi-VN" sz="6000" i="1" u="sng" dirty="0">
                <a:solidFill>
                  <a:srgbClr val="FFFF00"/>
                </a:solidFill>
                <a:effectLst/>
                <a:latin typeface="+mj-lt"/>
                <a:cs typeface="Times New Roman" panose="02020603050405020304" pitchFamily="18" charset="0"/>
              </a:rPr>
              <a:t>Chủ tế:</a:t>
            </a:r>
            <a:r>
              <a:rPr lang="vi-VN" sz="6000" i="1" dirty="0">
                <a:solidFill>
                  <a:srgbClr val="FFFF00"/>
                </a:solidFill>
                <a:effectLst/>
                <a:latin typeface="+mj-lt"/>
                <a:cs typeface="Times New Roman" panose="02020603050405020304" pitchFamily="18" charset="0"/>
              </a:rPr>
              <a:t> Vinh danh Thiên Chúa trên các tầng trời. </a:t>
            </a:r>
            <a:endParaRPr lang="en-US" sz="6000" i="1" dirty="0">
              <a:solidFill>
                <a:srgbClr val="FFFF00"/>
              </a:solidFill>
              <a:effectLst/>
              <a:latin typeface="+mj-lt"/>
              <a:cs typeface="Times New Roman" panose="02020603050405020304" pitchFamily="18" charset="0"/>
            </a:endParaRPr>
          </a:p>
          <a:p>
            <a:pPr algn="just" eaLnBrk="1" hangingPunct="1"/>
            <a:endParaRPr lang="en-US" sz="4300" i="1" dirty="0">
              <a:solidFill>
                <a:schemeClr val="bg1"/>
              </a:solidFill>
              <a:effectLst/>
              <a:latin typeface="+mj-lt"/>
              <a:cs typeface="Times New Roman" panose="02020603050405020304" pitchFamily="18" charset="0"/>
            </a:endParaRPr>
          </a:p>
          <a:p>
            <a:pPr algn="just" eaLnBrk="1" hangingPunct="1"/>
            <a:r>
              <a:rPr lang="en-US" sz="6000" u="sng" dirty="0" err="1">
                <a:solidFill>
                  <a:schemeClr val="bg1"/>
                </a:solidFill>
                <a:effectLst/>
                <a:latin typeface="+mj-lt"/>
                <a:cs typeface="Times New Roman" panose="02020603050405020304" pitchFamily="18" charset="0"/>
              </a:rPr>
              <a:t>Cộng</a:t>
            </a:r>
            <a:r>
              <a:rPr lang="en-US" sz="6000" u="sng" dirty="0">
                <a:solidFill>
                  <a:schemeClr val="bg1"/>
                </a:solidFill>
                <a:effectLst/>
                <a:latin typeface="+mj-lt"/>
                <a:cs typeface="Times New Roman" panose="02020603050405020304" pitchFamily="18" charset="0"/>
              </a:rPr>
              <a:t> </a:t>
            </a:r>
            <a:r>
              <a:rPr lang="en-US" sz="6000" u="sng" dirty="0" err="1">
                <a:solidFill>
                  <a:schemeClr val="bg1"/>
                </a:solidFill>
                <a:effectLst/>
                <a:latin typeface="+mj-lt"/>
                <a:cs typeface="Times New Roman" panose="02020603050405020304" pitchFamily="18" charset="0"/>
              </a:rPr>
              <a:t>đoàn</a:t>
            </a:r>
            <a:r>
              <a:rPr lang="en-US" sz="6000" u="sng" dirty="0">
                <a:solidFill>
                  <a:schemeClr val="bg1"/>
                </a:solidFill>
                <a:effectLst/>
                <a:latin typeface="+mj-lt"/>
                <a:cs typeface="Times New Roman" panose="02020603050405020304" pitchFamily="18" charset="0"/>
              </a:rPr>
              <a:t>:</a:t>
            </a:r>
            <a:r>
              <a:rPr lang="en-US" sz="6000" dirty="0">
                <a:solidFill>
                  <a:schemeClr val="bg1"/>
                </a:solidFill>
                <a:effectLst/>
                <a:latin typeface="+mj-lt"/>
                <a:cs typeface="Times New Roman" panose="02020603050405020304" pitchFamily="18" charset="0"/>
              </a:rPr>
              <a:t> </a:t>
            </a:r>
            <a:r>
              <a:rPr lang="vi-VN" sz="6000" dirty="0">
                <a:solidFill>
                  <a:schemeClr val="bg1"/>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23836899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a:r>
              <a:rPr lang="vi-VN" sz="6000" dirty="0">
                <a:solidFill>
                  <a:schemeClr val="bg1"/>
                </a:solidFill>
                <a:cs typeface="Times New Roman" panose="02020603050405020304" pitchFamily="18" charset="0"/>
              </a:rPr>
              <a:t>Chúng con ca ngợi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chúc tụng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thờ lạy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tôn vinh Chúa.</a:t>
            </a:r>
            <a:endParaRPr lang="vi-VN" sz="600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744315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ormAutofit/>
          </a:bodyPr>
          <a:lstStyle/>
          <a:p>
            <a:pPr algn="just"/>
            <a:r>
              <a:rPr lang="vi-VN" sz="6000" dirty="0">
                <a:solidFill>
                  <a:schemeClr val="bg1"/>
                </a:solidFill>
                <a:latin typeface="+mj-lt"/>
                <a:cs typeface="Times New Roman" panose="02020603050405020304" pitchFamily="18" charset="0"/>
              </a:rPr>
              <a:t>Chúng con cảm tạ Chúa vì vinh quang cao cả Chúa.</a:t>
            </a:r>
            <a:endParaRPr lang="en-US" sz="6000" dirty="0">
              <a:solidFill>
                <a:schemeClr val="bg1"/>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Vua trên trời, là Chúa Cha toàn năng.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1786411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ormAutofit/>
          </a:bodyPr>
          <a:lstStyle/>
          <a:p>
            <a:pPr algn="just"/>
            <a:r>
              <a:rPr lang="vi-VN" sz="6000" dirty="0">
                <a:solidFill>
                  <a:schemeClr val="bg1"/>
                </a:solidFill>
                <a:latin typeface="+mj-lt"/>
                <a:cs typeface="Times New Roman" panose="02020603050405020304" pitchFamily="18" charset="0"/>
              </a:rPr>
              <a:t>Lạy Con Một Thiên Chúa </a:t>
            </a:r>
            <a:r>
              <a:rPr lang="vi-VN" sz="6000" dirty="0">
                <a:solidFill>
                  <a:srgbClr val="FFFF00"/>
                </a:solidFill>
                <a:latin typeface="+mj-lt"/>
                <a:cs typeface="Times New Roman" panose="02020603050405020304" pitchFamily="18" charset="0"/>
              </a:rPr>
              <a:t>Chúa Giê-su Ki-tô. </a:t>
            </a:r>
            <a:endParaRPr lang="en-US" sz="6000" dirty="0">
              <a:solidFill>
                <a:srgbClr val="FFFF00"/>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Chiên Thiên Chúa, là Con Đức Chúa Cha.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536435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smtClean="0">
                <a:solidFill>
                  <a:srgbClr val="FFFF00"/>
                </a:solidFill>
                <a:ea typeface="Tahoma" pitchFamily="34" charset="0"/>
                <a:cs typeface="Times New Roman" pitchFamily="18" charset="0"/>
              </a:rPr>
              <a:t>TẬP HÁT</a:t>
            </a:r>
            <a:br>
              <a:rPr lang="en-US" sz="6600" b="0" dirty="0" smtClean="0">
                <a:solidFill>
                  <a:srgbClr val="FFFF00"/>
                </a:solidFill>
                <a:ea typeface="Tahoma" pitchFamily="34" charset="0"/>
                <a:cs typeface="Times New Roman" pitchFamily="18" charset="0"/>
              </a:rPr>
            </a:br>
            <a:r>
              <a:rPr lang="en-US" sz="6600" dirty="0" smtClean="0">
                <a:solidFill>
                  <a:srgbClr val="FFFF00"/>
                </a:solidFill>
                <a:ea typeface="Tahoma" pitchFamily="34" charset="0"/>
                <a:cs typeface="Times New Roman" pitchFamily="18" charset="0"/>
              </a:rPr>
              <a:t>CỘNG ĐOÀN</a:t>
            </a:r>
            <a:endParaRPr lang="en-US" sz="6600" b="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2736526515"/>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ormAutofit fontScale="92500"/>
          </a:bodyPr>
          <a:lstStyle/>
          <a:p>
            <a:pPr algn="just"/>
            <a:endParaRPr lang="en-US" sz="11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xin thương, xin thương, xin thương xót chúng con.</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a:t>
            </a:r>
            <a:r>
              <a:rPr lang="en-US" sz="6000" dirty="0">
                <a:solidFill>
                  <a:schemeClr val="bg1"/>
                </a:solidFill>
                <a:cs typeface="Times New Roman" panose="02020603050405020304" pitchFamily="18" charset="0"/>
              </a:rPr>
              <a:t>x</a:t>
            </a:r>
            <a:r>
              <a:rPr lang="vi-VN" sz="6000" dirty="0">
                <a:solidFill>
                  <a:schemeClr val="bg1"/>
                </a:solidFill>
                <a:cs typeface="Times New Roman" panose="02020603050405020304" pitchFamily="18" charset="0"/>
              </a:rPr>
              <a:t>in nhận lời chúng con cầu khẩn. </a:t>
            </a:r>
            <a:endParaRPr lang="en-US" sz="60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2065899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ormAutofit/>
          </a:bodyPr>
          <a:lstStyle/>
          <a:p>
            <a:pPr algn="just"/>
            <a:endParaRPr lang="en-US" sz="1400" dirty="0">
              <a:solidFill>
                <a:schemeClr val="bg1"/>
              </a:solidFill>
              <a:cs typeface="Times New Roman" panose="02020603050405020304" pitchFamily="18" charset="0"/>
            </a:endParaRPr>
          </a:p>
          <a:p>
            <a:pPr algn="just"/>
            <a:r>
              <a:rPr lang="vi-VN" sz="6600" dirty="0">
                <a:solidFill>
                  <a:schemeClr val="bg1"/>
                </a:solidFill>
                <a:cs typeface="Times New Roman" panose="02020603050405020304" pitchFamily="18" charset="0"/>
              </a:rPr>
              <a:t>Chúa ngự bên hữu Đức Chúa Cha, xin thương, xin thương, xin thương xót chúng con</a:t>
            </a:r>
            <a:r>
              <a:rPr lang="en-US" sz="6600" dirty="0">
                <a:solidFill>
                  <a:schemeClr val="bg1"/>
                </a:solidFill>
                <a:cs typeface="Times New Roman" panose="02020603050405020304" pitchFamily="18" charset="0"/>
              </a:rPr>
              <a:t>.</a:t>
            </a:r>
          </a:p>
        </p:txBody>
      </p:sp>
    </p:spTree>
    <p:extLst>
      <p:ext uri="{BB962C8B-B14F-4D97-AF65-F5344CB8AC3E}">
        <p14:creationId xmlns:p14="http://schemas.microsoft.com/office/powerpoint/2010/main" val="38121532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4000" dirty="0">
                <a:solidFill>
                  <a:schemeClr val="bg1"/>
                </a:solidFill>
                <a:effectLst/>
                <a:latin typeface="+mj-lt"/>
              </a:rPr>
              <a:t/>
            </a:r>
            <a:br>
              <a:rPr lang="en-US" sz="4000" dirty="0">
                <a:solidFill>
                  <a:schemeClr val="bg1"/>
                </a:solidFill>
                <a:effectLst/>
                <a:latin typeface="+mj-lt"/>
              </a:rPr>
            </a:br>
            <a:endParaRPr lang="en-US" sz="4000" dirty="0">
              <a:solidFill>
                <a:schemeClr val="bg1"/>
              </a:solidFill>
              <a:effectLst/>
              <a:latin typeface="+mj-lt"/>
            </a:endParaRPr>
          </a:p>
        </p:txBody>
      </p:sp>
      <p:sp>
        <p:nvSpPr>
          <p:cNvPr id="82947" name="Rectangle 3"/>
          <p:cNvSpPr>
            <a:spLocks noGrp="1" noChangeArrowheads="1"/>
          </p:cNvSpPr>
          <p:nvPr>
            <p:ph type="body" idx="1"/>
          </p:nvPr>
        </p:nvSpPr>
        <p:spPr>
          <a:xfrm>
            <a:off x="-918" y="0"/>
            <a:ext cx="9144000" cy="5143500"/>
          </a:xfrm>
        </p:spPr>
        <p:txBody>
          <a:bodyPr>
            <a:normAutofit fontScale="85000" lnSpcReduction="20000"/>
          </a:bodyPr>
          <a:lstStyle/>
          <a:p>
            <a:pPr marL="0" indent="0" algn="just">
              <a:lnSpc>
                <a:spcPct val="140000"/>
              </a:lnSpc>
              <a:buNone/>
            </a:pPr>
            <a:r>
              <a:rPr lang="vi-VN" sz="5400" dirty="0">
                <a:solidFill>
                  <a:schemeClr val="bg1"/>
                </a:solidFill>
                <a:cs typeface="Times New Roman" panose="02020603050405020304" pitchFamily="18" charset="0"/>
              </a:rPr>
              <a:t>Vì lạy </a:t>
            </a:r>
            <a:r>
              <a:rPr lang="vi-VN" sz="5400" dirty="0">
                <a:solidFill>
                  <a:srgbClr val="FFFF00"/>
                </a:solidFill>
                <a:cs typeface="Times New Roman" panose="02020603050405020304" pitchFamily="18" charset="0"/>
              </a:rPr>
              <a:t>Chúa Giê-su Ki-tô,</a:t>
            </a:r>
            <a:r>
              <a:rPr lang="vi-VN" sz="5400" dirty="0">
                <a:solidFill>
                  <a:schemeClr val="bg1"/>
                </a:solidFill>
                <a:cs typeface="Times New Roman" panose="02020603050405020304" pitchFamily="18" charset="0"/>
              </a:rPr>
              <a:t> chỉ có Chúa là Đấng Thánh, chỉ có Chúa là Chúa, chỉ có Chúa là Đấng Tối Cao, cùng Đức Chúa Thánh Thần trong vinh quang Đức Chúa Cha. </a:t>
            </a:r>
            <a:r>
              <a:rPr lang="vi-VN" sz="5400" dirty="0">
                <a:solidFill>
                  <a:srgbClr val="FFFF00"/>
                </a:solidFill>
                <a:cs typeface="Times New Roman" panose="02020603050405020304" pitchFamily="18" charset="0"/>
              </a:rPr>
              <a:t>A-men. A-men. </a:t>
            </a:r>
            <a:endParaRPr lang="vi-VN" sz="540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708940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269921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u="sng"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008197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1036504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4531455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nchorCtr="0"/>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Chúa</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Giêsu</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Kitô</a:t>
            </a:r>
            <a:r>
              <a:rPr lang="en-US" sz="4800" b="0" dirty="0">
                <a:solidFill>
                  <a:srgbClr val="FFFF00"/>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7932123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329997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a:t>
            </a:r>
            <a:r>
              <a:rPr lang="vi-VN" sz="4800" b="0" dirty="0">
                <a:solidFill>
                  <a:srgbClr val="FFFF00"/>
                </a:solidFill>
                <a:effectLst/>
                <a:latin typeface="+mj-lt"/>
                <a:cs typeface="Times New Roman" panose="02020603050405020304" pitchFamily="18" charset="0"/>
              </a:rPr>
              <a:t>Chúa Giêsu Kitô,</a:t>
            </a:r>
            <a:r>
              <a:rPr lang="vi-VN" sz="4800" b="0" dirty="0">
                <a:solidFill>
                  <a:schemeClr val="bg1"/>
                </a:solidFill>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13686938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a:solidFill>
                  <a:srgbClr val="FFFF00"/>
                </a:solidFill>
                <a:latin typeface="+mj-lt"/>
                <a:cs typeface="Times New Roman" pitchFamily="18" charset="0"/>
              </a:rPr>
              <a:t>Đk</a:t>
            </a:r>
            <a:r>
              <a:rPr lang="en-US" sz="8000" b="0" u="sng" dirty="0">
                <a:solidFill>
                  <a:srgbClr val="FFFF00"/>
                </a:solidFill>
                <a:latin typeface="+mj-lt"/>
                <a:cs typeface="Times New Roman" pitchFamily="18" charset="0"/>
              </a:rPr>
              <a:t>:</a:t>
            </a:r>
            <a:r>
              <a:rPr lang="en-US" sz="8000" b="0" dirty="0">
                <a:solidFill>
                  <a:schemeClr val="bg1"/>
                </a:solidFill>
                <a:latin typeface="+mj-lt"/>
                <a:cs typeface="Times New Roman" pitchFamily="18" charset="0"/>
              </a:rPr>
              <a:t> </a:t>
            </a:r>
            <a:r>
              <a:rPr lang="vi-VN" sz="8000" b="0" dirty="0">
                <a:solidFill>
                  <a:schemeClr val="bg1"/>
                </a:solidFill>
                <a:latin typeface="+mj-lt"/>
                <a:cs typeface="Times New Roman" panose="02020603050405020304" pitchFamily="18" charset="0"/>
              </a:rPr>
              <a:t>Hạnh phúc ai tuân giữ luật pháp Chúa Trời.</a:t>
            </a:r>
            <a:endParaRPr lang="en-US" sz="8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829436010"/>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152736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FFFF00"/>
              </a:solidFill>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FFFF00"/>
              </a:solidFill>
              <a:latin typeface="+mj-lt"/>
              <a:ea typeface="Tahoma" pitchFamily="34" charset="0"/>
              <a:cs typeface="Times New Roman" pitchFamily="18" charset="0"/>
            </a:endParaRPr>
          </a:p>
          <a:p>
            <a:pPr marL="0" indent="0" algn="just">
              <a:lnSpc>
                <a:spcPct val="120000"/>
              </a:lnSpc>
              <a:buNone/>
            </a:pPr>
            <a:endParaRPr lang="en-US" sz="6000" b="0" dirty="0">
              <a:solidFill>
                <a:srgbClr val="FFFF00"/>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 xmlns:a16="http://schemas.microsoft.com/office/drawing/2014/main"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216487847"/>
      </p:ext>
    </p:extLst>
  </p:cSld>
  <p:clrMapOvr>
    <a:masterClrMapping/>
  </p:clrMapOvr>
  <p:transition spd="slow"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FFFF00"/>
              </a:solidFill>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FFFF00"/>
              </a:solidFill>
              <a:latin typeface="+mj-lt"/>
              <a:ea typeface="Tahoma" pitchFamily="34" charset="0"/>
              <a:cs typeface="Times New Roman" pitchFamily="18" charset="0"/>
            </a:endParaRPr>
          </a:p>
          <a:p>
            <a:pPr marL="0" indent="0" algn="just">
              <a:lnSpc>
                <a:spcPct val="120000"/>
              </a:lnSpc>
              <a:buNone/>
            </a:pPr>
            <a:endParaRPr lang="en-US" sz="6000" b="0" dirty="0">
              <a:solidFill>
                <a:srgbClr val="FFFF00"/>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 xmlns:a16="http://schemas.microsoft.com/office/drawing/2014/main"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70757844"/>
      </p:ext>
    </p:extLst>
  </p:cSld>
  <p:clrMapOvr>
    <a:masterClrMapping/>
  </p:clrMapOvr>
  <p:transition spd="slow"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smtClean="0">
                <a:solidFill>
                  <a:srgbClr val="FFFF00"/>
                </a:solidFill>
                <a:latin typeface="+mj-lt"/>
                <a:cs typeface="Times New Roman" pitchFamily="18" charset="0"/>
              </a:rPr>
              <a:t>Đáp</a:t>
            </a:r>
            <a:r>
              <a:rPr lang="en-US" sz="8000" b="0" dirty="0" smtClean="0">
                <a:solidFill>
                  <a:srgbClr val="FFFF00"/>
                </a:solidFill>
                <a:latin typeface="+mj-lt"/>
                <a:cs typeface="Times New Roman" pitchFamily="18" charset="0"/>
              </a:rPr>
              <a:t> </a:t>
            </a:r>
            <a:r>
              <a:rPr lang="en-US" sz="8000" b="0" dirty="0" err="1" smtClean="0">
                <a:solidFill>
                  <a:srgbClr val="FFFF00"/>
                </a:solidFill>
                <a:latin typeface="+mj-lt"/>
                <a:cs typeface="Times New Roman" pitchFamily="18" charset="0"/>
              </a:rPr>
              <a:t>Ca</a:t>
            </a:r>
            <a:r>
              <a:rPr lang="en-US" sz="8000" b="0" dirty="0" smtClean="0">
                <a:solidFill>
                  <a:srgbClr val="FFFF00"/>
                </a:solidFill>
                <a:latin typeface="+mj-lt"/>
                <a:cs typeface="Times New Roman" pitchFamily="18" charset="0"/>
              </a:rPr>
              <a:t/>
            </a:r>
            <a:br>
              <a:rPr lang="en-US" sz="8000" b="0" dirty="0" smtClean="0">
                <a:solidFill>
                  <a:srgbClr val="FFFF00"/>
                </a:solidFill>
                <a:latin typeface="+mj-lt"/>
                <a:cs typeface="Times New Roman" pitchFamily="18" charset="0"/>
              </a:rPr>
            </a:br>
            <a:r>
              <a:rPr lang="en-US" sz="8000" b="0" dirty="0" err="1" smtClean="0">
                <a:solidFill>
                  <a:srgbClr val="FFFF00"/>
                </a:solidFill>
                <a:latin typeface="+mj-lt"/>
                <a:cs typeface="Times New Roman" pitchFamily="18" charset="0"/>
              </a:rPr>
              <a:t>Thánh</a:t>
            </a:r>
            <a:r>
              <a:rPr lang="en-US" sz="8000" b="0" dirty="0" smtClean="0">
                <a:solidFill>
                  <a:srgbClr val="FFFF00"/>
                </a:solidFill>
                <a:latin typeface="+mj-lt"/>
                <a:cs typeface="Times New Roman" pitchFamily="18" charset="0"/>
              </a:rPr>
              <a:t> </a:t>
            </a:r>
            <a:r>
              <a:rPr lang="en-US" sz="8000" b="0" dirty="0" err="1">
                <a:solidFill>
                  <a:srgbClr val="FFFF00"/>
                </a:solidFill>
                <a:latin typeface="+mj-lt"/>
                <a:cs typeface="Times New Roman" pitchFamily="18" charset="0"/>
              </a:rPr>
              <a:t>Vịnh</a:t>
            </a:r>
            <a:r>
              <a:rPr lang="en-US" sz="8000" b="0" dirty="0">
                <a:solidFill>
                  <a:srgbClr val="FFFF00"/>
                </a:solidFill>
                <a:latin typeface="+mj-lt"/>
                <a:cs typeface="Times New Roman" pitchFamily="18" charset="0"/>
              </a:rPr>
              <a:t> </a:t>
            </a:r>
            <a:r>
              <a:rPr lang="en-US" sz="8000" b="0" dirty="0" smtClean="0">
                <a:solidFill>
                  <a:srgbClr val="FFFF00"/>
                </a:solidFill>
                <a:latin typeface="+mj-lt"/>
                <a:cs typeface="Times New Roman" pitchFamily="18" charset="0"/>
              </a:rPr>
              <a:t>118</a:t>
            </a:r>
            <a:r>
              <a:rPr lang="en-US" sz="8000" b="0" dirty="0">
                <a:solidFill>
                  <a:srgbClr val="FFFF00"/>
                </a:solidFill>
                <a:latin typeface="+mj-lt"/>
                <a:cs typeface="Times New Roman" pitchFamily="18" charset="0"/>
              </a:rPr>
              <a:t/>
            </a:r>
            <a:br>
              <a:rPr lang="en-US" sz="8000" b="0" dirty="0">
                <a:solidFill>
                  <a:srgbClr val="FFFF00"/>
                </a:solidFill>
                <a:latin typeface="+mj-lt"/>
                <a:cs typeface="Times New Roman" pitchFamily="18" charset="0"/>
              </a:rPr>
            </a:br>
            <a:r>
              <a:rPr lang="en-US" sz="8000" b="0" i="1" dirty="0">
                <a:solidFill>
                  <a:schemeClr val="bg1"/>
                </a:solidFill>
                <a:latin typeface="+mj-lt"/>
                <a:cs typeface="Times New Roman" pitchFamily="18" charset="0"/>
              </a:rPr>
              <a:t>Kim Long</a:t>
            </a:r>
            <a:r>
              <a:rPr lang="en-US" sz="6000" b="0" i="1" dirty="0">
                <a:solidFill>
                  <a:schemeClr val="bg1"/>
                </a:solidFill>
                <a:latin typeface="+mj-lt"/>
                <a:cs typeface="Times New Roman" pitchFamily="18" charset="0"/>
              </a:rPr>
              <a:t/>
            </a:r>
            <a:br>
              <a:rPr lang="en-US" sz="6000" b="0" i="1" dirty="0">
                <a:solidFill>
                  <a:schemeClr val="bg1"/>
                </a:solidFill>
                <a:latin typeface="+mj-lt"/>
                <a:cs typeface="Times New Roman" pitchFamily="18" charset="0"/>
              </a:rPr>
            </a:br>
            <a:r>
              <a:rPr lang="en-US" sz="6000" b="0" i="1" dirty="0" smtClean="0">
                <a:solidFill>
                  <a:schemeClr val="bg1"/>
                </a:solidFill>
                <a:latin typeface="+mj-lt"/>
                <a:cs typeface="Times New Roman" pitchFamily="18" charset="0"/>
              </a:rPr>
              <a:t>(4 </a:t>
            </a:r>
            <a:r>
              <a:rPr lang="en-US" sz="6000" b="0" i="1" dirty="0" err="1">
                <a:solidFill>
                  <a:schemeClr val="bg1"/>
                </a:solidFill>
                <a:latin typeface="+mj-lt"/>
                <a:cs typeface="Times New Roman" pitchFamily="18" charset="0"/>
              </a:rPr>
              <a:t>câu</a:t>
            </a:r>
            <a:r>
              <a:rPr lang="en-US" sz="6000" b="0" i="1" dirty="0">
                <a:solidFill>
                  <a:schemeClr val="bg1"/>
                </a:solidFill>
                <a:latin typeface="+mj-lt"/>
                <a:cs typeface="Times New Roman" pitchFamily="18" charset="0"/>
              </a:rPr>
              <a:t>)</a:t>
            </a:r>
          </a:p>
        </p:txBody>
      </p:sp>
    </p:spTree>
    <p:extLst>
      <p:ext uri="{BB962C8B-B14F-4D97-AF65-F5344CB8AC3E}">
        <p14:creationId xmlns:p14="http://schemas.microsoft.com/office/powerpoint/2010/main" val="882410672"/>
      </p:ext>
    </p:extLst>
  </p:cSld>
  <p:clrMapOvr>
    <a:masterClrMapping/>
  </p:clrMapOvr>
  <p:transition spd="slow"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a:solidFill>
                  <a:srgbClr val="FFFF00"/>
                </a:solidFill>
                <a:latin typeface="+mj-lt"/>
                <a:cs typeface="Times New Roman" pitchFamily="18" charset="0"/>
              </a:rPr>
              <a:t>Đk</a:t>
            </a:r>
            <a:r>
              <a:rPr lang="en-US" sz="8000" b="0" u="sng" dirty="0">
                <a:solidFill>
                  <a:srgbClr val="FFFF00"/>
                </a:solidFill>
                <a:latin typeface="+mj-lt"/>
                <a:cs typeface="Times New Roman" pitchFamily="18" charset="0"/>
              </a:rPr>
              <a:t>:</a:t>
            </a:r>
            <a:r>
              <a:rPr lang="en-US" sz="8000" b="0" dirty="0">
                <a:solidFill>
                  <a:schemeClr val="bg1"/>
                </a:solidFill>
                <a:latin typeface="+mj-lt"/>
                <a:cs typeface="Times New Roman" pitchFamily="18" charset="0"/>
              </a:rPr>
              <a:t> </a:t>
            </a:r>
            <a:r>
              <a:rPr lang="vi-VN" sz="8000" b="0" dirty="0">
                <a:solidFill>
                  <a:schemeClr val="bg1"/>
                </a:solidFill>
                <a:latin typeface="+mj-lt"/>
                <a:cs typeface="Times New Roman" panose="02020603050405020304" pitchFamily="18" charset="0"/>
              </a:rPr>
              <a:t>Hạnh phúc ai tuân giữ luật pháp Chúa Trời.</a:t>
            </a:r>
            <a:endParaRPr lang="en-US" sz="8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986269311"/>
      </p:ext>
    </p:extLst>
  </p:cSld>
  <p:clrMapOvr>
    <a:masterClrMapping/>
  </p:clrMapOvr>
  <p:transition spd="slow"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a:solidFill>
                  <a:srgbClr val="FFFF00"/>
                </a:solidFill>
                <a:latin typeface="+mj-lt"/>
                <a:cs typeface="Times New Roman" pitchFamily="18" charset="0"/>
              </a:rPr>
              <a:t>Tk1:</a:t>
            </a:r>
            <a:r>
              <a:rPr lang="en-US" sz="6000" b="0" dirty="0">
                <a:solidFill>
                  <a:schemeClr val="bg1"/>
                </a:solidFill>
                <a:latin typeface="+mj-lt"/>
                <a:cs typeface="Times New Roman" pitchFamily="18" charset="0"/>
              </a:rPr>
              <a:t> </a:t>
            </a:r>
            <a:r>
              <a:rPr lang="vi-VN" sz="6000" b="0" dirty="0" smtClean="0">
                <a:solidFill>
                  <a:schemeClr val="bg1"/>
                </a:solidFill>
                <a:latin typeface="+mj-lt"/>
              </a:rPr>
              <a:t>Hạnh </a:t>
            </a:r>
            <a:r>
              <a:rPr lang="vi-VN" sz="6000" b="0" dirty="0">
                <a:solidFill>
                  <a:schemeClr val="bg1"/>
                </a:solidFill>
                <a:latin typeface="+mj-lt"/>
              </a:rPr>
              <a:t>phúc thay ai vui sống đời thiện toàn, luôn noi theo pháp luật của Chúa. </a:t>
            </a:r>
            <a:br>
              <a:rPr lang="vi-VN" sz="6000" b="0" dirty="0">
                <a:solidFill>
                  <a:schemeClr val="bg1"/>
                </a:solidFill>
                <a:latin typeface="+mj-lt"/>
              </a:rPr>
            </a:br>
            <a:r>
              <a:rPr lang="vi-VN" sz="6000" b="0" dirty="0">
                <a:solidFill>
                  <a:schemeClr val="bg1"/>
                </a:solidFill>
                <a:latin typeface="+mj-lt"/>
              </a:rPr>
              <a:t>Hạnh phúc thay ai người thực thi ý Chúa, và nhất tâm tìm thánh nhan Ngài.</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2112490063"/>
      </p:ext>
    </p:extLst>
  </p:cSld>
  <p:clrMapOvr>
    <a:masterClrMapping/>
  </p:clrMapOvr>
  <p:transition spd="slow"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a:solidFill>
                  <a:srgbClr val="FFFF00"/>
                </a:solidFill>
                <a:latin typeface="+mj-lt"/>
                <a:cs typeface="Times New Roman" pitchFamily="18" charset="0"/>
              </a:rPr>
              <a:t>Đk</a:t>
            </a:r>
            <a:r>
              <a:rPr lang="en-US" sz="8000" b="0" u="sng" dirty="0">
                <a:solidFill>
                  <a:srgbClr val="FFFF00"/>
                </a:solidFill>
                <a:latin typeface="+mj-lt"/>
                <a:cs typeface="Times New Roman" pitchFamily="18" charset="0"/>
              </a:rPr>
              <a:t>:</a:t>
            </a:r>
            <a:r>
              <a:rPr lang="en-US" sz="8000" b="0" dirty="0">
                <a:solidFill>
                  <a:schemeClr val="bg1"/>
                </a:solidFill>
                <a:latin typeface="+mj-lt"/>
                <a:cs typeface="Times New Roman" pitchFamily="18" charset="0"/>
              </a:rPr>
              <a:t> </a:t>
            </a:r>
            <a:r>
              <a:rPr lang="vi-VN" sz="8000" b="0" dirty="0">
                <a:solidFill>
                  <a:schemeClr val="bg1"/>
                </a:solidFill>
                <a:latin typeface="+mj-lt"/>
                <a:cs typeface="Times New Roman" panose="02020603050405020304" pitchFamily="18" charset="0"/>
              </a:rPr>
              <a:t>Hạnh phúc ai tuân giữ luật pháp Chúa Trời.</a:t>
            </a:r>
            <a:endParaRPr lang="en-US" sz="8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79119993"/>
      </p:ext>
    </p:extLst>
  </p:cSld>
  <p:clrMapOvr>
    <a:masterClrMapping/>
  </p:clrMapOvr>
  <p:transition spd="slow"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FFFF00"/>
                </a:solidFill>
                <a:latin typeface="+mj-lt"/>
                <a:cs typeface="Times New Roman" pitchFamily="18" charset="0"/>
              </a:rPr>
              <a:t>Tk2:</a:t>
            </a:r>
            <a:r>
              <a:rPr lang="en-US" sz="6000" b="0" dirty="0">
                <a:solidFill>
                  <a:schemeClr val="bg1"/>
                </a:solidFill>
                <a:latin typeface="+mj-lt"/>
                <a:cs typeface="Times New Roman" pitchFamily="18" charset="0"/>
              </a:rPr>
              <a:t> </a:t>
            </a:r>
            <a:r>
              <a:rPr lang="vi-VN" sz="5400" b="0" dirty="0">
                <a:solidFill>
                  <a:schemeClr val="bg1"/>
                </a:solidFill>
                <a:latin typeface="+mj-lt"/>
              </a:rPr>
              <a:t>Tháng </a:t>
            </a:r>
            <a:r>
              <a:rPr lang="vi-VN" sz="5400" b="0" dirty="0" smtClean="0">
                <a:solidFill>
                  <a:schemeClr val="bg1"/>
                </a:solidFill>
                <a:latin typeface="+mj-lt"/>
              </a:rPr>
              <a:t>năm </a:t>
            </a:r>
            <a:r>
              <a:rPr lang="vi-VN" sz="5400" b="0" dirty="0">
                <a:solidFill>
                  <a:schemeClr val="bg1"/>
                </a:solidFill>
                <a:latin typeface="+mj-lt"/>
              </a:rPr>
              <a:t>họ không chuyển lay, ngàn đời nhân thế vẫn còn tưởng nhớ họ. Đâu có sợ phải nhận tin ác dữ, luôn vững lòng mà phó thác cậy tin.</a:t>
            </a:r>
            <a:endParaRPr lang="en-US" sz="54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413945998"/>
      </p:ext>
    </p:extLst>
  </p:cSld>
  <p:clrMapOvr>
    <a:masterClrMapping/>
  </p:clrMapOvr>
  <p:transition spd="slow"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a:solidFill>
                  <a:srgbClr val="FFFF00"/>
                </a:solidFill>
                <a:latin typeface="+mj-lt"/>
                <a:cs typeface="Times New Roman" pitchFamily="18" charset="0"/>
              </a:rPr>
              <a:t>Đk</a:t>
            </a:r>
            <a:r>
              <a:rPr lang="en-US" sz="8000" b="0" u="sng" dirty="0">
                <a:solidFill>
                  <a:srgbClr val="FFFF00"/>
                </a:solidFill>
                <a:latin typeface="+mj-lt"/>
                <a:cs typeface="Times New Roman" pitchFamily="18" charset="0"/>
              </a:rPr>
              <a:t>:</a:t>
            </a:r>
            <a:r>
              <a:rPr lang="en-US" sz="8000" b="0" dirty="0">
                <a:solidFill>
                  <a:schemeClr val="bg1"/>
                </a:solidFill>
                <a:latin typeface="+mj-lt"/>
                <a:cs typeface="Times New Roman" pitchFamily="18" charset="0"/>
              </a:rPr>
              <a:t> </a:t>
            </a:r>
            <a:r>
              <a:rPr lang="vi-VN" sz="8000" b="0" dirty="0">
                <a:solidFill>
                  <a:schemeClr val="bg1"/>
                </a:solidFill>
                <a:latin typeface="+mj-lt"/>
                <a:cs typeface="Times New Roman" panose="02020603050405020304" pitchFamily="18" charset="0"/>
              </a:rPr>
              <a:t>Hạnh phúc ai tuân giữ luật pháp Chúa Trời.</a:t>
            </a:r>
            <a:endParaRPr lang="en-US" sz="8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79119993"/>
      </p:ext>
    </p:extLst>
  </p:cSld>
  <p:clrMapOvr>
    <a:masterClrMapping/>
  </p:clrMapOvr>
  <p:transition spd="slow"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latin typeface="+mj-lt"/>
                <a:cs typeface="Times New Roman" pitchFamily="18" charset="0"/>
              </a:rPr>
              <a:t>Tk3:</a:t>
            </a:r>
            <a:r>
              <a:rPr lang="en-US" sz="6000" b="0" dirty="0">
                <a:solidFill>
                  <a:schemeClr val="bg1"/>
                </a:solidFill>
                <a:latin typeface="+mj-lt"/>
                <a:cs typeface="Times New Roman" pitchFamily="18" charset="0"/>
              </a:rPr>
              <a:t> </a:t>
            </a:r>
            <a:r>
              <a:rPr lang="vi-VN" sz="5400" b="0" dirty="0">
                <a:solidFill>
                  <a:schemeClr val="bg1"/>
                </a:solidFill>
                <a:latin typeface="+mj-lt"/>
              </a:rPr>
              <a:t>Nguyện xuống ơn cho con sống phận tôi hiền, luôn kiên tâm giữ lời của Chúa. </a:t>
            </a:r>
            <a:br>
              <a:rPr lang="vi-VN" sz="5400" b="0" dirty="0">
                <a:solidFill>
                  <a:schemeClr val="bg1"/>
                </a:solidFill>
                <a:latin typeface="+mj-lt"/>
              </a:rPr>
            </a:br>
            <a:r>
              <a:rPr lang="vi-VN" sz="5400" b="0" dirty="0">
                <a:solidFill>
                  <a:schemeClr val="bg1"/>
                </a:solidFill>
                <a:latin typeface="+mj-lt"/>
              </a:rPr>
              <a:t>Mở mắt con cho rạng ngời để thấy rõ, luật Chúa ban thật rất diệu huyền.</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2523972310"/>
      </p:ext>
    </p:extLst>
  </p:cSld>
  <p:clrMapOvr>
    <a:masterClrMapping/>
  </p:clrMapOvr>
  <p:transition spd="slow"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95250"/>
            <a:ext cx="9144000" cy="5143500"/>
          </a:xfrm>
        </p:spPr>
        <p:txBody>
          <a:bodyPr anchor="ctr" anchorCtr="0">
            <a:noAutofit/>
          </a:bodyPr>
          <a:lstStyle/>
          <a:p>
            <a:pPr marL="0" indent="0" algn="just">
              <a:lnSpc>
                <a:spcPct val="140000"/>
              </a:lnSpc>
              <a:buNone/>
              <a:defRPr/>
            </a:pPr>
            <a:r>
              <a:rPr lang="en-US" sz="4800" b="0" u="sng" dirty="0" smtClean="0">
                <a:solidFill>
                  <a:srgbClr val="FFFF00"/>
                </a:solidFill>
                <a:latin typeface="+mj-lt"/>
                <a:cs typeface="Times New Roman" panose="02020603050405020304" pitchFamily="18" charset="0"/>
              </a:rPr>
              <a:t>Alleluia-Alleluia:</a:t>
            </a:r>
            <a:r>
              <a:rPr lang="en-US" sz="4800" b="0" dirty="0" smtClean="0">
                <a:solidFill>
                  <a:schemeClr val="bg1"/>
                </a:solidFill>
                <a:latin typeface="+mj-lt"/>
                <a:cs typeface="Times New Roman" panose="02020603050405020304" pitchFamily="18" charset="0"/>
              </a:rPr>
              <a:t> </a:t>
            </a:r>
            <a:r>
              <a:rPr lang="vi-VN" sz="4800" b="0" dirty="0">
                <a:solidFill>
                  <a:schemeClr val="bg1"/>
                </a:solidFill>
                <a:latin typeface="+mj-lt"/>
                <a:cs typeface="Times New Roman" panose="02020603050405020304" pitchFamily="18" charset="0"/>
              </a:rPr>
              <a:t>Lạy Cha là Chúa Cả trời đất, chúc tụng </a:t>
            </a:r>
            <a:r>
              <a:rPr lang="vi-VN" sz="4800" b="0" dirty="0" smtClean="0">
                <a:solidFill>
                  <a:schemeClr val="bg1"/>
                </a:solidFill>
                <a:latin typeface="+mj-lt"/>
                <a:cs typeface="Times New Roman" panose="02020603050405020304" pitchFamily="18" charset="0"/>
              </a:rPr>
              <a:t>Cha,</a:t>
            </a:r>
            <a:r>
              <a:rPr lang="en-US" sz="4800" b="0" dirty="0" smtClean="0">
                <a:solidFill>
                  <a:schemeClr val="bg1"/>
                </a:solidFill>
                <a:latin typeface="+mj-lt"/>
                <a:cs typeface="Times New Roman" panose="02020603050405020304" pitchFamily="18" charset="0"/>
              </a:rPr>
              <a:t> </a:t>
            </a:r>
            <a:r>
              <a:rPr lang="vi-VN" sz="4800" b="0" dirty="0" smtClean="0">
                <a:solidFill>
                  <a:schemeClr val="bg1"/>
                </a:solidFill>
                <a:latin typeface="+mj-lt"/>
                <a:cs typeface="Times New Roman" panose="02020603050405020304" pitchFamily="18" charset="0"/>
              </a:rPr>
              <a:t>vì </a:t>
            </a:r>
            <a:r>
              <a:rPr lang="vi-VN" sz="4800" b="0" dirty="0">
                <a:solidFill>
                  <a:schemeClr val="bg1"/>
                </a:solidFill>
                <a:latin typeface="+mj-lt"/>
                <a:cs typeface="Times New Roman" panose="02020603050405020304" pitchFamily="18" charset="0"/>
              </a:rPr>
              <a:t>Cha đã mặc khải Nước Trời cho những người bé mọn</a:t>
            </a:r>
            <a:r>
              <a:rPr lang="vi-VN" sz="4800" b="0" dirty="0" smtClean="0">
                <a:solidFill>
                  <a:schemeClr val="bg1"/>
                </a:solidFill>
                <a:latin typeface="+mj-lt"/>
                <a:cs typeface="Times New Roman" panose="02020603050405020304" pitchFamily="18" charset="0"/>
              </a:rPr>
              <a:t>.</a:t>
            </a:r>
            <a:r>
              <a:rPr lang="en-US" sz="4800" b="0" dirty="0" smtClean="0">
                <a:solidFill>
                  <a:schemeClr val="bg1"/>
                </a:solidFill>
                <a:latin typeface="+mj-lt"/>
                <a:cs typeface="Times New Roman" panose="02020603050405020304" pitchFamily="18" charset="0"/>
              </a:rPr>
              <a:t> </a:t>
            </a:r>
            <a:r>
              <a:rPr lang="en-US" sz="4800" b="0" u="sng" dirty="0" smtClean="0">
                <a:solidFill>
                  <a:srgbClr val="FFFF00"/>
                </a:solidFill>
                <a:latin typeface="+mj-lt"/>
                <a:cs typeface="Times New Roman" panose="02020603050405020304" pitchFamily="18" charset="0"/>
              </a:rPr>
              <a:t>Alleluia…</a:t>
            </a:r>
            <a:endParaRPr lang="en-US" sz="4800" b="0" u="sng"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3471896157"/>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a:solidFill>
                  <a:srgbClr val="FFFF00"/>
                </a:solidFill>
                <a:latin typeface="+mj-lt"/>
                <a:cs typeface="Times New Roman" pitchFamily="18" charset="0"/>
              </a:rPr>
              <a:t>Đk</a:t>
            </a:r>
            <a:r>
              <a:rPr lang="en-US" sz="8000" b="0" u="sng" dirty="0">
                <a:solidFill>
                  <a:srgbClr val="FFFF00"/>
                </a:solidFill>
                <a:latin typeface="+mj-lt"/>
                <a:cs typeface="Times New Roman" pitchFamily="18" charset="0"/>
              </a:rPr>
              <a:t>:</a:t>
            </a:r>
            <a:r>
              <a:rPr lang="en-US" sz="8000" b="0" dirty="0">
                <a:solidFill>
                  <a:schemeClr val="bg1"/>
                </a:solidFill>
                <a:latin typeface="+mj-lt"/>
                <a:cs typeface="Times New Roman" pitchFamily="18" charset="0"/>
              </a:rPr>
              <a:t> </a:t>
            </a:r>
            <a:r>
              <a:rPr lang="vi-VN" sz="8000" b="0" dirty="0">
                <a:solidFill>
                  <a:schemeClr val="bg1"/>
                </a:solidFill>
                <a:latin typeface="+mj-lt"/>
                <a:cs typeface="Times New Roman" panose="02020603050405020304" pitchFamily="18" charset="0"/>
              </a:rPr>
              <a:t>Hạnh phúc ai tuân giữ luật pháp Chúa Trời.</a:t>
            </a:r>
            <a:endParaRPr lang="en-US" sz="8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79119993"/>
      </p:ext>
    </p:extLst>
  </p:cSld>
  <p:clrMapOvr>
    <a:masterClrMapping/>
  </p:clrMapOvr>
  <p:transition spd="slow"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u="sng" dirty="0" smtClean="0">
                <a:solidFill>
                  <a:srgbClr val="FFFF00"/>
                </a:solidFill>
                <a:latin typeface="+mj-lt"/>
                <a:cs typeface="Times New Roman" pitchFamily="18" charset="0"/>
              </a:rPr>
              <a:t>Tk4:</a:t>
            </a:r>
            <a:r>
              <a:rPr lang="en-US" sz="5500" b="0" dirty="0" smtClean="0">
                <a:solidFill>
                  <a:schemeClr val="bg1"/>
                </a:solidFill>
                <a:latin typeface="+mj-lt"/>
                <a:cs typeface="Times New Roman" pitchFamily="18" charset="0"/>
              </a:rPr>
              <a:t> </a:t>
            </a:r>
            <a:r>
              <a:rPr lang="vi-VN" sz="5500" b="0" dirty="0">
                <a:solidFill>
                  <a:schemeClr val="bg1"/>
                </a:solidFill>
                <a:latin typeface="+mj-lt"/>
              </a:rPr>
              <a:t>Dạy dỗ con tuân theo thánh chỉ của Ngài, con xin đi đến cùng lạy Chúa. </a:t>
            </a:r>
            <a:r>
              <a:rPr lang="vi-VN" sz="5500" b="0" dirty="0" smtClean="0">
                <a:solidFill>
                  <a:schemeClr val="bg1"/>
                </a:solidFill>
                <a:latin typeface="+mj-lt"/>
              </a:rPr>
              <a:t>Mở </a:t>
            </a:r>
            <a:r>
              <a:rPr lang="vi-VN" sz="5500" b="0" dirty="0">
                <a:solidFill>
                  <a:schemeClr val="bg1"/>
                </a:solidFill>
                <a:latin typeface="+mj-lt"/>
              </a:rPr>
              <a:t>trí con tinh tường để con suy thấu và dõi theo luật pháp hết lòng. </a:t>
            </a:r>
            <a:endParaRPr lang="en-US" sz="55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066100886"/>
      </p:ext>
    </p:extLst>
  </p:cSld>
  <p:clrMapOvr>
    <a:masterClrMapping/>
  </p:clrMapOvr>
  <p:transition spd="slow"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a:solidFill>
                  <a:srgbClr val="FFFF00"/>
                </a:solidFill>
                <a:latin typeface="+mj-lt"/>
                <a:cs typeface="Times New Roman" pitchFamily="18" charset="0"/>
              </a:rPr>
              <a:t>Đk</a:t>
            </a:r>
            <a:r>
              <a:rPr lang="en-US" sz="8000" b="0" u="sng" dirty="0">
                <a:solidFill>
                  <a:srgbClr val="FFFF00"/>
                </a:solidFill>
                <a:latin typeface="+mj-lt"/>
                <a:cs typeface="Times New Roman" pitchFamily="18" charset="0"/>
              </a:rPr>
              <a:t>:</a:t>
            </a:r>
            <a:r>
              <a:rPr lang="en-US" sz="8000" b="0" dirty="0">
                <a:solidFill>
                  <a:schemeClr val="bg1"/>
                </a:solidFill>
                <a:latin typeface="+mj-lt"/>
                <a:cs typeface="Times New Roman" pitchFamily="18" charset="0"/>
              </a:rPr>
              <a:t> </a:t>
            </a:r>
            <a:r>
              <a:rPr lang="vi-VN" sz="8000" b="0" dirty="0">
                <a:solidFill>
                  <a:schemeClr val="bg1"/>
                </a:solidFill>
                <a:latin typeface="+mj-lt"/>
                <a:cs typeface="Times New Roman" panose="02020603050405020304" pitchFamily="18" charset="0"/>
              </a:rPr>
              <a:t>Hạnh phúc ai tuân giữ luật pháp Chúa Trời.</a:t>
            </a:r>
            <a:endParaRPr lang="en-US" sz="8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79119993"/>
      </p:ext>
    </p:extLst>
  </p:cSld>
  <p:clrMapOvr>
    <a:masterClrMapping/>
  </p:clrMapOvr>
  <p:transition spd="slow"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406584882"/>
      </p:ext>
    </p:extLst>
  </p:cSld>
  <p:clrMapOvr>
    <a:masterClrMapping/>
  </p:clrMapOvr>
  <p:transition spd="slow"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590550"/>
            <a:ext cx="9144000" cy="4552950"/>
          </a:xfrm>
        </p:spPr>
        <p:txBody>
          <a:bodyPr anchor="ctr" anchorCtr="0">
            <a:noAutofit/>
          </a:bodyPr>
          <a:lstStyle/>
          <a:p>
            <a:pPr marL="0" indent="0" algn="just">
              <a:lnSpc>
                <a:spcPct val="140000"/>
              </a:lnSpc>
              <a:buNone/>
              <a:defRPr/>
            </a:pPr>
            <a:r>
              <a:rPr lang="vi-VN" sz="5400" b="0" dirty="0" smtClean="0">
                <a:solidFill>
                  <a:schemeClr val="bg1"/>
                </a:solidFill>
                <a:latin typeface="+mj-lt"/>
                <a:cs typeface="Times New Roman" panose="02020603050405020304" pitchFamily="18" charset="0"/>
              </a:rPr>
              <a:t>Lạy </a:t>
            </a:r>
            <a:r>
              <a:rPr lang="vi-VN" sz="5400" b="0" dirty="0">
                <a:solidFill>
                  <a:schemeClr val="bg1"/>
                </a:solidFill>
                <a:latin typeface="+mj-lt"/>
                <a:cs typeface="Times New Roman" panose="02020603050405020304" pitchFamily="18" charset="0"/>
              </a:rPr>
              <a:t>Cha là Chúa Cả trời đất, chúc tụng </a:t>
            </a:r>
            <a:r>
              <a:rPr lang="vi-VN" sz="5400" b="0" dirty="0" smtClean="0">
                <a:solidFill>
                  <a:schemeClr val="bg1"/>
                </a:solidFill>
                <a:latin typeface="+mj-lt"/>
                <a:cs typeface="Times New Roman" panose="02020603050405020304" pitchFamily="18" charset="0"/>
              </a:rPr>
              <a:t>Cha,</a:t>
            </a:r>
            <a:r>
              <a:rPr lang="en-US" sz="5400" b="0" dirty="0" smtClean="0">
                <a:solidFill>
                  <a:schemeClr val="bg1"/>
                </a:solidFill>
                <a:latin typeface="+mj-lt"/>
                <a:cs typeface="Times New Roman" panose="02020603050405020304" pitchFamily="18" charset="0"/>
              </a:rPr>
              <a:t> </a:t>
            </a:r>
            <a:r>
              <a:rPr lang="vi-VN" sz="5400" b="0" dirty="0" smtClean="0">
                <a:solidFill>
                  <a:schemeClr val="bg1"/>
                </a:solidFill>
                <a:latin typeface="+mj-lt"/>
                <a:cs typeface="Times New Roman" panose="02020603050405020304" pitchFamily="18" charset="0"/>
              </a:rPr>
              <a:t>vì </a:t>
            </a:r>
            <a:r>
              <a:rPr lang="vi-VN" sz="5400" b="0" dirty="0">
                <a:solidFill>
                  <a:schemeClr val="bg1"/>
                </a:solidFill>
                <a:latin typeface="+mj-lt"/>
                <a:cs typeface="Times New Roman" panose="02020603050405020304" pitchFamily="18" charset="0"/>
              </a:rPr>
              <a:t>Cha đã mặc khải Nước Trời cho những người bé mọn</a:t>
            </a:r>
            <a:r>
              <a:rPr lang="vi-VN" sz="5400" b="0" dirty="0" smtClean="0">
                <a:solidFill>
                  <a:schemeClr val="bg1"/>
                </a:solidFill>
                <a:latin typeface="+mj-lt"/>
                <a:cs typeface="Times New Roman" panose="02020603050405020304" pitchFamily="18" charset="0"/>
              </a:rPr>
              <a:t>.</a:t>
            </a:r>
            <a:endParaRPr lang="en-US" sz="5400" b="0" u="sng" dirty="0">
              <a:solidFill>
                <a:srgbClr val="FFFF00"/>
              </a:solidFill>
              <a:latin typeface="+mj-lt"/>
              <a:cs typeface="Times New Roman" panose="02020603050405020304" pitchFamily="18" charset="0"/>
            </a:endParaRPr>
          </a:p>
        </p:txBody>
      </p:sp>
      <p:sp>
        <p:nvSpPr>
          <p:cNvPr id="2" name="Rectangle 1"/>
          <p:cNvSpPr/>
          <p:nvPr/>
        </p:nvSpPr>
        <p:spPr>
          <a:xfrm>
            <a:off x="0" y="0"/>
            <a:ext cx="3557384" cy="707886"/>
          </a:xfrm>
          <a:prstGeom prst="rect">
            <a:avLst/>
          </a:prstGeom>
        </p:spPr>
        <p:txBody>
          <a:bodyPr wrap="none">
            <a:spAutoFit/>
          </a:bodyPr>
          <a:lstStyle/>
          <a:p>
            <a:r>
              <a:rPr lang="en-US" sz="4000" u="sng" dirty="0">
                <a:solidFill>
                  <a:srgbClr val="FFFF00"/>
                </a:solidFill>
                <a:cs typeface="Times New Roman" panose="02020603050405020304" pitchFamily="18" charset="0"/>
              </a:rPr>
              <a:t>Alleluia-Alleluia:</a:t>
            </a:r>
            <a:endParaRPr lang="en-US" sz="4000" dirty="0"/>
          </a:p>
        </p:txBody>
      </p:sp>
      <p:sp>
        <p:nvSpPr>
          <p:cNvPr id="3" name="Rectangle 2"/>
          <p:cNvSpPr/>
          <p:nvPr/>
        </p:nvSpPr>
        <p:spPr>
          <a:xfrm>
            <a:off x="6553200" y="4324350"/>
            <a:ext cx="1805302" cy="707886"/>
          </a:xfrm>
          <a:prstGeom prst="rect">
            <a:avLst/>
          </a:prstGeom>
        </p:spPr>
        <p:txBody>
          <a:bodyPr wrap="none">
            <a:spAutoFit/>
          </a:bodyPr>
          <a:lstStyle/>
          <a:p>
            <a:r>
              <a:rPr lang="en-US" sz="4000" u="sng" dirty="0">
                <a:solidFill>
                  <a:srgbClr val="FFFF00"/>
                </a:solidFill>
                <a:cs typeface="Times New Roman" panose="02020603050405020304" pitchFamily="18" charset="0"/>
              </a:rPr>
              <a:t>Alleluia.</a:t>
            </a:r>
            <a:endParaRPr lang="en-US" sz="4000" dirty="0"/>
          </a:p>
        </p:txBody>
      </p:sp>
    </p:spTree>
    <p:extLst>
      <p:ext uri="{BB962C8B-B14F-4D97-AF65-F5344CB8AC3E}">
        <p14:creationId xmlns:p14="http://schemas.microsoft.com/office/powerpoint/2010/main" val="3227465723"/>
      </p:ext>
    </p:extLst>
  </p:cSld>
  <p:clrMapOvr>
    <a:masterClrMapping/>
  </p:clrMapOvr>
  <p:transition spd="slow"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39102947"/>
      </p:ext>
    </p:extLst>
  </p:cSld>
  <p:clrMapOvr>
    <a:masterClrMapping/>
  </p:clrMapOvr>
  <p:transition spd="slow"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22762945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i="1"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506819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7400727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34101690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 xmlns:a16="http://schemas.microsoft.com/office/drawing/2014/main"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65037926"/>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062941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540608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6551524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667302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87170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88057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633846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7200" b="0" dirty="0">
                <a:solidFill>
                  <a:schemeClr val="bg1"/>
                </a:solidFill>
                <a:effectLst/>
                <a:latin typeface="+mj-lt"/>
              </a:rPr>
              <a:t>Tôi tin Hội Thánh duy nhất thánh thiện công giáo và tông truyền.</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358831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857243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145766109"/>
      </p:ext>
    </p:extLst>
  </p:cSld>
  <p:clrMapOvr>
    <a:masterClrMapping/>
  </p:clrMapOvr>
  <p:transition spd="slow"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250" b="0" u="sng" dirty="0">
                <a:solidFill>
                  <a:srgbClr val="FFFF00"/>
                </a:solidFill>
                <a:latin typeface="+mj-lt"/>
                <a:ea typeface="Tahoma" pitchFamily="34" charset="0"/>
                <a:cs typeface="Times New Roman" pitchFamily="18" charset="0"/>
              </a:rPr>
              <a:t>Ca </a:t>
            </a:r>
            <a:r>
              <a:rPr lang="en-US" sz="5250" b="0" u="sng" dirty="0" err="1">
                <a:solidFill>
                  <a:srgbClr val="FFFF00"/>
                </a:solidFill>
                <a:latin typeface="+mj-lt"/>
                <a:ea typeface="Tahoma" pitchFamily="34" charset="0"/>
                <a:cs typeface="Times New Roman" pitchFamily="18" charset="0"/>
              </a:rPr>
              <a:t>nhập</a:t>
            </a:r>
            <a:r>
              <a:rPr lang="en-US" sz="5250" b="0" u="sng" dirty="0">
                <a:solidFill>
                  <a:srgbClr val="FFFF00"/>
                </a:solidFill>
                <a:latin typeface="+mj-lt"/>
                <a:ea typeface="Tahoma" pitchFamily="34" charset="0"/>
                <a:cs typeface="Times New Roman" pitchFamily="18" charset="0"/>
              </a:rPr>
              <a:t> </a:t>
            </a:r>
            <a:r>
              <a:rPr lang="en-US" sz="5250" b="0" u="sng" dirty="0" err="1">
                <a:solidFill>
                  <a:srgbClr val="FFFF00"/>
                </a:solidFill>
                <a:latin typeface="+mj-lt"/>
                <a:ea typeface="Tahoma" pitchFamily="34" charset="0"/>
                <a:cs typeface="Times New Roman" pitchFamily="18" charset="0"/>
              </a:rPr>
              <a:t>lễ</a:t>
            </a:r>
            <a:r>
              <a:rPr lang="en-US" sz="5250" b="0" u="sng" dirty="0">
                <a:solidFill>
                  <a:srgbClr val="FFFF00"/>
                </a:solidFill>
                <a:latin typeface="+mj-lt"/>
                <a:ea typeface="Tahoma" pitchFamily="34" charset="0"/>
                <a:cs typeface="Times New Roman" pitchFamily="18" charset="0"/>
              </a:rPr>
              <a:t/>
            </a:r>
            <a:br>
              <a:rPr lang="en-US" sz="5250" b="0" u="sng" dirty="0">
                <a:solidFill>
                  <a:srgbClr val="FFFF00"/>
                </a:solidFill>
                <a:latin typeface="+mj-lt"/>
                <a:ea typeface="Tahoma" pitchFamily="34" charset="0"/>
                <a:cs typeface="Times New Roman" pitchFamily="18" charset="0"/>
              </a:rPr>
            </a:br>
            <a:r>
              <a:rPr lang="en-US" sz="8000" b="0" dirty="0" err="1" smtClean="0">
                <a:solidFill>
                  <a:srgbClr val="FFFF00"/>
                </a:solidFill>
                <a:latin typeface="+mj-lt"/>
                <a:ea typeface="Tahoma" pitchFamily="34" charset="0"/>
                <a:cs typeface="Times New Roman" pitchFamily="18" charset="0"/>
              </a:rPr>
              <a:t>Bước</a:t>
            </a:r>
            <a:r>
              <a:rPr lang="en-US" sz="8000" b="0" dirty="0" smtClean="0">
                <a:solidFill>
                  <a:srgbClr val="FFFF00"/>
                </a:solidFill>
                <a:latin typeface="+mj-lt"/>
                <a:ea typeface="Tahoma" pitchFamily="34" charset="0"/>
                <a:cs typeface="Times New Roman" pitchFamily="18" charset="0"/>
              </a:rPr>
              <a:t> </a:t>
            </a:r>
            <a:r>
              <a:rPr lang="en-US" sz="8000" b="0" dirty="0" err="1" smtClean="0">
                <a:solidFill>
                  <a:srgbClr val="FFFF00"/>
                </a:solidFill>
                <a:latin typeface="+mj-lt"/>
                <a:ea typeface="Tahoma" pitchFamily="34" charset="0"/>
                <a:cs typeface="Times New Roman" pitchFamily="18" charset="0"/>
              </a:rPr>
              <a:t>Vào</a:t>
            </a:r>
            <a:r>
              <a:rPr lang="en-US" sz="8800" b="0" dirty="0">
                <a:solidFill>
                  <a:srgbClr val="FFFF00"/>
                </a:solidFill>
                <a:latin typeface="+mj-lt"/>
                <a:ea typeface="Tahoma" pitchFamily="34" charset="0"/>
                <a:cs typeface="Times New Roman" pitchFamily="18" charset="0"/>
              </a:rPr>
              <a:t/>
            </a:r>
            <a:br>
              <a:rPr lang="en-US" sz="8800" b="0" dirty="0">
                <a:solidFill>
                  <a:srgbClr val="FFFF00"/>
                </a:solidFill>
                <a:latin typeface="+mj-lt"/>
                <a:ea typeface="Tahoma" pitchFamily="34" charset="0"/>
                <a:cs typeface="Times New Roman" pitchFamily="18" charset="0"/>
              </a:rPr>
            </a:br>
            <a:r>
              <a:rPr lang="en-US" sz="4000" b="0" i="1" dirty="0" smtClean="0">
                <a:solidFill>
                  <a:schemeClr val="bg1"/>
                </a:solidFill>
                <a:latin typeface="+mj-lt"/>
                <a:ea typeface="Tahoma" pitchFamily="34" charset="0"/>
                <a:cs typeface="Times New Roman" pitchFamily="18" charset="0"/>
              </a:rPr>
              <a:t>Lm. </a:t>
            </a:r>
            <a:r>
              <a:rPr lang="en-US" sz="4000" b="0" i="1" dirty="0" err="1" smtClean="0">
                <a:solidFill>
                  <a:schemeClr val="bg1"/>
                </a:solidFill>
                <a:latin typeface="+mj-lt"/>
                <a:ea typeface="Tahoma" pitchFamily="34" charset="0"/>
                <a:cs typeface="Times New Roman" pitchFamily="18" charset="0"/>
              </a:rPr>
              <a:t>Phạm</a:t>
            </a:r>
            <a:r>
              <a:rPr lang="en-US" sz="4000" b="0" i="1" dirty="0" smtClean="0">
                <a:solidFill>
                  <a:schemeClr val="bg1"/>
                </a:solidFill>
                <a:latin typeface="+mj-lt"/>
                <a:ea typeface="Tahoma" pitchFamily="34" charset="0"/>
                <a:cs typeface="Times New Roman" pitchFamily="18" charset="0"/>
              </a:rPr>
              <a:t> </a:t>
            </a:r>
            <a:r>
              <a:rPr lang="en-US" sz="4000" b="0" i="1" dirty="0" err="1" smtClean="0">
                <a:solidFill>
                  <a:schemeClr val="bg1"/>
                </a:solidFill>
                <a:latin typeface="+mj-lt"/>
                <a:ea typeface="Tahoma" pitchFamily="34" charset="0"/>
                <a:cs typeface="Times New Roman" pitchFamily="18" charset="0"/>
              </a:rPr>
              <a:t>Liên</a:t>
            </a:r>
            <a:r>
              <a:rPr lang="en-US" sz="4000" b="0" i="1" dirty="0" smtClean="0">
                <a:solidFill>
                  <a:schemeClr val="bg1"/>
                </a:solidFill>
                <a:latin typeface="+mj-lt"/>
                <a:ea typeface="Tahoma" pitchFamily="34" charset="0"/>
                <a:cs typeface="Times New Roman" pitchFamily="18" charset="0"/>
              </a:rPr>
              <a:t> </a:t>
            </a:r>
            <a:r>
              <a:rPr lang="en-US" sz="4000" b="0" i="1" dirty="0" err="1" smtClean="0">
                <a:solidFill>
                  <a:schemeClr val="bg1"/>
                </a:solidFill>
                <a:latin typeface="+mj-lt"/>
                <a:ea typeface="Tahoma" pitchFamily="34" charset="0"/>
                <a:cs typeface="Times New Roman" pitchFamily="18" charset="0"/>
              </a:rPr>
              <a:t>Hùng</a:t>
            </a:r>
            <a:endParaRPr lang="en-US" sz="5250" b="0" i="1"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854633217"/>
      </p:ext>
    </p:extLst>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a:solidFill>
                  <a:schemeClr val="bg1"/>
                </a:solidFill>
                <a:latin typeface="+mj-lt"/>
                <a:cs typeface="Times New Roman" pitchFamily="18" charset="0"/>
              </a:rPr>
              <a:t>Ca </a:t>
            </a:r>
            <a:r>
              <a:rPr lang="en-US" sz="8000" b="0" dirty="0" err="1">
                <a:solidFill>
                  <a:schemeClr val="bg1"/>
                </a:solidFill>
                <a:latin typeface="+mj-lt"/>
                <a:cs typeface="Times New Roman" pitchFamily="18" charset="0"/>
              </a:rPr>
              <a:t>Dâng</a:t>
            </a:r>
            <a:r>
              <a:rPr lang="en-US" sz="8000" b="0" dirty="0">
                <a:solidFill>
                  <a:schemeClr val="bg1"/>
                </a:solidFill>
                <a:latin typeface="+mj-lt"/>
                <a:cs typeface="Times New Roman" pitchFamily="18" charset="0"/>
              </a:rPr>
              <a:t> </a:t>
            </a:r>
            <a:r>
              <a:rPr lang="en-US" sz="8000" b="0" dirty="0" err="1">
                <a:solidFill>
                  <a:schemeClr val="bg1"/>
                </a:solidFill>
                <a:latin typeface="+mj-lt"/>
                <a:cs typeface="Times New Roman" pitchFamily="18" charset="0"/>
              </a:rPr>
              <a:t>Lễ</a:t>
            </a:r>
            <a:r>
              <a:rPr lang="en-US" sz="8000" b="0" dirty="0">
                <a:solidFill>
                  <a:srgbClr val="FFFF00"/>
                </a:solidFill>
                <a:latin typeface="+mj-lt"/>
                <a:cs typeface="Times New Roman" pitchFamily="18" charset="0"/>
              </a:rPr>
              <a:t/>
            </a:r>
            <a:br>
              <a:rPr lang="en-US" sz="8000" b="0" dirty="0">
                <a:solidFill>
                  <a:srgbClr val="FFFF00"/>
                </a:solidFill>
                <a:latin typeface="+mj-lt"/>
                <a:cs typeface="Times New Roman" pitchFamily="18" charset="0"/>
              </a:rPr>
            </a:br>
            <a:r>
              <a:rPr lang="en-US" sz="7200" b="0" dirty="0" err="1" smtClean="0">
                <a:solidFill>
                  <a:srgbClr val="FFFF00"/>
                </a:solidFill>
                <a:latin typeface="+mj-lt"/>
                <a:cs typeface="Times New Roman" pitchFamily="18" charset="0"/>
              </a:rPr>
              <a:t>Lễ</a:t>
            </a:r>
            <a:r>
              <a:rPr lang="en-US" sz="7200" b="0" dirty="0" smtClean="0">
                <a:solidFill>
                  <a:srgbClr val="FFFF00"/>
                </a:solidFill>
                <a:latin typeface="+mj-lt"/>
                <a:cs typeface="Times New Roman" pitchFamily="18" charset="0"/>
              </a:rPr>
              <a:t> </a:t>
            </a:r>
            <a:r>
              <a:rPr lang="en-US" sz="7200" b="0" dirty="0" err="1" smtClean="0">
                <a:solidFill>
                  <a:srgbClr val="FFFF00"/>
                </a:solidFill>
                <a:latin typeface="+mj-lt"/>
                <a:cs typeface="Times New Roman" pitchFamily="18" charset="0"/>
              </a:rPr>
              <a:t>Dâng</a:t>
            </a:r>
            <a:r>
              <a:rPr lang="en-US" sz="7200" b="0" dirty="0" smtClean="0">
                <a:solidFill>
                  <a:srgbClr val="FFFF00"/>
                </a:solidFill>
                <a:latin typeface="+mj-lt"/>
                <a:cs typeface="Times New Roman" pitchFamily="18" charset="0"/>
              </a:rPr>
              <a:t> </a:t>
            </a:r>
            <a:r>
              <a:rPr lang="en-US" sz="7200" b="0" dirty="0" err="1" smtClean="0">
                <a:solidFill>
                  <a:srgbClr val="FFFF00"/>
                </a:solidFill>
                <a:latin typeface="+mj-lt"/>
                <a:cs typeface="Times New Roman" pitchFamily="18" charset="0"/>
              </a:rPr>
              <a:t>Hòa</a:t>
            </a:r>
            <a:r>
              <a:rPr lang="en-US" sz="7200" b="0" dirty="0" smtClean="0">
                <a:solidFill>
                  <a:srgbClr val="FFFF00"/>
                </a:solidFill>
                <a:latin typeface="+mj-lt"/>
                <a:cs typeface="Times New Roman" pitchFamily="18" charset="0"/>
              </a:rPr>
              <a:t> </a:t>
            </a:r>
            <a:r>
              <a:rPr lang="en-US" sz="7200" b="0" dirty="0" err="1" smtClean="0">
                <a:solidFill>
                  <a:srgbClr val="FFFF00"/>
                </a:solidFill>
                <a:latin typeface="+mj-lt"/>
                <a:cs typeface="Times New Roman" pitchFamily="18" charset="0"/>
              </a:rPr>
              <a:t>Bình</a:t>
            </a:r>
            <a:r>
              <a:rPr lang="en-US" sz="7200" b="0" dirty="0">
                <a:solidFill>
                  <a:srgbClr val="FFFF00"/>
                </a:solidFill>
                <a:latin typeface="+mj-lt"/>
                <a:cs typeface="Times New Roman" pitchFamily="18" charset="0"/>
              </a:rPr>
              <a:t/>
            </a:r>
            <a:br>
              <a:rPr lang="en-US" sz="7200" b="0" dirty="0">
                <a:solidFill>
                  <a:srgbClr val="FFFF00"/>
                </a:solidFill>
                <a:latin typeface="+mj-lt"/>
                <a:cs typeface="Times New Roman" pitchFamily="18" charset="0"/>
              </a:rPr>
            </a:br>
            <a:r>
              <a:rPr lang="en-US" sz="6000" b="0" i="1" dirty="0" err="1" smtClean="0">
                <a:solidFill>
                  <a:schemeClr val="bg1"/>
                </a:solidFill>
                <a:latin typeface="+mj-lt"/>
                <a:cs typeface="Times New Roman" pitchFamily="18" charset="0"/>
              </a:rPr>
              <a:t>Khuyết</a:t>
            </a:r>
            <a:r>
              <a:rPr lang="en-US" sz="6000" b="0" i="1" dirty="0" smtClean="0">
                <a:solidFill>
                  <a:schemeClr val="bg1"/>
                </a:solidFill>
                <a:latin typeface="+mj-lt"/>
                <a:cs typeface="Times New Roman" pitchFamily="18" charset="0"/>
              </a:rPr>
              <a:t> </a:t>
            </a:r>
            <a:r>
              <a:rPr lang="en-US" sz="6000" b="0" i="1" dirty="0" err="1" smtClean="0">
                <a:solidFill>
                  <a:schemeClr val="bg1"/>
                </a:solidFill>
                <a:latin typeface="+mj-lt"/>
                <a:cs typeface="Times New Roman" pitchFamily="18" charset="0"/>
              </a:rPr>
              <a:t>Danh</a:t>
            </a:r>
            <a:endParaRPr lang="en-US" sz="6000" b="0" i="1" dirty="0">
              <a:solidFill>
                <a:schemeClr val="bg1"/>
              </a:solidFill>
              <a:latin typeface="+mj-lt"/>
              <a:cs typeface="Times New Roman" pitchFamily="18" charset="0"/>
            </a:endParaRPr>
          </a:p>
        </p:txBody>
      </p:sp>
    </p:spTree>
    <p:extLst>
      <p:ext uri="{BB962C8B-B14F-4D97-AF65-F5344CB8AC3E}">
        <p14:creationId xmlns:p14="http://schemas.microsoft.com/office/powerpoint/2010/main" val="1978810185"/>
      </p:ext>
    </p:extLst>
  </p:cSld>
  <p:clrMapOvr>
    <a:masterClrMapping/>
  </p:clrMapOvr>
  <p:transition spd="slow"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r>
              <a:rPr lang="en-US" altLang="en-US" sz="4800" b="0" u="sng" dirty="0" err="1" smtClean="0">
                <a:solidFill>
                  <a:srgbClr val="F3F30D"/>
                </a:solidFill>
                <a:latin typeface="+mj-lt"/>
                <a:ea typeface="SimHei" panose="02010609060101010101" pitchFamily="49" charset="-122"/>
                <a:cs typeface="Times New Roman" panose="02020603050405020304" pitchFamily="18" charset="0"/>
              </a:rPr>
              <a:t>Đk</a:t>
            </a:r>
            <a:r>
              <a:rPr lang="en-US" altLang="en-US" sz="4800" b="0" u="sng" dirty="0">
                <a:solidFill>
                  <a:srgbClr val="F3F30D"/>
                </a:solidFill>
                <a:latin typeface="+mj-lt"/>
                <a:ea typeface="SimHei" panose="02010609060101010101" pitchFamily="49" charset="-122"/>
                <a:cs typeface="Times New Roman" panose="02020603050405020304" pitchFamily="18" charset="0"/>
              </a:rPr>
              <a:t>:</a:t>
            </a:r>
            <a:r>
              <a:rPr lang="en-US" altLang="en-US" sz="4800" b="0" dirty="0">
                <a:solidFill>
                  <a:schemeClr val="bg1"/>
                </a:solidFill>
                <a:latin typeface="+mj-lt"/>
                <a:ea typeface="SimHei" panose="02010609060101010101" pitchFamily="49" charset="-122"/>
                <a:cs typeface="Times New Roman" panose="02020603050405020304" pitchFamily="18" charset="0"/>
              </a:rPr>
              <a:t> </a:t>
            </a:r>
            <a:r>
              <a:rPr lang="vi-VN" sz="4800" b="0" dirty="0">
                <a:solidFill>
                  <a:schemeClr val="bg1"/>
                </a:solidFill>
                <a:latin typeface="+mj-lt"/>
                <a:cs typeface="Times New Roman" panose="02020603050405020304" pitchFamily="18" charset="0"/>
              </a:rPr>
              <a:t>Con đến dâng lễ vật với bao tâm tình hòa bình, với lòng khoan dung tha thứ, với tình yêu thương thắm thiết. Con đến dâng hiến tế, Chúa là tình yêu bao la, đoái nhận lễ con dâng Cha, Chúa ơi, nhận lời.</a:t>
            </a:r>
          </a:p>
        </p:txBody>
      </p:sp>
    </p:spTree>
    <p:extLst>
      <p:ext uri="{BB962C8B-B14F-4D97-AF65-F5344CB8AC3E}">
        <p14:creationId xmlns:p14="http://schemas.microsoft.com/office/powerpoint/2010/main" val="1929274056"/>
      </p:ext>
    </p:extLst>
  </p:cSld>
  <p:clrMapOvr>
    <a:masterClrMapping/>
  </p:clrMapOvr>
  <p:transition spd="slow" advClick="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r>
              <a:rPr lang="en-US" altLang="en-US" sz="6000" b="0" u="sng" dirty="0">
                <a:solidFill>
                  <a:srgbClr val="F3F30D"/>
                </a:solidFill>
                <a:latin typeface="+mj-lt"/>
                <a:ea typeface="SimHei" panose="02010609060101010101" pitchFamily="49" charset="-122"/>
                <a:cs typeface="Times New Roman" panose="02020603050405020304" pitchFamily="18" charset="0"/>
              </a:rPr>
              <a:t>Tk1:</a:t>
            </a:r>
            <a:r>
              <a:rPr lang="en-US" altLang="en-US" sz="6000" b="0" dirty="0">
                <a:solidFill>
                  <a:schemeClr val="bg1"/>
                </a:solidFill>
                <a:latin typeface="+mj-lt"/>
                <a:ea typeface="SimHei" panose="02010609060101010101" pitchFamily="49" charset="-122"/>
                <a:cs typeface="Times New Roman" panose="02020603050405020304" pitchFamily="18" charset="0"/>
              </a:rPr>
              <a:t> </a:t>
            </a:r>
            <a:r>
              <a:rPr lang="vi-VN" sz="6000" b="0" dirty="0">
                <a:solidFill>
                  <a:schemeClr val="bg1"/>
                </a:solidFill>
                <a:latin typeface="+mj-lt"/>
                <a:cs typeface="Times New Roman" panose="02020603050405020304" pitchFamily="18" charset="0"/>
              </a:rPr>
              <a:t>Mối chân tình con đặt nơi Chúa, là tình yêu muôn người thắm thiết. Chúa ơi đây lòng con tha thứ, xin nhận cho trái tim hòa bình.</a:t>
            </a:r>
            <a:endParaRPr lang="en-US" sz="6000" b="0" dirty="0">
              <a:solidFill>
                <a:schemeClr val="bg1"/>
              </a:solidFill>
              <a:latin typeface="+mj-lt"/>
              <a:cs typeface="Times New Roman" panose="02020603050405020304" pitchFamily="18" charset="0"/>
            </a:endParaRPr>
          </a:p>
        </p:txBody>
      </p:sp>
    </p:spTree>
  </p:cSld>
  <p:clrMapOvr>
    <a:masterClrMapping/>
  </p:clrMapOvr>
  <p:transition spd="slow"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r>
              <a:rPr lang="en-US" altLang="en-US" sz="4800" b="0" u="sng" dirty="0" err="1" smtClean="0">
                <a:solidFill>
                  <a:srgbClr val="F3F30D"/>
                </a:solidFill>
                <a:latin typeface="+mj-lt"/>
                <a:ea typeface="SimHei" panose="02010609060101010101" pitchFamily="49" charset="-122"/>
                <a:cs typeface="Times New Roman" panose="02020603050405020304" pitchFamily="18" charset="0"/>
              </a:rPr>
              <a:t>Đk</a:t>
            </a:r>
            <a:r>
              <a:rPr lang="en-US" altLang="en-US" sz="4800" b="0" u="sng" dirty="0">
                <a:solidFill>
                  <a:srgbClr val="F3F30D"/>
                </a:solidFill>
                <a:latin typeface="+mj-lt"/>
                <a:ea typeface="SimHei" panose="02010609060101010101" pitchFamily="49" charset="-122"/>
                <a:cs typeface="Times New Roman" panose="02020603050405020304" pitchFamily="18" charset="0"/>
              </a:rPr>
              <a:t>:</a:t>
            </a:r>
            <a:r>
              <a:rPr lang="en-US" altLang="en-US" sz="4800" b="0" dirty="0">
                <a:solidFill>
                  <a:schemeClr val="bg1"/>
                </a:solidFill>
                <a:latin typeface="+mj-lt"/>
                <a:ea typeface="SimHei" panose="02010609060101010101" pitchFamily="49" charset="-122"/>
                <a:cs typeface="Times New Roman" panose="02020603050405020304" pitchFamily="18" charset="0"/>
              </a:rPr>
              <a:t> </a:t>
            </a:r>
            <a:r>
              <a:rPr lang="vi-VN" sz="4800" b="0" dirty="0">
                <a:solidFill>
                  <a:schemeClr val="bg1"/>
                </a:solidFill>
                <a:latin typeface="+mj-lt"/>
                <a:cs typeface="Times New Roman" panose="02020603050405020304" pitchFamily="18" charset="0"/>
              </a:rPr>
              <a:t>Con đến dâng lễ vật với bao tâm tình hòa bình, với lòng khoan dung tha thứ, với tình yêu thương thắm thiết. Con đến dâng hiến tế, Chúa là tình yêu bao la, đoái nhận lễ con dâng Cha, Chúa ơi, nhận lời.</a:t>
            </a:r>
          </a:p>
        </p:txBody>
      </p:sp>
    </p:spTree>
    <p:extLst>
      <p:ext uri="{BB962C8B-B14F-4D97-AF65-F5344CB8AC3E}">
        <p14:creationId xmlns:p14="http://schemas.microsoft.com/office/powerpoint/2010/main" val="78206811"/>
      </p:ext>
    </p:extLst>
  </p:cSld>
  <p:clrMapOvr>
    <a:masterClrMapping/>
  </p:clrMapOvr>
  <p:transition spd="slow" advClick="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rmAutofit lnSpcReduction="10000"/>
          </a:bodyPr>
          <a:lstStyle/>
          <a:p>
            <a:pPr algn="just"/>
            <a:r>
              <a:rPr lang="en-US" altLang="en-US" sz="6000" b="0" u="sng" dirty="0" smtClean="0">
                <a:solidFill>
                  <a:srgbClr val="F3F30D"/>
                </a:solidFill>
                <a:latin typeface="+mj-lt"/>
                <a:ea typeface="SimHei" panose="02010609060101010101" pitchFamily="49" charset="-122"/>
                <a:cs typeface="Times New Roman" panose="02020603050405020304" pitchFamily="18" charset="0"/>
              </a:rPr>
              <a:t>Tk2:</a:t>
            </a:r>
            <a:r>
              <a:rPr lang="en-US" altLang="en-US" sz="6000" b="0" dirty="0">
                <a:solidFill>
                  <a:schemeClr val="bg1"/>
                </a:solidFill>
                <a:latin typeface="+mj-lt"/>
                <a:ea typeface="SimHei" panose="02010609060101010101" pitchFamily="49" charset="-122"/>
                <a:cs typeface="Times New Roman" panose="02020603050405020304" pitchFamily="18" charset="0"/>
              </a:rPr>
              <a:t> </a:t>
            </a:r>
            <a:r>
              <a:rPr lang="vi-VN" sz="6000" b="0" dirty="0" smtClean="0">
                <a:solidFill>
                  <a:schemeClr val="bg1"/>
                </a:solidFill>
                <a:latin typeface="+mj-lt"/>
                <a:cs typeface="Times New Roman" panose="02020603050405020304" pitchFamily="18" charset="0"/>
              </a:rPr>
              <a:t>Chúa </a:t>
            </a:r>
            <a:r>
              <a:rPr lang="vi-VN" sz="6000" b="0" dirty="0">
                <a:solidFill>
                  <a:schemeClr val="bg1"/>
                </a:solidFill>
                <a:latin typeface="+mj-lt"/>
                <a:cs typeface="Times New Roman" panose="02020603050405020304" pitchFamily="18" charset="0"/>
              </a:rPr>
              <a:t>không nhận chiên bò hy tế, Ngài chỉ nhận tâm hồn thanh khiết. Chúa không ưa lễ dâng cao quý, nhưng chỉ ưa trái tim hòa bình.</a:t>
            </a:r>
            <a:endParaRPr lang="en-US" sz="6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026220727"/>
      </p:ext>
    </p:extLst>
  </p:cSld>
  <p:clrMapOvr>
    <a:masterClrMapping/>
  </p:clrMapOvr>
  <p:transition spd="slow" advClick="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r>
              <a:rPr lang="en-US" altLang="en-US" sz="4800" b="0" u="sng" dirty="0" err="1" smtClean="0">
                <a:solidFill>
                  <a:srgbClr val="F3F30D"/>
                </a:solidFill>
                <a:latin typeface="+mj-lt"/>
                <a:ea typeface="SimHei" panose="02010609060101010101" pitchFamily="49" charset="-122"/>
                <a:cs typeface="Times New Roman" panose="02020603050405020304" pitchFamily="18" charset="0"/>
              </a:rPr>
              <a:t>Đk</a:t>
            </a:r>
            <a:r>
              <a:rPr lang="en-US" altLang="en-US" sz="4800" b="0" u="sng" dirty="0">
                <a:solidFill>
                  <a:srgbClr val="F3F30D"/>
                </a:solidFill>
                <a:latin typeface="+mj-lt"/>
                <a:ea typeface="SimHei" panose="02010609060101010101" pitchFamily="49" charset="-122"/>
                <a:cs typeface="Times New Roman" panose="02020603050405020304" pitchFamily="18" charset="0"/>
              </a:rPr>
              <a:t>:</a:t>
            </a:r>
            <a:r>
              <a:rPr lang="en-US" altLang="en-US" sz="4800" b="0" dirty="0">
                <a:solidFill>
                  <a:schemeClr val="bg1"/>
                </a:solidFill>
                <a:latin typeface="+mj-lt"/>
                <a:ea typeface="SimHei" panose="02010609060101010101" pitchFamily="49" charset="-122"/>
                <a:cs typeface="Times New Roman" panose="02020603050405020304" pitchFamily="18" charset="0"/>
              </a:rPr>
              <a:t> </a:t>
            </a:r>
            <a:r>
              <a:rPr lang="vi-VN" sz="4800" b="0" dirty="0">
                <a:solidFill>
                  <a:schemeClr val="bg1"/>
                </a:solidFill>
                <a:latin typeface="+mj-lt"/>
                <a:cs typeface="Times New Roman" panose="02020603050405020304" pitchFamily="18" charset="0"/>
              </a:rPr>
              <a:t>Con đến dâng lễ vật với bao tâm tình hòa bình, với lòng khoan dung tha thứ, với tình yêu thương thắm thiết. Con đến dâng hiến tế, Chúa là tình yêu bao la, đoái nhận lễ con dâng Cha, Chúa ơi, nhận lời.</a:t>
            </a:r>
          </a:p>
        </p:txBody>
      </p:sp>
    </p:spTree>
    <p:extLst>
      <p:ext uri="{BB962C8B-B14F-4D97-AF65-F5344CB8AC3E}">
        <p14:creationId xmlns:p14="http://schemas.microsoft.com/office/powerpoint/2010/main" val="78206811"/>
      </p:ext>
    </p:extLst>
  </p:cSld>
  <p:clrMapOvr>
    <a:masterClrMapping/>
  </p:clrMapOvr>
  <p:transition spd="slow" advClick="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rmAutofit/>
          </a:bodyPr>
          <a:lstStyle/>
          <a:p>
            <a:pPr algn="just"/>
            <a:r>
              <a:rPr lang="en-US" altLang="en-US" sz="6000" b="0" u="sng" dirty="0" smtClean="0">
                <a:solidFill>
                  <a:srgbClr val="F3F30D"/>
                </a:solidFill>
                <a:latin typeface="+mj-lt"/>
                <a:ea typeface="SimHei" panose="02010609060101010101" pitchFamily="49" charset="-122"/>
                <a:cs typeface="Times New Roman" panose="02020603050405020304" pitchFamily="18" charset="0"/>
              </a:rPr>
              <a:t>Tk3:</a:t>
            </a:r>
            <a:r>
              <a:rPr lang="en-US" altLang="en-US" sz="6000" b="0" dirty="0" smtClean="0">
                <a:solidFill>
                  <a:schemeClr val="bg1"/>
                </a:solidFill>
                <a:latin typeface="+mj-lt"/>
                <a:ea typeface="SimHei" panose="02010609060101010101" pitchFamily="49" charset="-122"/>
                <a:cs typeface="Times New Roman" panose="02020603050405020304" pitchFamily="18" charset="0"/>
              </a:rPr>
              <a:t> </a:t>
            </a:r>
            <a:r>
              <a:rPr lang="vi-VN" sz="6000" b="0" dirty="0">
                <a:solidFill>
                  <a:schemeClr val="bg1"/>
                </a:solidFill>
                <a:latin typeface="+mj-lt"/>
                <a:cs typeface="Times New Roman" panose="02020603050405020304" pitchFamily="18" charset="0"/>
              </a:rPr>
              <a:t>Hãy để lại lễ vật dâng Chúa đi làm hòa với người trước đã. Đến dâng Cha tình thương tha thứ Cha rộng ban phúc ân tràn đầy.</a:t>
            </a:r>
            <a:endParaRPr lang="en-US" sz="6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758364791"/>
      </p:ext>
    </p:extLst>
  </p:cSld>
  <p:clrMapOvr>
    <a:masterClrMapping/>
  </p:clrMapOvr>
  <p:transition spd="slow" advClick="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r>
              <a:rPr lang="en-US" altLang="en-US" sz="4800" b="0" u="sng" dirty="0" err="1" smtClean="0">
                <a:solidFill>
                  <a:srgbClr val="F3F30D"/>
                </a:solidFill>
                <a:latin typeface="+mj-lt"/>
                <a:ea typeface="SimHei" panose="02010609060101010101" pitchFamily="49" charset="-122"/>
                <a:cs typeface="Times New Roman" panose="02020603050405020304" pitchFamily="18" charset="0"/>
              </a:rPr>
              <a:t>Đk</a:t>
            </a:r>
            <a:r>
              <a:rPr lang="en-US" altLang="en-US" sz="4800" b="0" u="sng" dirty="0">
                <a:solidFill>
                  <a:srgbClr val="F3F30D"/>
                </a:solidFill>
                <a:latin typeface="+mj-lt"/>
                <a:ea typeface="SimHei" panose="02010609060101010101" pitchFamily="49" charset="-122"/>
                <a:cs typeface="Times New Roman" panose="02020603050405020304" pitchFamily="18" charset="0"/>
              </a:rPr>
              <a:t>:</a:t>
            </a:r>
            <a:r>
              <a:rPr lang="en-US" altLang="en-US" sz="4800" b="0" dirty="0">
                <a:solidFill>
                  <a:schemeClr val="bg1"/>
                </a:solidFill>
                <a:latin typeface="+mj-lt"/>
                <a:ea typeface="SimHei" panose="02010609060101010101" pitchFamily="49" charset="-122"/>
                <a:cs typeface="Times New Roman" panose="02020603050405020304" pitchFamily="18" charset="0"/>
              </a:rPr>
              <a:t> </a:t>
            </a:r>
            <a:r>
              <a:rPr lang="vi-VN" sz="4800" b="0" dirty="0">
                <a:solidFill>
                  <a:schemeClr val="bg1"/>
                </a:solidFill>
                <a:latin typeface="+mj-lt"/>
                <a:cs typeface="Times New Roman" panose="02020603050405020304" pitchFamily="18" charset="0"/>
              </a:rPr>
              <a:t>Con đến dâng lễ vật với bao tâm tình hòa bình, với lòng khoan dung tha thứ, với tình yêu thương thắm thiết. Con đến dâng hiến tế, Chúa là tình yêu bao la, đoái nhận lễ con dâng Cha, Chúa ơi, nhận lời.</a:t>
            </a:r>
          </a:p>
        </p:txBody>
      </p:sp>
    </p:spTree>
    <p:extLst>
      <p:ext uri="{BB962C8B-B14F-4D97-AF65-F5344CB8AC3E}">
        <p14:creationId xmlns:p14="http://schemas.microsoft.com/office/powerpoint/2010/main" val="78206811"/>
      </p:ext>
    </p:extLst>
  </p:cSld>
  <p:clrMapOvr>
    <a:masterClrMapping/>
  </p:clrMapOvr>
  <p:transition spd="slow" advClick="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8608043"/>
      </p:ext>
    </p:extLst>
  </p:cSld>
  <p:clrMapOvr>
    <a:masterClrMapping/>
  </p:clrMapOvr>
  <p:transition spd="slow" advClick="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291236488"/>
      </p:ext>
    </p:extLst>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 xmlns:a16="http://schemas.microsoft.com/office/drawing/2014/main" id="{55634DD5-475E-4EC5-BFAD-7FF8EEA3014F}"/>
              </a:ext>
            </a:extLst>
          </p:cNvPr>
          <p:cNvSpPr>
            <a:spLocks noGrp="1" noChangeArrowheads="1"/>
          </p:cNvSpPr>
          <p:nvPr>
            <p:ph type="subTitle" idx="4294967295"/>
          </p:nvPr>
        </p:nvSpPr>
        <p:spPr>
          <a:xfrm>
            <a:off x="0" y="0"/>
            <a:ext cx="9144000" cy="5143500"/>
          </a:xfrm>
        </p:spPr>
        <p:txBody>
          <a:bodyPr anchor="ctr" anchorCtr="0">
            <a:noAutofit/>
          </a:bodyPr>
          <a:lstStyle/>
          <a:p>
            <a:pPr marL="0" indent="0" algn="just">
              <a:buNone/>
            </a:pPr>
            <a:r>
              <a:rPr lang="en-US" altLang="en-US" sz="5400" b="0" u="sng" dirty="0" err="1">
                <a:solidFill>
                  <a:srgbClr val="FFFF00"/>
                </a:solidFill>
                <a:latin typeface="+mj-lt"/>
                <a:cs typeface="Times New Roman" panose="02020603050405020304" pitchFamily="18" charset="0"/>
              </a:rPr>
              <a:t>Đk</a:t>
            </a:r>
            <a:r>
              <a:rPr lang="en-US" altLang="en-US" sz="5400" b="0" u="sng" dirty="0">
                <a:solidFill>
                  <a:srgbClr val="FFFF00"/>
                </a:solidFill>
                <a:latin typeface="+mj-lt"/>
                <a:cs typeface="Times New Roman" panose="02020603050405020304" pitchFamily="18" charset="0"/>
              </a:rPr>
              <a:t>:</a:t>
            </a:r>
            <a:r>
              <a:rPr lang="en-US" altLang="en-US" sz="5400" b="0" dirty="0">
                <a:solidFill>
                  <a:srgbClr val="FFFF00"/>
                </a:solidFill>
                <a:latin typeface="+mj-lt"/>
                <a:cs typeface="Times New Roman" panose="02020603050405020304" pitchFamily="18" charset="0"/>
              </a:rPr>
              <a:t> </a:t>
            </a:r>
            <a:r>
              <a:rPr lang="vi-VN" sz="5400" b="0" dirty="0">
                <a:solidFill>
                  <a:schemeClr val="bg1"/>
                </a:solidFill>
                <a:latin typeface="+mj-lt"/>
              </a:rPr>
              <a:t>Bước vào, bước vào nơi thánh cung. Niềm vui cao dâng ngút bay chín từng. Bước gần, bước gần trước thánh nhan. Hồn con sung sướng hát câu ca mừng.</a:t>
            </a:r>
            <a:endParaRPr lang="en-US" sz="5400" b="0" dirty="0">
              <a:solidFill>
                <a:schemeClr val="bg1"/>
              </a:solidFill>
              <a:latin typeface="+mj-lt"/>
            </a:endParaRPr>
          </a:p>
        </p:txBody>
      </p:sp>
    </p:spTree>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latin typeface="+mj-lt"/>
                <a:ea typeface="Tahoma" pitchFamily="34" charset="0"/>
                <a:cs typeface="Times New Roman" pitchFamily="18" charset="0"/>
              </a:rPr>
              <a:t>Ca </a:t>
            </a:r>
            <a:r>
              <a:rPr lang="en-US" sz="6600" b="0" dirty="0" err="1">
                <a:solidFill>
                  <a:srgbClr val="FFFF00"/>
                </a:solidFill>
                <a:latin typeface="+mj-lt"/>
                <a:ea typeface="Tahoma" pitchFamily="34" charset="0"/>
                <a:cs typeface="Times New Roman" pitchFamily="18" charset="0"/>
              </a:rPr>
              <a:t>Nguyện</a:t>
            </a:r>
            <a:r>
              <a:rPr lang="en-US" sz="6600" b="0" dirty="0">
                <a:solidFill>
                  <a:srgbClr val="FFFF00"/>
                </a:solidFill>
                <a:latin typeface="+mj-lt"/>
                <a:ea typeface="Tahoma" pitchFamily="34" charset="0"/>
                <a:cs typeface="Times New Roman" pitchFamily="18" charset="0"/>
              </a:rPr>
              <a:t> </a:t>
            </a:r>
            <a:r>
              <a:rPr lang="en-US" sz="6600" b="0" dirty="0" err="1">
                <a:solidFill>
                  <a:srgbClr val="FFFF00"/>
                </a:solidFill>
                <a:latin typeface="+mj-lt"/>
                <a:ea typeface="Tahoma" pitchFamily="34" charset="0"/>
                <a:cs typeface="Times New Roman" pitchFamily="18" charset="0"/>
              </a:rPr>
              <a:t>Hiệp</a:t>
            </a:r>
            <a:r>
              <a:rPr lang="en-US" sz="6600" b="0" dirty="0">
                <a:solidFill>
                  <a:srgbClr val="FFFF00"/>
                </a:solidFill>
                <a:latin typeface="+mj-lt"/>
                <a:ea typeface="Tahoma" pitchFamily="34" charset="0"/>
                <a:cs typeface="Times New Roman" pitchFamily="18" charset="0"/>
              </a:rPr>
              <a:t> </a:t>
            </a:r>
            <a:r>
              <a:rPr lang="en-US" sz="6600" b="0" dirty="0" err="1">
                <a:solidFill>
                  <a:srgbClr val="FFFF00"/>
                </a:solidFill>
                <a:latin typeface="+mj-lt"/>
                <a:ea typeface="Tahoma" pitchFamily="34" charset="0"/>
                <a:cs typeface="Times New Roman" pitchFamily="18" charset="0"/>
              </a:rPr>
              <a:t>Lễ</a:t>
            </a:r>
            <a:r>
              <a:rPr lang="en-US" sz="8000" b="0" dirty="0">
                <a:solidFill>
                  <a:srgbClr val="FFFF00"/>
                </a:solidFill>
                <a:latin typeface="+mj-lt"/>
                <a:ea typeface="Tahoma" pitchFamily="34" charset="0"/>
                <a:cs typeface="Times New Roman" pitchFamily="18" charset="0"/>
              </a:rPr>
              <a:t/>
            </a:r>
            <a:br>
              <a:rPr lang="en-US" sz="8000" b="0" dirty="0">
                <a:solidFill>
                  <a:srgbClr val="FFFF00"/>
                </a:solidFill>
                <a:latin typeface="+mj-lt"/>
                <a:ea typeface="Tahoma" pitchFamily="34" charset="0"/>
                <a:cs typeface="Times New Roman" pitchFamily="18" charset="0"/>
              </a:rPr>
            </a:br>
            <a:r>
              <a:rPr lang="en-US" sz="7200" b="0" dirty="0" err="1" smtClean="0">
                <a:solidFill>
                  <a:srgbClr val="FFFF00"/>
                </a:solidFill>
                <a:latin typeface="+mj-lt"/>
                <a:ea typeface="Tahoma" pitchFamily="34" charset="0"/>
                <a:cs typeface="Times New Roman" pitchFamily="18" charset="0"/>
              </a:rPr>
              <a:t>Lề</a:t>
            </a:r>
            <a:r>
              <a:rPr lang="en-US" sz="7200" b="0" dirty="0" smtClean="0">
                <a:solidFill>
                  <a:srgbClr val="FFFF00"/>
                </a:solidFill>
                <a:latin typeface="+mj-lt"/>
                <a:ea typeface="Tahoma" pitchFamily="34" charset="0"/>
                <a:cs typeface="Times New Roman" pitchFamily="18" charset="0"/>
              </a:rPr>
              <a:t> </a:t>
            </a:r>
            <a:r>
              <a:rPr lang="en-US" sz="7200" b="0" dirty="0" err="1" smtClean="0">
                <a:solidFill>
                  <a:srgbClr val="FFFF00"/>
                </a:solidFill>
                <a:latin typeface="+mj-lt"/>
                <a:ea typeface="Tahoma" pitchFamily="34" charset="0"/>
                <a:cs typeface="Times New Roman" pitchFamily="18" charset="0"/>
              </a:rPr>
              <a:t>Luật</a:t>
            </a:r>
            <a:r>
              <a:rPr lang="en-US" sz="7200" b="0" dirty="0" smtClean="0">
                <a:solidFill>
                  <a:srgbClr val="FFFF00"/>
                </a:solidFill>
                <a:latin typeface="+mj-lt"/>
                <a:ea typeface="Tahoma" pitchFamily="34" charset="0"/>
                <a:cs typeface="Times New Roman" pitchFamily="18" charset="0"/>
              </a:rPr>
              <a:t> </a:t>
            </a:r>
            <a:r>
              <a:rPr lang="en-US" sz="7200" b="0" dirty="0" err="1" smtClean="0">
                <a:solidFill>
                  <a:srgbClr val="FFFF00"/>
                </a:solidFill>
                <a:latin typeface="+mj-lt"/>
                <a:ea typeface="Tahoma" pitchFamily="34" charset="0"/>
                <a:cs typeface="Times New Roman" pitchFamily="18" charset="0"/>
              </a:rPr>
              <a:t>Chúa</a:t>
            </a:r>
            <a:r>
              <a:rPr lang="en-US" sz="7200" b="0" dirty="0" smtClean="0">
                <a:solidFill>
                  <a:srgbClr val="FFFF00"/>
                </a:solidFill>
                <a:latin typeface="+mj-lt"/>
                <a:ea typeface="Tahoma" pitchFamily="34" charset="0"/>
                <a:cs typeface="Times New Roman" pitchFamily="18" charset="0"/>
              </a:rPr>
              <a:t/>
            </a:r>
            <a:br>
              <a:rPr lang="en-US" sz="7200" b="0" dirty="0" smtClean="0">
                <a:solidFill>
                  <a:srgbClr val="FFFF00"/>
                </a:solidFill>
                <a:latin typeface="+mj-lt"/>
                <a:ea typeface="Tahoma" pitchFamily="34" charset="0"/>
                <a:cs typeface="Times New Roman" pitchFamily="18" charset="0"/>
              </a:rPr>
            </a:br>
            <a:r>
              <a:rPr lang="en-US" sz="6000" b="0" i="1" dirty="0" smtClean="0">
                <a:solidFill>
                  <a:schemeClr val="bg1"/>
                </a:solidFill>
                <a:latin typeface="+mj-lt"/>
                <a:ea typeface="Tahoma" pitchFamily="34" charset="0"/>
                <a:cs typeface="Times New Roman" pitchFamily="18" charset="0"/>
              </a:rPr>
              <a:t>La </a:t>
            </a:r>
            <a:r>
              <a:rPr lang="en-US" sz="6000" b="0" i="1" dirty="0" err="1" smtClean="0">
                <a:solidFill>
                  <a:schemeClr val="bg1"/>
                </a:solidFill>
                <a:latin typeface="+mj-lt"/>
                <a:ea typeface="Tahoma" pitchFamily="34" charset="0"/>
                <a:cs typeface="Times New Roman" pitchFamily="18" charset="0"/>
              </a:rPr>
              <a:t>Thập</a:t>
            </a:r>
            <a:r>
              <a:rPr lang="en-US" sz="6000" b="0" i="1" dirty="0" smtClean="0">
                <a:solidFill>
                  <a:schemeClr val="bg1"/>
                </a:solidFill>
                <a:latin typeface="+mj-lt"/>
                <a:ea typeface="Tahoma" pitchFamily="34" charset="0"/>
                <a:cs typeface="Times New Roman" pitchFamily="18" charset="0"/>
              </a:rPr>
              <a:t> </a:t>
            </a:r>
            <a:r>
              <a:rPr lang="en-US" sz="6000" b="0" i="1" dirty="0" err="1" smtClean="0">
                <a:solidFill>
                  <a:schemeClr val="bg1"/>
                </a:solidFill>
                <a:latin typeface="+mj-lt"/>
                <a:ea typeface="Tahoma" pitchFamily="34" charset="0"/>
                <a:cs typeface="Times New Roman" pitchFamily="18" charset="0"/>
              </a:rPr>
              <a:t>Tự</a:t>
            </a:r>
            <a:endParaRPr lang="en-US" sz="8000" b="0" i="1"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190197874"/>
      </p:ext>
    </p:extLst>
  </p:cSld>
  <p:clrMapOvr>
    <a:masterClrMapping/>
  </p:clrMapOvr>
  <p:transition spd="slow" advClick="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r>
              <a:rPr lang="en-US" altLang="en-US" sz="5700" b="0" u="sng" dirty="0" err="1">
                <a:solidFill>
                  <a:srgbClr val="F3F30D"/>
                </a:solidFill>
                <a:latin typeface="+mj-lt"/>
                <a:ea typeface="SimHei" panose="02010609060101010101" pitchFamily="49" charset="-122"/>
                <a:cs typeface="Times New Roman" panose="02020603050405020304" pitchFamily="18" charset="0"/>
              </a:rPr>
              <a:t>Đk</a:t>
            </a:r>
            <a:r>
              <a:rPr lang="en-US" altLang="en-US" sz="5700" b="0" u="sng" dirty="0">
                <a:solidFill>
                  <a:srgbClr val="F3F30D"/>
                </a:solidFill>
                <a:latin typeface="+mj-lt"/>
                <a:ea typeface="SimHei" panose="02010609060101010101" pitchFamily="49" charset="-122"/>
                <a:cs typeface="Times New Roman" panose="02020603050405020304" pitchFamily="18" charset="0"/>
              </a:rPr>
              <a:t>:</a:t>
            </a:r>
            <a:r>
              <a:rPr lang="en-US" altLang="en-US" sz="5700" b="0" dirty="0">
                <a:solidFill>
                  <a:schemeClr val="bg1"/>
                </a:solidFill>
                <a:latin typeface="+mj-lt"/>
                <a:ea typeface="SimHei" panose="02010609060101010101" pitchFamily="49" charset="-122"/>
                <a:cs typeface="Times New Roman" panose="02020603050405020304" pitchFamily="18" charset="0"/>
              </a:rPr>
              <a:t> </a:t>
            </a:r>
            <a:r>
              <a:rPr lang="vi-VN" sz="5700" b="0" dirty="0">
                <a:solidFill>
                  <a:schemeClr val="bg1"/>
                </a:solidFill>
                <a:latin typeface="+mj-lt"/>
                <a:cs typeface="Times New Roman" panose="02020603050405020304" pitchFamily="18" charset="0"/>
              </a:rPr>
              <a:t>Ai hiến thân trong luật Chúa sẽ được no thỏa. Ai bước đi trong đường lối của Ngài. Sẽ được vinh phúc, sẽ được an hòa. </a:t>
            </a:r>
            <a:endParaRPr lang="en-US" sz="57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012908786"/>
      </p:ext>
    </p:extLst>
  </p:cSld>
  <p:clrMapOvr>
    <a:masterClrMapping/>
  </p:clrMapOvr>
  <p:transition spd="slow" advClick="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rmAutofit lnSpcReduction="10000"/>
          </a:bodyPr>
          <a:lstStyle/>
          <a:p>
            <a:pPr algn="just"/>
            <a:r>
              <a:rPr lang="en-US" altLang="en-US" sz="5000" b="0" u="sng" dirty="0">
                <a:solidFill>
                  <a:srgbClr val="F3F30D"/>
                </a:solidFill>
                <a:latin typeface="+mj-lt"/>
                <a:ea typeface="SimHei" panose="02010609060101010101" pitchFamily="49" charset="-122"/>
                <a:cs typeface="Times New Roman" panose="02020603050405020304" pitchFamily="18" charset="0"/>
              </a:rPr>
              <a:t>Tk1:</a:t>
            </a:r>
            <a:r>
              <a:rPr lang="en-US" altLang="en-US" sz="5000" b="0" dirty="0">
                <a:solidFill>
                  <a:schemeClr val="bg1"/>
                </a:solidFill>
                <a:latin typeface="+mj-lt"/>
                <a:ea typeface="SimHei" panose="02010609060101010101" pitchFamily="49" charset="-122"/>
                <a:cs typeface="Times New Roman" panose="02020603050405020304" pitchFamily="18" charset="0"/>
              </a:rPr>
              <a:t> </a:t>
            </a:r>
            <a:r>
              <a:rPr lang="vi-VN" sz="5000" b="0" dirty="0" smtClean="0">
                <a:solidFill>
                  <a:schemeClr val="bg1"/>
                </a:solidFill>
                <a:latin typeface="+mj-lt"/>
                <a:cs typeface="Times New Roman" panose="02020603050405020304" pitchFamily="18" charset="0"/>
              </a:rPr>
              <a:t>Dù </a:t>
            </a:r>
            <a:r>
              <a:rPr lang="vi-VN" sz="5000" b="0" dirty="0">
                <a:solidFill>
                  <a:schemeClr val="bg1"/>
                </a:solidFill>
                <a:latin typeface="+mj-lt"/>
                <a:cs typeface="Times New Roman" panose="02020603050405020304" pitchFamily="18" charset="0"/>
              </a:rPr>
              <a:t>cho luật Ngài lắm xót xa xa. Dù ai địch thù vẫn cứ thương tha. Chặt tay của mình vì nó ngã sa. Nhưng con biết luật Chúa là luật yêu thương. Luôn nâng đỡ những ai trên đường. đường đưa ta đi đến nước trời quê hương.</a:t>
            </a:r>
            <a:endParaRPr lang="en-US" sz="5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92274223"/>
      </p:ext>
    </p:extLst>
  </p:cSld>
  <p:clrMapOvr>
    <a:masterClrMapping/>
  </p:clrMapOvr>
  <p:transition spd="slow" advClick="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r>
              <a:rPr lang="en-US" altLang="en-US" sz="5700" b="0" u="sng" dirty="0" err="1">
                <a:solidFill>
                  <a:srgbClr val="F3F30D"/>
                </a:solidFill>
                <a:latin typeface="+mj-lt"/>
                <a:ea typeface="SimHei" panose="02010609060101010101" pitchFamily="49" charset="-122"/>
                <a:cs typeface="Times New Roman" panose="02020603050405020304" pitchFamily="18" charset="0"/>
              </a:rPr>
              <a:t>Đk</a:t>
            </a:r>
            <a:r>
              <a:rPr lang="en-US" altLang="en-US" sz="5700" b="0" u="sng" dirty="0">
                <a:solidFill>
                  <a:srgbClr val="F3F30D"/>
                </a:solidFill>
                <a:latin typeface="+mj-lt"/>
                <a:ea typeface="SimHei" panose="02010609060101010101" pitchFamily="49" charset="-122"/>
                <a:cs typeface="Times New Roman" panose="02020603050405020304" pitchFamily="18" charset="0"/>
              </a:rPr>
              <a:t>:</a:t>
            </a:r>
            <a:r>
              <a:rPr lang="en-US" altLang="en-US" sz="5700" b="0" dirty="0">
                <a:solidFill>
                  <a:schemeClr val="bg1"/>
                </a:solidFill>
                <a:latin typeface="+mj-lt"/>
                <a:ea typeface="SimHei" panose="02010609060101010101" pitchFamily="49" charset="-122"/>
                <a:cs typeface="Times New Roman" panose="02020603050405020304" pitchFamily="18" charset="0"/>
              </a:rPr>
              <a:t> </a:t>
            </a:r>
            <a:r>
              <a:rPr lang="vi-VN" sz="5700" b="0" dirty="0">
                <a:solidFill>
                  <a:schemeClr val="bg1"/>
                </a:solidFill>
                <a:latin typeface="+mj-lt"/>
                <a:cs typeface="Times New Roman" panose="02020603050405020304" pitchFamily="18" charset="0"/>
              </a:rPr>
              <a:t>Ai hiến thân trong luật Chúa sẽ được no thỏa. Ai bước đi trong đường lối của Ngài. Sẽ được vinh phúc, sẽ được an hòa. </a:t>
            </a:r>
            <a:endParaRPr lang="en-US" sz="57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981234186"/>
      </p:ext>
    </p:extLst>
  </p:cSld>
  <p:clrMapOvr>
    <a:masterClrMapping/>
  </p:clrMapOvr>
  <p:transition spd="slow" advClick="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95250"/>
            <a:ext cx="9144000" cy="5143500"/>
          </a:xfrm>
        </p:spPr>
        <p:txBody>
          <a:bodyPr anchor="ctr" anchorCtr="0">
            <a:noAutofit/>
          </a:bodyPr>
          <a:lstStyle/>
          <a:p>
            <a:pPr algn="just"/>
            <a:r>
              <a:rPr lang="en-US" altLang="en-US" sz="4800" b="0" u="sng" dirty="0" smtClean="0">
                <a:solidFill>
                  <a:srgbClr val="F3F30D"/>
                </a:solidFill>
                <a:latin typeface="+mj-lt"/>
                <a:ea typeface="SimHei" panose="02010609060101010101" pitchFamily="49" charset="-122"/>
                <a:cs typeface="Times New Roman" panose="02020603050405020304" pitchFamily="18" charset="0"/>
              </a:rPr>
              <a:t>Tk2</a:t>
            </a:r>
            <a:r>
              <a:rPr lang="en-US" altLang="en-US" sz="4800" b="0" u="sng" dirty="0">
                <a:solidFill>
                  <a:srgbClr val="F3F30D"/>
                </a:solidFill>
                <a:latin typeface="+mj-lt"/>
                <a:ea typeface="SimHei" panose="02010609060101010101" pitchFamily="49" charset="-122"/>
                <a:cs typeface="Times New Roman" panose="02020603050405020304" pitchFamily="18" charset="0"/>
              </a:rPr>
              <a:t>:</a:t>
            </a:r>
            <a:r>
              <a:rPr lang="en-US" altLang="en-US" sz="4800" b="0" dirty="0">
                <a:solidFill>
                  <a:schemeClr val="bg1"/>
                </a:solidFill>
                <a:latin typeface="+mj-lt"/>
                <a:ea typeface="SimHei" panose="02010609060101010101" pitchFamily="49" charset="-122"/>
                <a:cs typeface="Times New Roman" panose="02020603050405020304" pitchFamily="18" charset="0"/>
              </a:rPr>
              <a:t> </a:t>
            </a:r>
            <a:r>
              <a:rPr lang="vi-VN" sz="4800" b="0" dirty="0">
                <a:solidFill>
                  <a:schemeClr val="bg1"/>
                </a:solidFill>
                <a:latin typeface="+mj-lt"/>
                <a:cs typeface="Times New Roman" panose="02020603050405020304" pitchFamily="18" charset="0"/>
              </a:rPr>
              <a:t>Hãy nghe luật Ngài dẫu có xót xa. Miệng không thể nguyền chứng có gian ngoa. Hãy mau làm hòa kẻ ghét chúng ta. Nhưng con biết tình Chúa Ngài thương tha. Cho ai đó trót thân sa đà. Mà hôm nay xin thống hối và ăn năn.</a:t>
            </a:r>
            <a:endParaRPr lang="en-US" sz="48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634245508"/>
      </p:ext>
    </p:extLst>
  </p:cSld>
  <p:clrMapOvr>
    <a:masterClrMapping/>
  </p:clrMapOvr>
  <p:transition spd="slow" advClick="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r>
              <a:rPr lang="en-US" altLang="en-US" sz="5700" b="0" u="sng" dirty="0" err="1">
                <a:solidFill>
                  <a:srgbClr val="F3F30D"/>
                </a:solidFill>
                <a:latin typeface="+mj-lt"/>
                <a:ea typeface="SimHei" panose="02010609060101010101" pitchFamily="49" charset="-122"/>
                <a:cs typeface="Times New Roman" panose="02020603050405020304" pitchFamily="18" charset="0"/>
              </a:rPr>
              <a:t>Đk</a:t>
            </a:r>
            <a:r>
              <a:rPr lang="en-US" altLang="en-US" sz="5700" b="0" u="sng" dirty="0">
                <a:solidFill>
                  <a:srgbClr val="F3F30D"/>
                </a:solidFill>
                <a:latin typeface="+mj-lt"/>
                <a:ea typeface="SimHei" panose="02010609060101010101" pitchFamily="49" charset="-122"/>
                <a:cs typeface="Times New Roman" panose="02020603050405020304" pitchFamily="18" charset="0"/>
              </a:rPr>
              <a:t>:</a:t>
            </a:r>
            <a:r>
              <a:rPr lang="en-US" altLang="en-US" sz="5700" b="0" dirty="0">
                <a:solidFill>
                  <a:schemeClr val="bg1"/>
                </a:solidFill>
                <a:latin typeface="+mj-lt"/>
                <a:ea typeface="SimHei" panose="02010609060101010101" pitchFamily="49" charset="-122"/>
                <a:cs typeface="Times New Roman" panose="02020603050405020304" pitchFamily="18" charset="0"/>
              </a:rPr>
              <a:t> </a:t>
            </a:r>
            <a:r>
              <a:rPr lang="vi-VN" sz="5700" b="0" dirty="0">
                <a:solidFill>
                  <a:schemeClr val="bg1"/>
                </a:solidFill>
                <a:latin typeface="+mj-lt"/>
                <a:cs typeface="Times New Roman" panose="02020603050405020304" pitchFamily="18" charset="0"/>
              </a:rPr>
              <a:t>Ai hiến thân trong luật Chúa sẽ được no thỏa. Ai bước đi trong đường lối của Ngài. Sẽ được vinh phúc, sẽ được an hòa. </a:t>
            </a:r>
            <a:endParaRPr lang="en-US" sz="57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981234186"/>
      </p:ext>
    </p:extLst>
  </p:cSld>
  <p:clrMapOvr>
    <a:masterClrMapping/>
  </p:clrMapOvr>
  <p:transition spd="slow" advClick="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r>
              <a:rPr lang="en-US" altLang="en-US" sz="4700" b="0" u="sng" dirty="0">
                <a:solidFill>
                  <a:srgbClr val="F3F30D"/>
                </a:solidFill>
                <a:latin typeface="+mj-lt"/>
                <a:ea typeface="SimHei" panose="02010609060101010101" pitchFamily="49" charset="-122"/>
                <a:cs typeface="Times New Roman" panose="02020603050405020304" pitchFamily="18" charset="0"/>
              </a:rPr>
              <a:t>Tk3:</a:t>
            </a:r>
            <a:r>
              <a:rPr lang="en-US" altLang="en-US" sz="4700" b="0" dirty="0">
                <a:solidFill>
                  <a:schemeClr val="bg1"/>
                </a:solidFill>
                <a:latin typeface="+mj-lt"/>
                <a:ea typeface="SimHei" panose="02010609060101010101" pitchFamily="49" charset="-122"/>
                <a:cs typeface="Times New Roman" panose="02020603050405020304" pitchFamily="18" charset="0"/>
              </a:rPr>
              <a:t> </a:t>
            </a:r>
            <a:r>
              <a:rPr lang="vi-VN" sz="4700" b="0" dirty="0">
                <a:solidFill>
                  <a:schemeClr val="bg1"/>
                </a:solidFill>
                <a:latin typeface="+mj-lt"/>
                <a:cs typeface="Times New Roman" panose="02020603050405020304" pitchFamily="18" charset="0"/>
              </a:rPr>
              <a:t>Dẫu cho nhọc nhằn gắn với tháng  năm. VÌ yêu luật Ngài vẫn cứ hy sinh, Để ôm vào lòng tượng chúa đóng đinh. Con tin Chúa rất gần kề bên con. Khi con chơi với trong hao mòn. Ngài luôn đưa tay cứu vớt, sợ chi </a:t>
            </a:r>
            <a:r>
              <a:rPr lang="vi-VN" sz="4700" b="0" dirty="0" smtClean="0">
                <a:solidFill>
                  <a:schemeClr val="bg1"/>
                </a:solidFill>
                <a:latin typeface="+mj-lt"/>
                <a:cs typeface="Times New Roman" panose="02020603050405020304" pitchFamily="18" charset="0"/>
              </a:rPr>
              <a:t>ai</a:t>
            </a:r>
            <a:r>
              <a:rPr lang="en-US" sz="4700" b="0" dirty="0" smtClean="0">
                <a:solidFill>
                  <a:schemeClr val="bg1"/>
                </a:solidFill>
                <a:latin typeface="+mj-lt"/>
                <a:cs typeface="Times New Roman" panose="02020603050405020304" pitchFamily="18" charset="0"/>
              </a:rPr>
              <a:t>.</a:t>
            </a:r>
            <a:endParaRPr lang="en-US" sz="47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116112193"/>
      </p:ext>
    </p:extLst>
  </p:cSld>
  <p:clrMapOvr>
    <a:masterClrMapping/>
  </p:clrMapOvr>
  <p:transition spd="slow" advClick="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r>
              <a:rPr lang="en-US" altLang="en-US" sz="5700" b="0" u="sng" dirty="0" err="1">
                <a:solidFill>
                  <a:srgbClr val="F3F30D"/>
                </a:solidFill>
                <a:latin typeface="+mj-lt"/>
                <a:ea typeface="SimHei" panose="02010609060101010101" pitchFamily="49" charset="-122"/>
                <a:cs typeface="Times New Roman" panose="02020603050405020304" pitchFamily="18" charset="0"/>
              </a:rPr>
              <a:t>Đk</a:t>
            </a:r>
            <a:r>
              <a:rPr lang="en-US" altLang="en-US" sz="5700" b="0" u="sng" dirty="0">
                <a:solidFill>
                  <a:srgbClr val="F3F30D"/>
                </a:solidFill>
                <a:latin typeface="+mj-lt"/>
                <a:ea typeface="SimHei" panose="02010609060101010101" pitchFamily="49" charset="-122"/>
                <a:cs typeface="Times New Roman" panose="02020603050405020304" pitchFamily="18" charset="0"/>
              </a:rPr>
              <a:t>:</a:t>
            </a:r>
            <a:r>
              <a:rPr lang="en-US" altLang="en-US" sz="5700" b="0" dirty="0">
                <a:solidFill>
                  <a:schemeClr val="bg1"/>
                </a:solidFill>
                <a:latin typeface="+mj-lt"/>
                <a:ea typeface="SimHei" panose="02010609060101010101" pitchFamily="49" charset="-122"/>
                <a:cs typeface="Times New Roman" panose="02020603050405020304" pitchFamily="18" charset="0"/>
              </a:rPr>
              <a:t> </a:t>
            </a:r>
            <a:r>
              <a:rPr lang="vi-VN" sz="5700" b="0" dirty="0">
                <a:solidFill>
                  <a:schemeClr val="bg1"/>
                </a:solidFill>
                <a:latin typeface="+mj-lt"/>
                <a:cs typeface="Times New Roman" panose="02020603050405020304" pitchFamily="18" charset="0"/>
              </a:rPr>
              <a:t>Ai hiến thân trong luật Chúa sẽ được no thỏa. Ai bước đi trong đường lối của Ngài. Sẽ được vinh phúc, sẽ được an hòa. </a:t>
            </a:r>
            <a:endParaRPr lang="en-US" sz="57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981234186"/>
      </p:ext>
    </p:extLst>
  </p:cSld>
  <p:clrMapOvr>
    <a:masterClrMapping/>
  </p:clrMapOvr>
  <p:transition spd="slow" advClick="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FFFF00"/>
              </a:solidFill>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FFFF00"/>
              </a:solidFill>
              <a:latin typeface="+mj-lt"/>
              <a:ea typeface="Tahoma" pitchFamily="34" charset="0"/>
              <a:cs typeface="Times New Roman" pitchFamily="18" charset="0"/>
            </a:endParaRPr>
          </a:p>
          <a:p>
            <a:pPr marL="0" indent="0" algn="just">
              <a:lnSpc>
                <a:spcPct val="120000"/>
              </a:lnSpc>
              <a:buNone/>
            </a:pPr>
            <a:endParaRPr lang="en-US" sz="6000" b="0" dirty="0">
              <a:solidFill>
                <a:srgbClr val="FFFF00"/>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 xmlns:a16="http://schemas.microsoft.com/office/drawing/2014/main"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540452198"/>
      </p:ext>
    </p:extLst>
  </p:cSld>
  <p:clrMapOvr>
    <a:masterClrMapping/>
  </p:clrMapOvr>
  <p:transition spd="slow" advClick="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0" dirty="0">
                <a:solidFill>
                  <a:schemeClr val="bg1"/>
                </a:solidFill>
                <a:effectLst>
                  <a:outerShdw blurRad="38100" dist="38100" dir="2700000" algn="tl">
                    <a:srgbClr val="000000">
                      <a:alpha val="43137"/>
                    </a:srgbClr>
                  </a:outerShdw>
                </a:effectLst>
                <a:latin typeface="+mj-lt"/>
                <a:cs typeface="Times New Roman" pitchFamily="18" charset="0"/>
              </a:rPr>
              <a:t>Ca </a:t>
            </a:r>
            <a:r>
              <a:rPr lang="en-US" sz="8000" b="0" dirty="0" err="1">
                <a:solidFill>
                  <a:schemeClr val="bg1"/>
                </a:solidFill>
                <a:effectLst>
                  <a:outerShdw blurRad="38100" dist="38100" dir="2700000" algn="tl">
                    <a:srgbClr val="000000">
                      <a:alpha val="43137"/>
                    </a:srgbClr>
                  </a:outerShdw>
                </a:effectLst>
                <a:latin typeface="+mj-lt"/>
                <a:cs typeface="Times New Roman" pitchFamily="18" charset="0"/>
              </a:rPr>
              <a:t>Kết</a:t>
            </a:r>
            <a:r>
              <a:rPr lang="en-US" sz="8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a:solidFill>
                  <a:schemeClr val="bg1"/>
                </a:solidFill>
                <a:effectLst>
                  <a:outerShdw blurRad="38100" dist="38100" dir="2700000" algn="tl">
                    <a:srgbClr val="000000">
                      <a:alpha val="43137"/>
                    </a:srgbClr>
                  </a:outerShdw>
                </a:effectLst>
                <a:latin typeface="+mj-lt"/>
                <a:cs typeface="Times New Roman" pitchFamily="18" charset="0"/>
              </a:rPr>
              <a:t>Lễ</a:t>
            </a:r>
            <a:r>
              <a:rPr lang="en-US" sz="8000" b="0" dirty="0">
                <a:solidFill>
                  <a:srgbClr val="660066"/>
                </a:solidFill>
                <a:effectLst>
                  <a:outerShdw blurRad="38100" dist="38100" dir="2700000" algn="tl">
                    <a:srgbClr val="000000">
                      <a:alpha val="43137"/>
                    </a:srgbClr>
                  </a:outerShdw>
                </a:effectLst>
                <a:latin typeface="+mj-lt"/>
                <a:cs typeface="Times New Roman" pitchFamily="18" charset="0"/>
              </a:rPr>
              <a:t/>
            </a:r>
            <a:br>
              <a:rPr lang="en-US" sz="8000" b="0" dirty="0">
                <a:solidFill>
                  <a:srgbClr val="660066"/>
                </a:solidFill>
                <a:effectLst>
                  <a:outerShdw blurRad="38100" dist="38100" dir="2700000" algn="tl">
                    <a:srgbClr val="000000">
                      <a:alpha val="43137"/>
                    </a:srgbClr>
                  </a:outerShdw>
                </a:effectLst>
                <a:latin typeface="+mj-lt"/>
                <a:cs typeface="Times New Roman" pitchFamily="18" charset="0"/>
              </a:rPr>
            </a:br>
            <a:r>
              <a:rPr lang="en-US" sz="6000" b="0" dirty="0" err="1" smtClean="0">
                <a:solidFill>
                  <a:srgbClr val="FFFF00"/>
                </a:solidFill>
                <a:effectLst>
                  <a:outerShdw blurRad="38100" dist="38100" dir="2700000" algn="tl">
                    <a:srgbClr val="000000">
                      <a:alpha val="43137"/>
                    </a:srgbClr>
                  </a:outerShdw>
                </a:effectLst>
                <a:latin typeface="+mj-lt"/>
                <a:cs typeface="Times New Roman" pitchFamily="18" charset="0"/>
              </a:rPr>
              <a:t>Lạy</a:t>
            </a:r>
            <a:r>
              <a:rPr lang="en-US" sz="6000" b="0"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rgbClr val="FFFF00"/>
                </a:solidFill>
                <a:effectLst>
                  <a:outerShdw blurRad="38100" dist="38100" dir="2700000" algn="tl">
                    <a:srgbClr val="000000">
                      <a:alpha val="43137"/>
                    </a:srgbClr>
                  </a:outerShdw>
                </a:effectLst>
                <a:latin typeface="+mj-lt"/>
                <a:cs typeface="Times New Roman" pitchFamily="18" charset="0"/>
              </a:rPr>
              <a:t>Mẹ</a:t>
            </a:r>
            <a:r>
              <a:rPr lang="en-US" sz="6000" b="0"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rgbClr val="FFFF00"/>
                </a:solidFill>
                <a:effectLst>
                  <a:outerShdw blurRad="38100" dist="38100" dir="2700000" algn="tl">
                    <a:srgbClr val="000000">
                      <a:alpha val="43137"/>
                    </a:srgbClr>
                  </a:outerShdw>
                </a:effectLst>
                <a:latin typeface="+mj-lt"/>
                <a:cs typeface="Times New Roman" pitchFamily="18" charset="0"/>
              </a:rPr>
              <a:t>Xin</a:t>
            </a:r>
            <a:r>
              <a:rPr lang="en-US" sz="6000" b="0"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rgbClr val="FFFF00"/>
                </a:solidFill>
                <a:effectLst>
                  <a:outerShdw blurRad="38100" dist="38100" dir="2700000" algn="tl">
                    <a:srgbClr val="000000">
                      <a:alpha val="43137"/>
                    </a:srgbClr>
                  </a:outerShdw>
                </a:effectLst>
                <a:latin typeface="+mj-lt"/>
                <a:cs typeface="Times New Roman" pitchFamily="18" charset="0"/>
              </a:rPr>
              <a:t>Yên</a:t>
            </a:r>
            <a:r>
              <a:rPr lang="en-US" sz="6000" b="0"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rgbClr val="FFFF00"/>
                </a:solidFill>
                <a:effectLst>
                  <a:outerShdw blurRad="38100" dist="38100" dir="2700000" algn="tl">
                    <a:srgbClr val="000000">
                      <a:alpha val="43137"/>
                    </a:srgbClr>
                  </a:outerShdw>
                </a:effectLst>
                <a:latin typeface="+mj-lt"/>
                <a:cs typeface="Times New Roman" pitchFamily="18" charset="0"/>
              </a:rPr>
              <a:t>Ủi</a:t>
            </a:r>
            <a:r>
              <a:rPr lang="en-US" sz="60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0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b="0" i="1" dirty="0" err="1" smtClean="0">
                <a:solidFill>
                  <a:schemeClr val="bg1"/>
                </a:solidFill>
                <a:effectLst>
                  <a:outerShdw blurRad="38100" dist="38100" dir="2700000" algn="tl">
                    <a:srgbClr val="000000">
                      <a:alpha val="43137"/>
                    </a:srgbClr>
                  </a:outerShdw>
                </a:effectLst>
                <a:latin typeface="+mj-lt"/>
                <a:cs typeface="Times New Roman" pitchFamily="18" charset="0"/>
              </a:rPr>
              <a:t>Nguyễn</a:t>
            </a:r>
            <a:r>
              <a:rPr lang="en-US" b="0"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b="0" i="1" dirty="0" err="1" smtClean="0">
                <a:solidFill>
                  <a:schemeClr val="bg1"/>
                </a:solidFill>
                <a:effectLst>
                  <a:outerShdw blurRad="38100" dist="38100" dir="2700000" algn="tl">
                    <a:srgbClr val="000000">
                      <a:alpha val="43137"/>
                    </a:srgbClr>
                  </a:outerShdw>
                </a:effectLst>
                <a:latin typeface="+mj-lt"/>
                <a:cs typeface="Times New Roman" pitchFamily="18" charset="0"/>
              </a:rPr>
              <a:t>Khắc</a:t>
            </a:r>
            <a:r>
              <a:rPr lang="en-US" b="0"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b="0" i="1" dirty="0" err="1" smtClean="0">
                <a:solidFill>
                  <a:schemeClr val="bg1"/>
                </a:solidFill>
                <a:effectLst>
                  <a:outerShdw blurRad="38100" dist="38100" dir="2700000" algn="tl">
                    <a:srgbClr val="000000">
                      <a:alpha val="43137"/>
                    </a:srgbClr>
                  </a:outerShdw>
                </a:effectLst>
                <a:latin typeface="+mj-lt"/>
                <a:cs typeface="Times New Roman" pitchFamily="18" charset="0"/>
              </a:rPr>
              <a:t>Xuyên</a:t>
            </a:r>
            <a:endParaRPr lang="vi-VN" sz="80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209550"/>
            <a:ext cx="91440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buNone/>
            </a:pPr>
            <a:r>
              <a:rPr lang="en-US" altLang="en-US" sz="5000" u="sng" dirty="0">
                <a:solidFill>
                  <a:srgbClr val="FFFF00"/>
                </a:solidFill>
                <a:latin typeface="+mj-lt"/>
                <a:cs typeface="Times New Roman" panose="02020603050405020304" pitchFamily="18" charset="0"/>
              </a:rPr>
              <a:t>Tk1:</a:t>
            </a:r>
            <a:r>
              <a:rPr lang="en-US" altLang="en-US" sz="5000" dirty="0">
                <a:solidFill>
                  <a:srgbClr val="FFFF00"/>
                </a:solidFill>
                <a:latin typeface="+mj-lt"/>
                <a:cs typeface="Times New Roman" panose="02020603050405020304" pitchFamily="18" charset="0"/>
              </a:rPr>
              <a:t> </a:t>
            </a:r>
            <a:r>
              <a:rPr lang="vi-VN" sz="5000" dirty="0">
                <a:solidFill>
                  <a:schemeClr val="bg1"/>
                </a:solidFill>
                <a:latin typeface="+mj-lt"/>
                <a:cs typeface="Times New Roman" panose="02020603050405020304" pitchFamily="18" charset="0"/>
              </a:rPr>
              <a:t>Chúa là Đấng con bao chờ mong. Giờ đây con đến tìm nơi náu nương. Sống gần Chúa con quên sầu thương. Niềm vui chan chứa tình yêu Chúa khôn lường.</a:t>
            </a:r>
          </a:p>
        </p:txBody>
      </p:sp>
    </p:spTree>
  </p:cSld>
  <p:clrMapOvr>
    <a:masterClrMapping/>
  </p:clrMapOvr>
  <p:transition spd="slow"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5400" b="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400" b="0" dirty="0" smtClean="0">
                <a:effectLst>
                  <a:outerShdw blurRad="38100" dist="38100" dir="2700000" algn="tl">
                    <a:srgbClr val="000000">
                      <a:alpha val="43137"/>
                    </a:srgbClr>
                  </a:outerShdw>
                </a:effectLst>
                <a:latin typeface="+mj-lt"/>
              </a:rPr>
              <a:t> </a:t>
            </a:r>
            <a:r>
              <a:rPr lang="vi-VN" sz="5400" b="0" dirty="0">
                <a:solidFill>
                  <a:schemeClr val="bg1"/>
                </a:solidFill>
                <a:latin typeface="+mj-lt"/>
              </a:rPr>
              <a:t>Lạy Mẹ xin yển ủi chúng con luôn </a:t>
            </a:r>
            <a:r>
              <a:rPr lang="vi-VN" sz="5400" b="0" dirty="0" smtClean="0">
                <a:solidFill>
                  <a:schemeClr val="bg1"/>
                </a:solidFill>
                <a:latin typeface="+mj-lt"/>
              </a:rPr>
              <a:t>luôn</a:t>
            </a:r>
            <a:r>
              <a:rPr lang="en-US" sz="5400" b="0" dirty="0" smtClean="0">
                <a:solidFill>
                  <a:schemeClr val="bg1"/>
                </a:solidFill>
                <a:latin typeface="+mj-lt"/>
              </a:rPr>
              <a:t> </a:t>
            </a:r>
            <a:r>
              <a:rPr lang="vi-VN" sz="5400" b="0" dirty="0" smtClean="0">
                <a:solidFill>
                  <a:schemeClr val="bg1"/>
                </a:solidFill>
                <a:latin typeface="+mj-lt"/>
              </a:rPr>
              <a:t>Mẹ </a:t>
            </a:r>
            <a:r>
              <a:rPr lang="vi-VN" sz="5400" b="0" dirty="0">
                <a:solidFill>
                  <a:schemeClr val="bg1"/>
                </a:solidFill>
                <a:latin typeface="+mj-lt"/>
              </a:rPr>
              <a:t>từ bi xin phá những nỗi u </a:t>
            </a:r>
            <a:r>
              <a:rPr lang="vi-VN" sz="5400" b="0" dirty="0" smtClean="0">
                <a:solidFill>
                  <a:schemeClr val="bg1"/>
                </a:solidFill>
                <a:latin typeface="+mj-lt"/>
              </a:rPr>
              <a:t>buồnVì </a:t>
            </a:r>
            <a:r>
              <a:rPr lang="vi-VN" sz="5400" b="0" dirty="0">
                <a:solidFill>
                  <a:schemeClr val="bg1"/>
                </a:solidFill>
                <a:latin typeface="+mj-lt"/>
              </a:rPr>
              <a:t>đời con gieo rắc biết bao đau </a:t>
            </a:r>
            <a:r>
              <a:rPr lang="vi-VN" sz="5400" b="0" dirty="0" smtClean="0">
                <a:solidFill>
                  <a:schemeClr val="bg1"/>
                </a:solidFill>
                <a:latin typeface="+mj-lt"/>
              </a:rPr>
              <a:t>thương</a:t>
            </a:r>
            <a:r>
              <a:rPr lang="en-US" sz="5400" b="0" dirty="0" smtClean="0">
                <a:solidFill>
                  <a:schemeClr val="bg1"/>
                </a:solidFill>
                <a:latin typeface="+mj-lt"/>
              </a:rPr>
              <a:t> </a:t>
            </a:r>
            <a:r>
              <a:rPr lang="vi-VN" sz="5400" b="0" dirty="0" smtClean="0">
                <a:solidFill>
                  <a:schemeClr val="bg1"/>
                </a:solidFill>
                <a:latin typeface="+mj-lt"/>
              </a:rPr>
              <a:t>Và </a:t>
            </a:r>
            <a:r>
              <a:rPr lang="vi-VN" sz="5400" b="0" dirty="0">
                <a:solidFill>
                  <a:schemeClr val="bg1"/>
                </a:solidFill>
                <a:latin typeface="+mj-lt"/>
              </a:rPr>
              <a:t>tràn lan gai góc vướng trên con </a:t>
            </a:r>
            <a:r>
              <a:rPr lang="vi-VN" sz="5400" b="0" dirty="0" smtClean="0">
                <a:solidFill>
                  <a:schemeClr val="bg1"/>
                </a:solidFill>
                <a:latin typeface="+mj-lt"/>
              </a:rPr>
              <a:t>đường</a:t>
            </a:r>
            <a:r>
              <a:rPr lang="en-US" sz="5400" b="0" dirty="0" smtClean="0">
                <a:solidFill>
                  <a:schemeClr val="bg1"/>
                </a:solidFill>
                <a:latin typeface="+mj-lt"/>
              </a:rPr>
              <a:t>.</a:t>
            </a:r>
            <a:endParaRPr lang="vi-VN"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15265726"/>
      </p:ext>
    </p:extLst>
  </p:cSld>
  <p:clrMapOvr>
    <a:masterClrMapping/>
  </p:clrMapOvr>
  <p:transition spd="slow" advClick="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Tk1:</a:t>
            </a:r>
            <a:r>
              <a:rPr lang="en-US" sz="5400" b="0" dirty="0" smtClean="0">
                <a:effectLst>
                  <a:outerShdw blurRad="38100" dist="38100" dir="2700000" algn="tl">
                    <a:srgbClr val="000000">
                      <a:alpha val="43137"/>
                    </a:srgbClr>
                  </a:outerShdw>
                </a:effectLst>
                <a:latin typeface="+mj-lt"/>
              </a:rPr>
              <a:t> </a:t>
            </a:r>
            <a:r>
              <a:rPr lang="vi-VN" sz="5400" b="0" dirty="0">
                <a:solidFill>
                  <a:schemeClr val="bg1"/>
                </a:solidFill>
                <a:latin typeface="+mj-lt"/>
              </a:rPr>
              <a:t>Ơ Mẹ rất nhân từ Mẹ quên sao được hôm </a:t>
            </a:r>
            <a:r>
              <a:rPr lang="vi-VN" sz="5400" b="0" dirty="0" smtClean="0">
                <a:solidFill>
                  <a:schemeClr val="bg1"/>
                </a:solidFill>
                <a:latin typeface="+mj-lt"/>
              </a:rPr>
              <a:t>xưa</a:t>
            </a:r>
            <a:r>
              <a:rPr lang="en-US" sz="5400" b="0" dirty="0" smtClean="0">
                <a:solidFill>
                  <a:schemeClr val="bg1"/>
                </a:solidFill>
                <a:latin typeface="+mj-lt"/>
              </a:rPr>
              <a:t> </a:t>
            </a:r>
            <a:r>
              <a:rPr lang="vi-VN" sz="5400" b="0" dirty="0" smtClean="0">
                <a:solidFill>
                  <a:schemeClr val="bg1"/>
                </a:solidFill>
                <a:latin typeface="+mj-lt"/>
              </a:rPr>
              <a:t>Lời </a:t>
            </a:r>
            <a:r>
              <a:rPr lang="vi-VN" sz="5400" b="0" dirty="0">
                <a:solidFill>
                  <a:schemeClr val="bg1"/>
                </a:solidFill>
                <a:latin typeface="+mj-lt"/>
              </a:rPr>
              <a:t>mẹ hứa khi ở trên núi </a:t>
            </a:r>
            <a:r>
              <a:rPr lang="vi-VN" sz="5400" b="0" dirty="0" smtClean="0">
                <a:solidFill>
                  <a:schemeClr val="bg1"/>
                </a:solidFill>
                <a:latin typeface="+mj-lt"/>
              </a:rPr>
              <a:t>kia</a:t>
            </a:r>
            <a:r>
              <a:rPr lang="en-US" sz="5400" b="0" dirty="0" smtClean="0">
                <a:solidFill>
                  <a:schemeClr val="bg1"/>
                </a:solidFill>
                <a:latin typeface="+mj-lt"/>
              </a:rPr>
              <a:t> </a:t>
            </a:r>
            <a:r>
              <a:rPr lang="vi-VN" sz="5400" b="0" dirty="0" smtClean="0">
                <a:solidFill>
                  <a:schemeClr val="bg1"/>
                </a:solidFill>
                <a:latin typeface="+mj-lt"/>
              </a:rPr>
              <a:t>Lúc </a:t>
            </a:r>
            <a:r>
              <a:rPr lang="vi-VN" sz="5400" b="0" dirty="0">
                <a:solidFill>
                  <a:schemeClr val="bg1"/>
                </a:solidFill>
                <a:latin typeface="+mj-lt"/>
              </a:rPr>
              <a:t>mà Chúa sinh thì Mẹ đứng âu sầu lặng </a:t>
            </a:r>
            <a:r>
              <a:rPr lang="vi-VN" sz="5400" b="0" dirty="0" smtClean="0">
                <a:solidFill>
                  <a:schemeClr val="bg1"/>
                </a:solidFill>
                <a:latin typeface="+mj-lt"/>
              </a:rPr>
              <a:t>yên</a:t>
            </a:r>
            <a:r>
              <a:rPr lang="en-US" sz="5400" b="0" dirty="0" smtClean="0">
                <a:solidFill>
                  <a:schemeClr val="bg1"/>
                </a:solidFill>
                <a:latin typeface="+mj-lt"/>
              </a:rPr>
              <a:t> </a:t>
            </a:r>
            <a:r>
              <a:rPr lang="vi-VN" sz="5400" b="0" dirty="0" smtClean="0">
                <a:solidFill>
                  <a:schemeClr val="bg1"/>
                </a:solidFill>
                <a:latin typeface="+mj-lt"/>
              </a:rPr>
              <a:t>Là </a:t>
            </a:r>
            <a:r>
              <a:rPr lang="vi-VN" sz="5400" b="0" dirty="0">
                <a:solidFill>
                  <a:schemeClr val="bg1"/>
                </a:solidFill>
                <a:latin typeface="+mj-lt"/>
              </a:rPr>
              <a:t>Mẹ chúng con mẹ xin lĩnh quyền</a:t>
            </a:r>
            <a:endParaRPr lang="vi-VN"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101420820"/>
      </p:ext>
    </p:extLst>
  </p:cSld>
  <p:clrMapOvr>
    <a:masterClrMapping/>
  </p:clrMapOvr>
  <p:transition spd="slow" advClick="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5400" b="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400" b="0" dirty="0" smtClean="0">
                <a:effectLst>
                  <a:outerShdw blurRad="38100" dist="38100" dir="2700000" algn="tl">
                    <a:srgbClr val="000000">
                      <a:alpha val="43137"/>
                    </a:srgbClr>
                  </a:outerShdw>
                </a:effectLst>
                <a:latin typeface="+mj-lt"/>
              </a:rPr>
              <a:t> </a:t>
            </a:r>
            <a:r>
              <a:rPr lang="vi-VN" sz="5400" b="0" dirty="0">
                <a:solidFill>
                  <a:schemeClr val="bg1"/>
                </a:solidFill>
                <a:latin typeface="+mj-lt"/>
              </a:rPr>
              <a:t>Lạy Mẹ xin yển ủi chúng con luôn </a:t>
            </a:r>
            <a:r>
              <a:rPr lang="vi-VN" sz="5400" b="0" dirty="0" smtClean="0">
                <a:solidFill>
                  <a:schemeClr val="bg1"/>
                </a:solidFill>
                <a:latin typeface="+mj-lt"/>
              </a:rPr>
              <a:t>luôn</a:t>
            </a:r>
            <a:r>
              <a:rPr lang="en-US" sz="5400" b="0" dirty="0" smtClean="0">
                <a:solidFill>
                  <a:schemeClr val="bg1"/>
                </a:solidFill>
                <a:latin typeface="+mj-lt"/>
              </a:rPr>
              <a:t> </a:t>
            </a:r>
            <a:r>
              <a:rPr lang="vi-VN" sz="5400" b="0" dirty="0" smtClean="0">
                <a:solidFill>
                  <a:schemeClr val="bg1"/>
                </a:solidFill>
                <a:latin typeface="+mj-lt"/>
              </a:rPr>
              <a:t>Mẹ </a:t>
            </a:r>
            <a:r>
              <a:rPr lang="vi-VN" sz="5400" b="0" dirty="0">
                <a:solidFill>
                  <a:schemeClr val="bg1"/>
                </a:solidFill>
                <a:latin typeface="+mj-lt"/>
              </a:rPr>
              <a:t>từ bi xin phá những nỗi u </a:t>
            </a:r>
            <a:r>
              <a:rPr lang="vi-VN" sz="5400" b="0" dirty="0" smtClean="0">
                <a:solidFill>
                  <a:schemeClr val="bg1"/>
                </a:solidFill>
                <a:latin typeface="+mj-lt"/>
              </a:rPr>
              <a:t>buồnVì </a:t>
            </a:r>
            <a:r>
              <a:rPr lang="vi-VN" sz="5400" b="0" dirty="0">
                <a:solidFill>
                  <a:schemeClr val="bg1"/>
                </a:solidFill>
                <a:latin typeface="+mj-lt"/>
              </a:rPr>
              <a:t>đời con gieo rắc biết bao đau </a:t>
            </a:r>
            <a:r>
              <a:rPr lang="vi-VN" sz="5400" b="0" dirty="0" smtClean="0">
                <a:solidFill>
                  <a:schemeClr val="bg1"/>
                </a:solidFill>
                <a:latin typeface="+mj-lt"/>
              </a:rPr>
              <a:t>thương</a:t>
            </a:r>
            <a:r>
              <a:rPr lang="en-US" sz="5400" b="0" dirty="0" smtClean="0">
                <a:solidFill>
                  <a:schemeClr val="bg1"/>
                </a:solidFill>
                <a:latin typeface="+mj-lt"/>
              </a:rPr>
              <a:t> </a:t>
            </a:r>
            <a:r>
              <a:rPr lang="vi-VN" sz="5400" b="0" dirty="0" smtClean="0">
                <a:solidFill>
                  <a:schemeClr val="bg1"/>
                </a:solidFill>
                <a:latin typeface="+mj-lt"/>
              </a:rPr>
              <a:t>Và </a:t>
            </a:r>
            <a:r>
              <a:rPr lang="vi-VN" sz="5400" b="0" dirty="0">
                <a:solidFill>
                  <a:schemeClr val="bg1"/>
                </a:solidFill>
                <a:latin typeface="+mj-lt"/>
              </a:rPr>
              <a:t>tràn lan gai góc vướng trên con </a:t>
            </a:r>
            <a:r>
              <a:rPr lang="vi-VN" sz="5400" b="0" dirty="0" smtClean="0">
                <a:solidFill>
                  <a:schemeClr val="bg1"/>
                </a:solidFill>
                <a:latin typeface="+mj-lt"/>
              </a:rPr>
              <a:t>đường</a:t>
            </a:r>
            <a:r>
              <a:rPr lang="en-US" sz="5400" b="0" dirty="0" smtClean="0">
                <a:solidFill>
                  <a:schemeClr val="bg1"/>
                </a:solidFill>
                <a:latin typeface="+mj-lt"/>
              </a:rPr>
              <a:t>.</a:t>
            </a:r>
            <a:endParaRPr lang="vi-VN"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66614070"/>
      </p:ext>
    </p:extLst>
  </p:cSld>
  <p:clrMapOvr>
    <a:masterClrMapping/>
  </p:clrMapOvr>
  <p:transition spd="slow" advClick="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Tk2:</a:t>
            </a:r>
            <a:r>
              <a:rPr lang="en-US" sz="4800" b="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800" b="0" dirty="0">
                <a:solidFill>
                  <a:schemeClr val="bg1"/>
                </a:solidFill>
                <a:latin typeface="+mj-lt"/>
              </a:rPr>
              <a:t>Khấn Mẹ giữ linh hồn và xác con hằng trinh </a:t>
            </a:r>
            <a:r>
              <a:rPr lang="vi-VN" sz="4800" b="0" dirty="0" smtClean="0">
                <a:solidFill>
                  <a:schemeClr val="bg1"/>
                </a:solidFill>
                <a:latin typeface="+mj-lt"/>
              </a:rPr>
              <a:t>trong</a:t>
            </a:r>
            <a:r>
              <a:rPr lang="en-US" sz="4800" b="0" dirty="0" smtClean="0">
                <a:solidFill>
                  <a:schemeClr val="bg1"/>
                </a:solidFill>
                <a:latin typeface="+mj-lt"/>
              </a:rPr>
              <a:t> </a:t>
            </a:r>
            <a:r>
              <a:rPr lang="vi-VN" sz="4800" b="0" dirty="0" smtClean="0">
                <a:solidFill>
                  <a:schemeClr val="bg1"/>
                </a:solidFill>
                <a:latin typeface="+mj-lt"/>
              </a:rPr>
              <a:t>Lòng </a:t>
            </a:r>
            <a:r>
              <a:rPr lang="vi-VN" sz="4800" b="0" dirty="0">
                <a:solidFill>
                  <a:schemeClr val="bg1"/>
                </a:solidFill>
                <a:latin typeface="+mj-lt"/>
              </a:rPr>
              <a:t>luôn hớn hở hát khen Nữ </a:t>
            </a:r>
            <a:r>
              <a:rPr lang="vi-VN" sz="4800" b="0" dirty="0" smtClean="0">
                <a:solidFill>
                  <a:schemeClr val="bg1"/>
                </a:solidFill>
                <a:latin typeface="+mj-lt"/>
              </a:rPr>
              <a:t>Vương</a:t>
            </a:r>
            <a:r>
              <a:rPr lang="en-US" sz="4800" b="0" dirty="0" smtClean="0">
                <a:solidFill>
                  <a:schemeClr val="bg1"/>
                </a:solidFill>
                <a:latin typeface="+mj-lt"/>
              </a:rPr>
              <a:t> </a:t>
            </a:r>
            <a:r>
              <a:rPr lang="vi-VN" sz="4800" b="0" dirty="0" smtClean="0">
                <a:solidFill>
                  <a:schemeClr val="bg1"/>
                </a:solidFill>
                <a:latin typeface="+mj-lt"/>
              </a:rPr>
              <a:t>Quyết </a:t>
            </a:r>
            <a:r>
              <a:rPr lang="vi-VN" sz="4800" b="0" dirty="0">
                <a:solidFill>
                  <a:schemeClr val="bg1"/>
                </a:solidFill>
                <a:latin typeface="+mj-lt"/>
              </a:rPr>
              <a:t>còn sống ngày nào thờ kính Con mẹ khoan </a:t>
            </a:r>
            <a:r>
              <a:rPr lang="vi-VN" sz="4800" b="0" dirty="0" smtClean="0">
                <a:solidFill>
                  <a:schemeClr val="bg1"/>
                </a:solidFill>
                <a:latin typeface="+mj-lt"/>
              </a:rPr>
              <a:t>nhân</a:t>
            </a:r>
            <a:r>
              <a:rPr lang="en-US" sz="4800" b="0" dirty="0" smtClean="0">
                <a:solidFill>
                  <a:schemeClr val="bg1"/>
                </a:solidFill>
                <a:latin typeface="+mj-lt"/>
              </a:rPr>
              <a:t> </a:t>
            </a:r>
            <a:r>
              <a:rPr lang="vi-VN" sz="4800" b="0" dirty="0" smtClean="0">
                <a:solidFill>
                  <a:schemeClr val="bg1"/>
                </a:solidFill>
                <a:latin typeface="+mj-lt"/>
              </a:rPr>
              <a:t>Và </a:t>
            </a:r>
            <a:r>
              <a:rPr lang="vi-VN" sz="4800" b="0" dirty="0">
                <a:solidFill>
                  <a:schemeClr val="bg1"/>
                </a:solidFill>
                <a:latin typeface="+mj-lt"/>
              </a:rPr>
              <a:t>không quyến luyến thú vui thế trần</a:t>
            </a:r>
            <a:endParaRPr lang="vi-VN" sz="48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58581668"/>
      </p:ext>
    </p:extLst>
  </p:cSld>
  <p:clrMapOvr>
    <a:masterClrMapping/>
  </p:clrMapOvr>
  <p:transition spd="slow" advClick="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5400" b="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400" b="0" dirty="0" smtClean="0">
                <a:effectLst>
                  <a:outerShdw blurRad="38100" dist="38100" dir="2700000" algn="tl">
                    <a:srgbClr val="000000">
                      <a:alpha val="43137"/>
                    </a:srgbClr>
                  </a:outerShdw>
                </a:effectLst>
                <a:latin typeface="+mj-lt"/>
              </a:rPr>
              <a:t> </a:t>
            </a:r>
            <a:r>
              <a:rPr lang="vi-VN" sz="5400" b="0" dirty="0">
                <a:solidFill>
                  <a:schemeClr val="bg1"/>
                </a:solidFill>
                <a:latin typeface="+mj-lt"/>
              </a:rPr>
              <a:t>Lạy Mẹ xin yển ủi chúng con luôn </a:t>
            </a:r>
            <a:r>
              <a:rPr lang="vi-VN" sz="5400" b="0" dirty="0" smtClean="0">
                <a:solidFill>
                  <a:schemeClr val="bg1"/>
                </a:solidFill>
                <a:latin typeface="+mj-lt"/>
              </a:rPr>
              <a:t>luôn</a:t>
            </a:r>
            <a:r>
              <a:rPr lang="en-US" sz="5400" b="0" dirty="0" smtClean="0">
                <a:solidFill>
                  <a:schemeClr val="bg1"/>
                </a:solidFill>
                <a:latin typeface="+mj-lt"/>
              </a:rPr>
              <a:t> </a:t>
            </a:r>
            <a:r>
              <a:rPr lang="vi-VN" sz="5400" b="0" dirty="0" smtClean="0">
                <a:solidFill>
                  <a:schemeClr val="bg1"/>
                </a:solidFill>
                <a:latin typeface="+mj-lt"/>
              </a:rPr>
              <a:t>Mẹ </a:t>
            </a:r>
            <a:r>
              <a:rPr lang="vi-VN" sz="5400" b="0" dirty="0">
                <a:solidFill>
                  <a:schemeClr val="bg1"/>
                </a:solidFill>
                <a:latin typeface="+mj-lt"/>
              </a:rPr>
              <a:t>từ bi xin phá những nỗi u </a:t>
            </a:r>
            <a:r>
              <a:rPr lang="vi-VN" sz="5400" b="0" dirty="0" smtClean="0">
                <a:solidFill>
                  <a:schemeClr val="bg1"/>
                </a:solidFill>
                <a:latin typeface="+mj-lt"/>
              </a:rPr>
              <a:t>buồnVì </a:t>
            </a:r>
            <a:r>
              <a:rPr lang="vi-VN" sz="5400" b="0" dirty="0">
                <a:solidFill>
                  <a:schemeClr val="bg1"/>
                </a:solidFill>
                <a:latin typeface="+mj-lt"/>
              </a:rPr>
              <a:t>đời con gieo rắc biết bao đau </a:t>
            </a:r>
            <a:r>
              <a:rPr lang="vi-VN" sz="5400" b="0" dirty="0" smtClean="0">
                <a:solidFill>
                  <a:schemeClr val="bg1"/>
                </a:solidFill>
                <a:latin typeface="+mj-lt"/>
              </a:rPr>
              <a:t>thương</a:t>
            </a:r>
            <a:r>
              <a:rPr lang="en-US" sz="5400" b="0" dirty="0" smtClean="0">
                <a:solidFill>
                  <a:schemeClr val="bg1"/>
                </a:solidFill>
                <a:latin typeface="+mj-lt"/>
              </a:rPr>
              <a:t> </a:t>
            </a:r>
            <a:r>
              <a:rPr lang="vi-VN" sz="5400" b="0" dirty="0" smtClean="0">
                <a:solidFill>
                  <a:schemeClr val="bg1"/>
                </a:solidFill>
                <a:latin typeface="+mj-lt"/>
              </a:rPr>
              <a:t>Và </a:t>
            </a:r>
            <a:r>
              <a:rPr lang="vi-VN" sz="5400" b="0" dirty="0">
                <a:solidFill>
                  <a:schemeClr val="bg1"/>
                </a:solidFill>
                <a:latin typeface="+mj-lt"/>
              </a:rPr>
              <a:t>tràn lan gai góc vướng trên con </a:t>
            </a:r>
            <a:r>
              <a:rPr lang="vi-VN" sz="5400" b="0" dirty="0" smtClean="0">
                <a:solidFill>
                  <a:schemeClr val="bg1"/>
                </a:solidFill>
                <a:latin typeface="+mj-lt"/>
              </a:rPr>
              <a:t>đường</a:t>
            </a:r>
            <a:r>
              <a:rPr lang="en-US" sz="5400" b="0" dirty="0" smtClean="0">
                <a:solidFill>
                  <a:schemeClr val="bg1"/>
                </a:solidFill>
                <a:latin typeface="+mj-lt"/>
              </a:rPr>
              <a:t>.</a:t>
            </a:r>
            <a:endParaRPr lang="vi-VN"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66614070"/>
      </p:ext>
    </p:extLst>
  </p:cSld>
  <p:clrMapOvr>
    <a:masterClrMapping/>
  </p:clrMapOvr>
  <p:transition spd="slow" advClick="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1"/>
            <a:ext cx="6858000" cy="2175389"/>
          </a:xfrm>
        </p:spPr>
        <p:txBody>
          <a:bodyPr>
            <a:normAutofit/>
          </a:bodyPr>
          <a:lstStyle/>
          <a:p>
            <a:endParaRPr lang="en-US" b="0" dirty="0">
              <a:solidFill>
                <a:srgbClr val="FFFFFF"/>
              </a:solidFill>
              <a:latin typeface="+mj-lt"/>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424568541"/>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 xmlns:a16="http://schemas.microsoft.com/office/drawing/2014/main" id="{55634DD5-475E-4EC5-BFAD-7FF8EEA3014F}"/>
              </a:ext>
            </a:extLst>
          </p:cNvPr>
          <p:cNvSpPr>
            <a:spLocks noGrp="1" noChangeArrowheads="1"/>
          </p:cNvSpPr>
          <p:nvPr>
            <p:ph type="subTitle" idx="4294967295"/>
          </p:nvPr>
        </p:nvSpPr>
        <p:spPr>
          <a:xfrm>
            <a:off x="0" y="0"/>
            <a:ext cx="9144000" cy="5143500"/>
          </a:xfrm>
        </p:spPr>
        <p:txBody>
          <a:bodyPr anchor="ctr" anchorCtr="0">
            <a:noAutofit/>
          </a:bodyPr>
          <a:lstStyle/>
          <a:p>
            <a:pPr marL="0" indent="0" algn="just">
              <a:buNone/>
            </a:pPr>
            <a:r>
              <a:rPr lang="en-US" altLang="en-US" sz="5400" b="0" u="sng" dirty="0" err="1">
                <a:solidFill>
                  <a:srgbClr val="FFFF00"/>
                </a:solidFill>
                <a:latin typeface="+mj-lt"/>
                <a:cs typeface="Times New Roman" panose="02020603050405020304" pitchFamily="18" charset="0"/>
              </a:rPr>
              <a:t>Đk</a:t>
            </a:r>
            <a:r>
              <a:rPr lang="en-US" altLang="en-US" sz="5400" b="0" u="sng" dirty="0">
                <a:solidFill>
                  <a:srgbClr val="FFFF00"/>
                </a:solidFill>
                <a:latin typeface="+mj-lt"/>
                <a:cs typeface="Times New Roman" panose="02020603050405020304" pitchFamily="18" charset="0"/>
              </a:rPr>
              <a:t>:</a:t>
            </a:r>
            <a:r>
              <a:rPr lang="en-US" altLang="en-US" sz="5400" b="0" dirty="0">
                <a:solidFill>
                  <a:srgbClr val="FFFF00"/>
                </a:solidFill>
                <a:latin typeface="+mj-lt"/>
                <a:cs typeface="Times New Roman" panose="02020603050405020304" pitchFamily="18" charset="0"/>
              </a:rPr>
              <a:t> </a:t>
            </a:r>
            <a:r>
              <a:rPr lang="vi-VN" sz="5400" b="0" dirty="0">
                <a:solidFill>
                  <a:schemeClr val="bg1"/>
                </a:solidFill>
                <a:latin typeface="+mj-lt"/>
              </a:rPr>
              <a:t>Bước vào, bước vào nơi thánh cung. Niềm vui cao dâng ngút bay chín từng. Bước gần, bước gần trước thánh nhan. Hồn con sung sướng hát câu ca mừng.</a:t>
            </a:r>
            <a:endParaRPr lang="en-US" sz="5400" b="0" dirty="0">
              <a:solidFill>
                <a:schemeClr val="bg1"/>
              </a:solidFill>
              <a:latin typeface="+mj-lt"/>
            </a:endParaRPr>
          </a:p>
        </p:txBody>
      </p:sp>
    </p:spTree>
    <p:extLst>
      <p:ext uri="{BB962C8B-B14F-4D97-AF65-F5344CB8AC3E}">
        <p14:creationId xmlns:p14="http://schemas.microsoft.com/office/powerpoint/2010/main" val="3827617152"/>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1114</TotalTime>
  <Words>2022</Words>
  <Application>Microsoft Office PowerPoint</Application>
  <PresentationFormat>On-screen Show (16:9)</PresentationFormat>
  <Paragraphs>118</Paragraphs>
  <Slides>85</Slides>
  <Notes>0</Notes>
  <HiddenSlides>0</HiddenSlides>
  <MMClips>0</MMClips>
  <ScaleCrop>false</ScaleCrop>
  <HeadingPairs>
    <vt:vector size="4" baseType="variant">
      <vt:variant>
        <vt:lpstr>Theme</vt:lpstr>
      </vt:variant>
      <vt:variant>
        <vt:i4>7</vt:i4>
      </vt:variant>
      <vt:variant>
        <vt:lpstr>Slide Titles</vt:lpstr>
      </vt:variant>
      <vt:variant>
        <vt:i4>85</vt:i4>
      </vt:variant>
    </vt:vector>
  </HeadingPairs>
  <TitlesOfParts>
    <vt:vector size="92" baseType="lpstr">
      <vt:lpstr>Office Theme</vt:lpstr>
      <vt:lpstr>1_Office Theme</vt:lpstr>
      <vt:lpstr>36_Default Design</vt:lpstr>
      <vt:lpstr>3_Office Theme</vt:lpstr>
      <vt:lpstr>37_Default Design</vt:lpstr>
      <vt:lpstr>2_Office Theme</vt:lpstr>
      <vt:lpstr>4_Office Theme</vt:lpstr>
      <vt:lpstr>PowerPoint Presentation</vt:lpstr>
      <vt:lpstr>TẬP HÁT CỘNG ĐOÀN</vt:lpstr>
      <vt:lpstr>Đk: Hạnh phúc ai tuân giữ luật pháp Chúa Trời.</vt:lpstr>
      <vt:lpstr>PowerPoint Presentation</vt:lpstr>
      <vt:lpstr>PowerPoint Presentation</vt:lpstr>
      <vt:lpstr>Ca nhập lễ Bước Vào Lm. Phạm Liên Hùng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Đáp Ca Thánh Vịnh 118 Kim Long (4 câu)</vt:lpstr>
      <vt:lpstr>Đk: Hạnh phúc ai tuân giữ luật pháp Chúa Trời.</vt:lpstr>
      <vt:lpstr>Tk1: Hạnh phúc thay ai vui sống đời thiện toàn, luôn noi theo pháp luật của Chúa.  Hạnh phúc thay ai người thực thi ý Chúa, và nhất tâm tìm thánh nhan Ngài.</vt:lpstr>
      <vt:lpstr>Đk: Hạnh phúc ai tuân giữ luật pháp Chúa Trời.</vt:lpstr>
      <vt:lpstr>Tk2: Tháng năm họ không chuyển lay, ngàn đời nhân thế vẫn còn tưởng nhớ họ. Đâu có sợ phải nhận tin ác dữ, luôn vững lòng mà phó thác cậy tin.</vt:lpstr>
      <vt:lpstr>Đk: Hạnh phúc ai tuân giữ luật pháp Chúa Trời.</vt:lpstr>
      <vt:lpstr>Tk3: Nguyện xuống ơn cho con sống phận tôi hiền, luôn kiên tâm giữ lời của Chúa.  Mở mắt con cho rạng ngời để thấy rõ, luật Chúa ban thật rất diệu huyền.</vt:lpstr>
      <vt:lpstr>Đk: Hạnh phúc ai tuân giữ luật pháp Chúa Trời.</vt:lpstr>
      <vt:lpstr>Tk4: Dạy dỗ con tuân theo thánh chỉ của Ngài, con xin đi đến cùng lạy Chúa. Mở trí con tinh tường để con suy thấu và dõi theo luật pháp hết lòng. </vt:lpstr>
      <vt:lpstr>Đk: Hạnh phúc ai tuân giữ luật pháp Chúa Trời.</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Lễ Dâng Hòa Bình Khuyết Danh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Lề Luật Chúa La Thập Tự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Lạy Mẹ Xin Yên Ủi Nguyễn Khắc Xuyên</vt:lpstr>
      <vt:lpstr>Đk: Lạy Mẹ xin yển ủi chúng con luôn luôn Mẹ từ bi xin phá những nỗi u buồnVì đời con gieo rắc biết bao đau thương Và tràn lan gai góc vướng trên con đường.</vt:lpstr>
      <vt:lpstr>Tk1: Ơ Mẹ rất nhân từ Mẹ quên sao được hôm xưa Lời mẹ hứa khi ở trên núi kia Lúc mà Chúa sinh thì Mẹ đứng âu sầu lặng yên Là Mẹ chúng con mẹ xin lĩnh quyền</vt:lpstr>
      <vt:lpstr>Đk: Lạy Mẹ xin yển ủi chúng con luôn luôn Mẹ từ bi xin phá những nỗi u buồnVì đời con gieo rắc biết bao đau thương Và tràn lan gai góc vướng trên con đường.</vt:lpstr>
      <vt:lpstr>Tk2: Khấn Mẹ giữ linh hồn và xác con hằng trinh trong Lòng luôn hớn hở hát khen Nữ Vương Quyết còn sống ngày nào thờ kính Con mẹ khoan nhân Và không quyến luyến thú vui thế trần</vt:lpstr>
      <vt:lpstr>Đk: Lạy Mẹ xin yển ủi chúng con luôn luôn Mẹ từ bi xin phá những nỗi u buồnVì đời con gieo rắc biết bao đau thương Và tràn lan gai góc vướng trên con đường.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155</cp:revision>
  <dcterms:created xsi:type="dcterms:W3CDTF">2021-05-09T08:36:44Z</dcterms:created>
  <dcterms:modified xsi:type="dcterms:W3CDTF">2026-01-20T14:30:09Z</dcterms:modified>
</cp:coreProperties>
</file>