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2" r:id="rId2"/>
    <p:sldMasterId id="2147483996" r:id="rId3"/>
    <p:sldMasterId id="2147484224" r:id="rId4"/>
  </p:sldMasterIdLst>
  <p:notesMasterIdLst>
    <p:notesMasterId r:id="rId81"/>
  </p:notesMasterIdLst>
  <p:sldIdLst>
    <p:sldId id="374" r:id="rId5"/>
    <p:sldId id="467" r:id="rId6"/>
    <p:sldId id="316" r:id="rId7"/>
    <p:sldId id="723" r:id="rId8"/>
    <p:sldId id="659" r:id="rId9"/>
    <p:sldId id="8721" r:id="rId10"/>
    <p:sldId id="9702" r:id="rId11"/>
    <p:sldId id="466" r:id="rId12"/>
    <p:sldId id="9704" r:id="rId13"/>
    <p:sldId id="1128" r:id="rId14"/>
    <p:sldId id="9705" r:id="rId15"/>
    <p:sldId id="1129" r:id="rId16"/>
    <p:sldId id="1131" r:id="rId17"/>
    <p:sldId id="1133" r:id="rId18"/>
    <p:sldId id="1135" r:id="rId19"/>
    <p:sldId id="321" r:id="rId20"/>
    <p:sldId id="322" r:id="rId21"/>
    <p:sldId id="323" r:id="rId22"/>
    <p:sldId id="470" r:id="rId23"/>
    <p:sldId id="324" r:id="rId24"/>
    <p:sldId id="468" r:id="rId25"/>
    <p:sldId id="9656" r:id="rId26"/>
    <p:sldId id="469" r:id="rId27"/>
    <p:sldId id="8723" r:id="rId28"/>
    <p:sldId id="411" r:id="rId29"/>
    <p:sldId id="425" r:id="rId30"/>
    <p:sldId id="413" r:id="rId31"/>
    <p:sldId id="9706" r:id="rId32"/>
    <p:sldId id="9685" r:id="rId33"/>
    <p:sldId id="9707" r:id="rId34"/>
    <p:sldId id="9681" r:id="rId35"/>
    <p:sldId id="8737" r:id="rId36"/>
    <p:sldId id="8738" r:id="rId37"/>
    <p:sldId id="8739" r:id="rId38"/>
    <p:sldId id="8750" r:id="rId39"/>
    <p:sldId id="9688" r:id="rId40"/>
    <p:sldId id="8752" r:id="rId41"/>
    <p:sldId id="9689" r:id="rId42"/>
    <p:sldId id="9682" r:id="rId43"/>
    <p:sldId id="341" r:id="rId44"/>
    <p:sldId id="1016" r:id="rId45"/>
    <p:sldId id="9657" r:id="rId46"/>
    <p:sldId id="1102" r:id="rId47"/>
    <p:sldId id="9690" r:id="rId48"/>
    <p:sldId id="9673" r:id="rId49"/>
    <p:sldId id="346" r:id="rId50"/>
    <p:sldId id="348" r:id="rId51"/>
    <p:sldId id="9691" r:id="rId52"/>
    <p:sldId id="8757" r:id="rId53"/>
    <p:sldId id="9712" r:id="rId54"/>
    <p:sldId id="9692" r:id="rId55"/>
    <p:sldId id="9693" r:id="rId56"/>
    <p:sldId id="9713" r:id="rId57"/>
    <p:sldId id="9714" r:id="rId58"/>
    <p:sldId id="9694" r:id="rId59"/>
    <p:sldId id="9703" r:id="rId60"/>
    <p:sldId id="9715" r:id="rId61"/>
    <p:sldId id="9716" r:id="rId62"/>
    <p:sldId id="485" r:id="rId63"/>
    <p:sldId id="8761" r:id="rId64"/>
    <p:sldId id="8762" r:id="rId65"/>
    <p:sldId id="8763" r:id="rId66"/>
    <p:sldId id="8764" r:id="rId67"/>
    <p:sldId id="9695" r:id="rId68"/>
    <p:sldId id="9708" r:id="rId69"/>
    <p:sldId id="9709" r:id="rId70"/>
    <p:sldId id="9663" r:id="rId71"/>
    <p:sldId id="9710" r:id="rId72"/>
    <p:sldId id="9711" r:id="rId73"/>
    <p:sldId id="9671" r:id="rId74"/>
    <p:sldId id="337" r:id="rId75"/>
    <p:sldId id="445" r:id="rId76"/>
    <p:sldId id="441" r:id="rId77"/>
    <p:sldId id="9697" r:id="rId78"/>
    <p:sldId id="9672" r:id="rId79"/>
    <p:sldId id="382"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8" d="100"/>
          <a:sy n="178" d="100"/>
        </p:scale>
        <p:origin x="168" y="2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D5857-5357-44A9-8230-C48EBAB4910E}" type="datetimeFigureOut">
              <a:rPr lang="en-US" smtClean="0"/>
              <a:t>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8CD8-294C-433E-BF03-A4C6ED3A10D6}" type="slidenum">
              <a:rPr lang="en-US" smtClean="0"/>
              <a:t>‹#›</a:t>
            </a:fld>
            <a:endParaRPr lang="en-US"/>
          </a:p>
        </p:txBody>
      </p:sp>
    </p:spTree>
    <p:extLst>
      <p:ext uri="{BB962C8B-B14F-4D97-AF65-F5344CB8AC3E}">
        <p14:creationId xmlns:p14="http://schemas.microsoft.com/office/powerpoint/2010/main" val="178458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26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5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360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8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40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3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07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1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122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95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82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803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73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41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202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1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86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24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35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59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211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79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849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430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928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346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11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601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12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43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398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279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37639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76054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153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latin typeface="+mj-lt"/>
                <a:cs typeface="Times New Roman" pitchFamily="18" charset="0"/>
              </a:rPr>
              <a:t>X</a:t>
            </a:r>
            <a:r>
              <a:rPr lang="vi-VN" sz="6600" b="0" u="sng" dirty="0">
                <a:solidFill>
                  <a:srgbClr val="FFFF00"/>
                </a:solidFill>
                <a:effectLst/>
                <a:latin typeface="+mj-lt"/>
                <a:cs typeface="Times New Roman" pitchFamily="18" charset="0"/>
              </a:rPr>
              <a:t>ư</a:t>
            </a:r>
            <a:r>
              <a:rPr lang="en-US" sz="6600" u="sng" dirty="0" err="1">
                <a:solidFill>
                  <a:srgbClr val="FFFF00"/>
                </a:solidFill>
                <a:cs typeface="Times New Roman" pitchFamily="18" charset="0"/>
              </a:rPr>
              <a:t>ớng</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6600" dirty="0">
                <a:solidFill>
                  <a:schemeClr val="bg1"/>
                </a:solidFill>
                <a:cs typeface="Times New Roman" pitchFamily="18" charset="0"/>
              </a:rPr>
              <a:t>Lạy Chúa! Xin dủ lòng xót thương, vì chúng con đắc tội với Ngài.</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cs typeface="Times New Roman" pitchFamily="18" charset="0"/>
              </a:rPr>
              <a:t>Đáp</a:t>
            </a:r>
            <a:r>
              <a:rPr lang="en-US" sz="7200" u="sng" dirty="0">
                <a:solidFill>
                  <a:srgbClr val="FFFF00"/>
                </a:solidFill>
                <a:cs typeface="Times New Roman" pitchFamily="18" charset="0"/>
              </a:rPr>
              <a:t>:</a:t>
            </a:r>
            <a:r>
              <a:rPr lang="en-US" sz="7200" dirty="0">
                <a:solidFill>
                  <a:schemeClr val="bg1"/>
                </a:solidFill>
                <a:cs typeface="Times New Roman" pitchFamily="18" charset="0"/>
              </a:rPr>
              <a:t> </a:t>
            </a:r>
            <a:r>
              <a:rPr lang="vi-VN" sz="7200" dirty="0">
                <a:solidFill>
                  <a:schemeClr val="bg1"/>
                </a:solidFill>
                <a:cs typeface="Times New Roman" pitchFamily="18" charset="0"/>
              </a:rPr>
              <a:t>Lạy Chúa! Xin dủ lòng xót thương, vì chúng con đắc tội với Ngài.</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9335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600" b="0" u="sng" dirty="0">
                <a:solidFill>
                  <a:srgbClr val="FFFF00"/>
                </a:solidFill>
                <a:effectLst/>
                <a:latin typeface="+mj-lt"/>
                <a:cs typeface="Times New Roman" pitchFamily="18" charset="0"/>
              </a:rPr>
              <a:t>Tk1</a:t>
            </a:r>
            <a:r>
              <a:rPr lang="en-US" sz="5600" b="0"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dirty="0">
                <a:solidFill>
                  <a:schemeClr val="bg1"/>
                </a:solidFill>
                <a:cs typeface="Times New Roman" pitchFamily="18" charset="0"/>
              </a:rPr>
              <a:t>Xin xót thương con theo lòng từ bi Chúa, lạy Chúa xóa tội con theo lượng hải hà. Xin rửa con sạch hết lỗi lầm, tội lỗi con xin Chúa rửa sạch.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biết nơi con lỗi tội vương mắc, ngày đêm lỗi lầm con luôn ở trước mặt. Lỗi tội con phạm đến Chúa Trời, điều dữ con dám lỗi trước mặt Ngài.</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Tk3</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dirty="0">
                <a:solidFill>
                  <a:schemeClr val="bg1"/>
                </a:solidFill>
                <a:cs typeface="Times New Roman" pitchFamily="18" charset="0"/>
              </a:rPr>
              <a:t>Xin </a:t>
            </a:r>
            <a:r>
              <a:rPr lang="en-US" sz="5400" dirty="0" err="1">
                <a:solidFill>
                  <a:schemeClr val="bg1"/>
                </a:solidFill>
                <a:cs typeface="Times New Roman" pitchFamily="18" charset="0"/>
              </a:rPr>
              <a:t>Chúa</a:t>
            </a:r>
            <a:r>
              <a:rPr lang="en-US" sz="5400" dirty="0">
                <a:solidFill>
                  <a:schemeClr val="bg1"/>
                </a:solidFill>
                <a:cs typeface="Times New Roman" pitchFamily="18" charset="0"/>
              </a:rPr>
              <a:t> ban </a:t>
            </a:r>
            <a:r>
              <a:rPr lang="en-US" sz="5400" dirty="0" err="1">
                <a:solidFill>
                  <a:schemeClr val="bg1"/>
                </a:solidFill>
                <a:cs typeface="Times New Roman" pitchFamily="18" charset="0"/>
              </a:rPr>
              <a:t>cho</a:t>
            </a:r>
            <a:r>
              <a:rPr lang="en-US" sz="5400" dirty="0">
                <a:solidFill>
                  <a:schemeClr val="bg1"/>
                </a:solidFill>
                <a:cs typeface="Times New Roman" pitchFamily="18" charset="0"/>
              </a:rPr>
              <a:t> con </a:t>
            </a:r>
            <a:r>
              <a:rPr lang="en-US" sz="5400" dirty="0" err="1">
                <a:solidFill>
                  <a:schemeClr val="bg1"/>
                </a:solidFill>
                <a:cs typeface="Times New Roman" pitchFamily="18" charset="0"/>
              </a:rPr>
              <a:t>lòng</a:t>
            </a:r>
            <a:r>
              <a:rPr lang="en-US" sz="5400" dirty="0">
                <a:solidFill>
                  <a:schemeClr val="bg1"/>
                </a:solidFill>
                <a:cs typeface="Times New Roman" pitchFamily="18" charset="0"/>
              </a:rPr>
              <a:t> </a:t>
            </a:r>
            <a:r>
              <a:rPr lang="en-US" sz="5400" dirty="0" err="1">
                <a:solidFill>
                  <a:schemeClr val="bg1"/>
                </a:solidFill>
                <a:cs typeface="Times New Roman" pitchFamily="18" charset="0"/>
              </a:rPr>
              <a:t>trong</a:t>
            </a:r>
            <a:r>
              <a:rPr lang="en-US" sz="5400" dirty="0">
                <a:solidFill>
                  <a:schemeClr val="bg1"/>
                </a:solidFill>
                <a:cs typeface="Times New Roman" pitchFamily="18" charset="0"/>
              </a:rPr>
              <a:t> </a:t>
            </a:r>
            <a:r>
              <a:rPr lang="en-US" sz="5400" dirty="0" err="1">
                <a:solidFill>
                  <a:schemeClr val="bg1"/>
                </a:solidFill>
                <a:cs typeface="Times New Roman" pitchFamily="18" charset="0"/>
              </a:rPr>
              <a:t>trắng</a:t>
            </a:r>
            <a:r>
              <a:rPr lang="en-US" sz="5400" dirty="0">
                <a:solidFill>
                  <a:schemeClr val="bg1"/>
                </a:solidFill>
                <a:cs typeface="Times New Roman" pitchFamily="18" charset="0"/>
              </a:rPr>
              <a:t>, </a:t>
            </a:r>
            <a:r>
              <a:rPr lang="en-US" sz="5400" dirty="0" err="1">
                <a:solidFill>
                  <a:schemeClr val="bg1"/>
                </a:solidFill>
                <a:cs typeface="Times New Roman" pitchFamily="18" charset="0"/>
              </a:rPr>
              <a:t>đổi</a:t>
            </a:r>
            <a:r>
              <a:rPr lang="en-US" sz="5400" dirty="0">
                <a:solidFill>
                  <a:schemeClr val="bg1"/>
                </a:solidFill>
                <a:cs typeface="Times New Roman" pitchFamily="18" charset="0"/>
              </a:rPr>
              <a:t> </a:t>
            </a:r>
            <a:r>
              <a:rPr lang="en-US" sz="5400" dirty="0" err="1">
                <a:solidFill>
                  <a:schemeClr val="bg1"/>
                </a:solidFill>
                <a:cs typeface="Times New Roman" pitchFamily="18" charset="0"/>
              </a:rPr>
              <a:t>mới</a:t>
            </a:r>
            <a:r>
              <a:rPr lang="en-US" sz="5400" dirty="0">
                <a:solidFill>
                  <a:schemeClr val="bg1"/>
                </a:solidFill>
                <a:cs typeface="Times New Roman" pitchFamily="18" charset="0"/>
              </a:rPr>
              <a:t> </a:t>
            </a:r>
            <a:r>
              <a:rPr lang="en-US" sz="5400" dirty="0" err="1">
                <a:solidFill>
                  <a:schemeClr val="bg1"/>
                </a:solidFill>
                <a:cs typeface="Times New Roman" pitchFamily="18" charset="0"/>
              </a:rPr>
              <a:t>tinh</a:t>
            </a:r>
            <a:r>
              <a:rPr lang="en-US" sz="5400" dirty="0">
                <a:solidFill>
                  <a:schemeClr val="bg1"/>
                </a:solidFill>
                <a:cs typeface="Times New Roman" pitchFamily="18" charset="0"/>
              </a:rPr>
              <a:t> </a:t>
            </a:r>
            <a:r>
              <a:rPr lang="en-US" sz="5400" dirty="0" err="1">
                <a:solidFill>
                  <a:schemeClr val="bg1"/>
                </a:solidFill>
                <a:cs typeface="Times New Roman" pitchFamily="18" charset="0"/>
              </a:rPr>
              <a:t>thần</a:t>
            </a:r>
            <a:r>
              <a:rPr lang="en-US" sz="5400" dirty="0">
                <a:solidFill>
                  <a:schemeClr val="bg1"/>
                </a:solidFill>
                <a:cs typeface="Times New Roman" pitchFamily="18" charset="0"/>
              </a:rPr>
              <a:t> con </a:t>
            </a:r>
            <a:r>
              <a:rPr lang="en-US" sz="5400" dirty="0" err="1">
                <a:solidFill>
                  <a:schemeClr val="bg1"/>
                </a:solidFill>
                <a:cs typeface="Times New Roman" pitchFamily="18" charset="0"/>
              </a:rPr>
              <a:t>chung</a:t>
            </a:r>
            <a:r>
              <a:rPr lang="en-US" sz="5400" dirty="0">
                <a:solidFill>
                  <a:schemeClr val="bg1"/>
                </a:solidFill>
                <a:cs typeface="Times New Roman" pitchFamily="18" charset="0"/>
              </a:rPr>
              <a:t> </a:t>
            </a:r>
            <a:r>
              <a:rPr lang="en-US" sz="5400" dirty="0" err="1">
                <a:solidFill>
                  <a:schemeClr val="bg1"/>
                </a:solidFill>
                <a:cs typeface="Times New Roman" pitchFamily="18" charset="0"/>
              </a:rPr>
              <a:t>thủy</a:t>
            </a:r>
            <a:r>
              <a:rPr lang="en-US" sz="5400" dirty="0">
                <a:solidFill>
                  <a:schemeClr val="bg1"/>
                </a:solidFill>
                <a:cs typeface="Times New Roman" pitchFamily="18" charset="0"/>
              </a:rPr>
              <a:t> </a:t>
            </a:r>
            <a:r>
              <a:rPr lang="en-US" sz="5400" dirty="0" err="1">
                <a:solidFill>
                  <a:schemeClr val="bg1"/>
                </a:solidFill>
                <a:cs typeface="Times New Roman" pitchFamily="18" charset="0"/>
              </a:rPr>
              <a:t>với</a:t>
            </a:r>
            <a:r>
              <a:rPr lang="en-US" sz="5400" dirty="0">
                <a:solidFill>
                  <a:schemeClr val="bg1"/>
                </a:solidFill>
                <a:cs typeface="Times New Roman" pitchFamily="18" charset="0"/>
              </a:rPr>
              <a:t> </a:t>
            </a:r>
            <a:r>
              <a:rPr lang="en-US" sz="5400" dirty="0" err="1">
                <a:solidFill>
                  <a:schemeClr val="bg1"/>
                </a:solidFill>
                <a:cs typeface="Times New Roman" pitchFamily="18" charset="0"/>
              </a:rPr>
              <a:t>Ngài</a:t>
            </a:r>
            <a:r>
              <a:rPr lang="en-US" sz="5400" dirty="0">
                <a:solidFill>
                  <a:schemeClr val="bg1"/>
                </a:solidFill>
                <a:cs typeface="Times New Roman" pitchFamily="18" charset="0"/>
              </a:rPr>
              <a:t>. Xin </a:t>
            </a:r>
            <a:r>
              <a:rPr lang="en-US" sz="5400" dirty="0" err="1">
                <a:solidFill>
                  <a:schemeClr val="bg1"/>
                </a:solidFill>
                <a:cs typeface="Times New Roman" pitchFamily="18" charset="0"/>
              </a:rPr>
              <a:t>đừng</a:t>
            </a:r>
            <a:r>
              <a:rPr lang="en-US" sz="5400" dirty="0">
                <a:solidFill>
                  <a:schemeClr val="bg1"/>
                </a:solidFill>
                <a:cs typeface="Times New Roman" pitchFamily="18" charset="0"/>
              </a:rPr>
              <a:t> </a:t>
            </a:r>
            <a:r>
              <a:rPr lang="en-US" sz="5400" dirty="0" err="1">
                <a:solidFill>
                  <a:schemeClr val="bg1"/>
                </a:solidFill>
                <a:cs typeface="Times New Roman" pitchFamily="18" charset="0"/>
              </a:rPr>
              <a:t>xua</a:t>
            </a:r>
            <a:r>
              <a:rPr lang="en-US" sz="5400" dirty="0">
                <a:solidFill>
                  <a:schemeClr val="bg1"/>
                </a:solidFill>
                <a:cs typeface="Times New Roman" pitchFamily="18" charset="0"/>
              </a:rPr>
              <a:t> </a:t>
            </a:r>
            <a:r>
              <a:rPr lang="en-US" sz="5400" dirty="0" err="1">
                <a:solidFill>
                  <a:schemeClr val="bg1"/>
                </a:solidFill>
                <a:cs typeface="Times New Roman" pitchFamily="18" charset="0"/>
              </a:rPr>
              <a:t>đuổi</a:t>
            </a:r>
            <a:r>
              <a:rPr lang="en-US" sz="5400" dirty="0">
                <a:solidFill>
                  <a:schemeClr val="bg1"/>
                </a:solidFill>
                <a:cs typeface="Times New Roman" pitchFamily="18" charset="0"/>
              </a:rPr>
              <a:t> </a:t>
            </a:r>
            <a:r>
              <a:rPr lang="en-US" sz="5400" dirty="0" err="1">
                <a:solidFill>
                  <a:schemeClr val="bg1"/>
                </a:solidFill>
                <a:cs typeface="Times New Roman" pitchFamily="18" charset="0"/>
              </a:rPr>
              <a:t>cách</a:t>
            </a:r>
            <a:r>
              <a:rPr lang="en-US" sz="5400" dirty="0">
                <a:solidFill>
                  <a:schemeClr val="bg1"/>
                </a:solidFill>
                <a:cs typeface="Times New Roman" pitchFamily="18" charset="0"/>
              </a:rPr>
              <a:t> </a:t>
            </a:r>
            <a:r>
              <a:rPr lang="en-US" sz="5400" dirty="0" err="1">
                <a:solidFill>
                  <a:schemeClr val="bg1"/>
                </a:solidFill>
                <a:cs typeface="Times New Roman" pitchFamily="18" charset="0"/>
              </a:rPr>
              <a:t>nhan</a:t>
            </a:r>
            <a:r>
              <a:rPr lang="en-US" sz="5400" dirty="0">
                <a:solidFill>
                  <a:schemeClr val="bg1"/>
                </a:solidFill>
                <a:cs typeface="Times New Roman" pitchFamily="18" charset="0"/>
              </a:rPr>
              <a:t> </a:t>
            </a:r>
            <a:r>
              <a:rPr lang="en-US" sz="5400" dirty="0" err="1">
                <a:solidFill>
                  <a:schemeClr val="bg1"/>
                </a:solidFill>
                <a:cs typeface="Times New Roman" pitchFamily="18" charset="0"/>
              </a:rPr>
              <a:t>Ngài</a:t>
            </a:r>
            <a:r>
              <a:rPr lang="en-US" sz="5400" dirty="0">
                <a:solidFill>
                  <a:schemeClr val="bg1"/>
                </a:solidFill>
                <a:cs typeface="Times New Roman" pitchFamily="18" charset="0"/>
              </a:rPr>
              <a:t> </a:t>
            </a:r>
            <a:r>
              <a:rPr lang="en-US" sz="5400" dirty="0" err="1">
                <a:solidFill>
                  <a:schemeClr val="bg1"/>
                </a:solidFill>
                <a:cs typeface="Times New Roman" pitchFamily="18" charset="0"/>
              </a:rPr>
              <a:t>đừng</a:t>
            </a:r>
            <a:r>
              <a:rPr lang="en-US" sz="5400" dirty="0">
                <a:solidFill>
                  <a:schemeClr val="bg1"/>
                </a:solidFill>
                <a:cs typeface="Times New Roman" pitchFamily="18" charset="0"/>
              </a:rPr>
              <a:t> </a:t>
            </a:r>
            <a:r>
              <a:rPr lang="en-US" sz="5400" dirty="0" err="1">
                <a:solidFill>
                  <a:schemeClr val="bg1"/>
                </a:solidFill>
                <a:cs typeface="Times New Roman" pitchFamily="18" charset="0"/>
              </a:rPr>
              <a:t>lấy</a:t>
            </a:r>
            <a:r>
              <a:rPr lang="en-US" sz="5400" dirty="0">
                <a:solidFill>
                  <a:schemeClr val="bg1"/>
                </a:solidFill>
                <a:cs typeface="Times New Roman" pitchFamily="18" charset="0"/>
              </a:rPr>
              <a:t> </a:t>
            </a:r>
            <a:r>
              <a:rPr lang="en-US" sz="5400" dirty="0" err="1">
                <a:solidFill>
                  <a:schemeClr val="bg1"/>
                </a:solidFill>
                <a:cs typeface="Times New Roman" pitchFamily="18" charset="0"/>
              </a:rPr>
              <a:t>đi</a:t>
            </a:r>
            <a:r>
              <a:rPr lang="en-US" sz="5400" dirty="0">
                <a:solidFill>
                  <a:schemeClr val="bg1"/>
                </a:solidFill>
                <a:cs typeface="Times New Roman" pitchFamily="18" charset="0"/>
              </a:rPr>
              <a:t> </a:t>
            </a:r>
            <a:r>
              <a:rPr lang="en-US" sz="5400" dirty="0" err="1">
                <a:solidFill>
                  <a:schemeClr val="bg1"/>
                </a:solidFill>
                <a:cs typeface="Times New Roman" pitchFamily="18" charset="0"/>
              </a:rPr>
              <a:t>trong</a:t>
            </a:r>
            <a:r>
              <a:rPr lang="en-US" sz="5400" dirty="0">
                <a:solidFill>
                  <a:schemeClr val="bg1"/>
                </a:solidFill>
                <a:cs typeface="Times New Roman" pitchFamily="18" charset="0"/>
              </a:rPr>
              <a:t> con </a:t>
            </a:r>
            <a:r>
              <a:rPr lang="en-US" sz="5400" dirty="0" err="1">
                <a:solidFill>
                  <a:schemeClr val="bg1"/>
                </a:solidFill>
                <a:cs typeface="Times New Roman" pitchFamily="18" charset="0"/>
              </a:rPr>
              <a:t>Thánh</a:t>
            </a:r>
            <a:r>
              <a:rPr lang="en-US" sz="5400" dirty="0">
                <a:solidFill>
                  <a:schemeClr val="bg1"/>
                </a:solidFill>
                <a:cs typeface="Times New Roman" pitchFamily="18" charset="0"/>
              </a:rPr>
              <a:t> </a:t>
            </a:r>
            <a:r>
              <a:rPr lang="en-US" sz="5400" dirty="0" err="1">
                <a:solidFill>
                  <a:schemeClr val="bg1"/>
                </a:solidFill>
                <a:cs typeface="Times New Roman" pitchFamily="18" charset="0"/>
              </a:rPr>
              <a:t>Thần</a:t>
            </a:r>
            <a:r>
              <a:rPr lang="en-US" sz="5400" dirty="0">
                <a:solidFill>
                  <a:schemeClr val="bg1"/>
                </a:solidFill>
                <a:cs typeface="Times New Roman" pitchFamily="18" charset="0"/>
              </a:rPr>
              <a:t> </a:t>
            </a:r>
            <a:r>
              <a:rPr lang="en-US" sz="5400" dirty="0" err="1">
                <a:solidFill>
                  <a:schemeClr val="bg1"/>
                </a:solidFill>
                <a:cs typeface="Times New Roman" pitchFamily="18" charset="0"/>
              </a:rPr>
              <a:t>của</a:t>
            </a:r>
            <a:r>
              <a:rPr lang="en-US" sz="5400" dirty="0">
                <a:solidFill>
                  <a:schemeClr val="bg1"/>
                </a:solidFill>
                <a:cs typeface="Times New Roman" pitchFamily="18" charset="0"/>
              </a:rPr>
              <a:t> </a:t>
            </a:r>
            <a:r>
              <a:rPr lang="en-US" sz="5400" dirty="0" err="1">
                <a:solidFill>
                  <a:schemeClr val="bg1"/>
                </a:solidFill>
                <a:cs typeface="Times New Roman" pitchFamily="18" charset="0"/>
              </a:rPr>
              <a:t>Ngài</a:t>
            </a:r>
            <a:r>
              <a:rPr lang="en-US" sz="5400" dirty="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a:solidFill>
                  <a:srgbClr val="FFFF00"/>
                </a:solidFill>
                <a:effectLst/>
                <a:latin typeface="+mj-lt"/>
                <a:cs typeface="Times New Roman" pitchFamily="18" charset="0"/>
              </a:rPr>
              <a:t>Tk4</a:t>
            </a:r>
            <a:r>
              <a:rPr lang="en-US" sz="5200" b="0" dirty="0">
                <a:solidFill>
                  <a:srgbClr val="FFFF00"/>
                </a:solidFill>
                <a:effectLst/>
                <a:latin typeface="+mj-lt"/>
                <a:cs typeface="Times New Roman" pitchFamily="18" charset="0"/>
              </a:rPr>
              <a:t>:</a:t>
            </a:r>
            <a:r>
              <a:rPr lang="en-US" sz="5200" b="0" dirty="0">
                <a:solidFill>
                  <a:schemeClr val="bg1"/>
                </a:solidFill>
                <a:effectLst/>
                <a:latin typeface="+mj-lt"/>
                <a:cs typeface="Times New Roman" pitchFamily="18" charset="0"/>
              </a:rPr>
              <a:t> </a:t>
            </a:r>
            <a:r>
              <a:rPr lang="vi-VN" sz="5200" dirty="0">
                <a:solidFill>
                  <a:schemeClr val="bg1"/>
                </a:solidFill>
                <a:cs typeface="Times New Roman" pitchFamily="18" charset="0"/>
              </a:rPr>
              <a:t>Xin Chúa cho con vui được Ngài cứu rỗi, và nâng đỡ đời con theo lòng quảng đại. Xin Ngài thương mở lưỡi mở miệng để cất lên tiếng hát ca khen Ngài.</a:t>
            </a:r>
            <a:endParaRPr lang="en-US"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1954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8355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4370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dirty="0" err="1">
                <a:solidFill>
                  <a:srgbClr val="FFFF00"/>
                </a:solidFill>
              </a:rPr>
              <a:t>Đáp</a:t>
            </a:r>
            <a:r>
              <a:rPr lang="en-US" dirty="0">
                <a:solidFill>
                  <a:srgbClr val="FFFF00"/>
                </a:solidFill>
              </a:rPr>
              <a:t> </a:t>
            </a:r>
            <a:r>
              <a:rPr lang="en-US" dirty="0" err="1">
                <a:solidFill>
                  <a:srgbClr val="FFFF00"/>
                </a:solidFill>
              </a:rPr>
              <a:t>ca</a:t>
            </a:r>
            <a:r>
              <a:rPr lang="en-US" dirty="0">
                <a:solidFill>
                  <a:srgbClr val="FFFF00"/>
                </a:solidFill>
              </a:rPr>
              <a:t>: </a:t>
            </a:r>
            <a:r>
              <a:rPr lang="da-DK" sz="3100" i="1" dirty="0">
                <a:solidFill>
                  <a:srgbClr val="FFFF00"/>
                </a:solidFill>
              </a:rPr>
              <a:t>Tv 50, 3-4. 5-6a. 12-13. 14 và 17</a:t>
            </a:r>
            <a:endParaRPr lang="en-US" sz="3100" i="1" dirty="0">
              <a:solidFill>
                <a:srgbClr val="FFFF00"/>
              </a:solidFill>
            </a:endParaRPr>
          </a:p>
        </p:txBody>
      </p:sp>
      <p:sp>
        <p:nvSpPr>
          <p:cNvPr id="3" name="Rectangle 2"/>
          <p:cNvSpPr/>
          <p:nvPr/>
        </p:nvSpPr>
        <p:spPr>
          <a:xfrm>
            <a:off x="0" y="742951"/>
            <a:ext cx="9144000" cy="3785652"/>
          </a:xfrm>
          <a:prstGeom prst="rect">
            <a:avLst/>
          </a:prstGeom>
        </p:spPr>
        <p:txBody>
          <a:bodyPr wrap="square">
            <a:spAutoFit/>
          </a:bodyPr>
          <a:lstStyle/>
          <a:p>
            <a:pPr algn="just"/>
            <a:r>
              <a:rPr lang="vi-VN" sz="8000" dirty="0">
                <a:solidFill>
                  <a:schemeClr val="bg1"/>
                </a:solidFill>
              </a:rPr>
              <a:t>Lạy Chúa, nguyện thương con theo lòng nhân hậu Chúa</a:t>
            </a:r>
            <a:endParaRPr lang="en-US" sz="8000" dirty="0">
              <a:solidFill>
                <a:schemeClr val="bg1"/>
              </a:solidFill>
            </a:endParaRPr>
          </a:p>
        </p:txBody>
      </p:sp>
    </p:spTree>
    <p:extLst>
      <p:ext uri="{BB962C8B-B14F-4D97-AF65-F5344CB8AC3E}">
        <p14:creationId xmlns:p14="http://schemas.microsoft.com/office/powerpoint/2010/main" val="121130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385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2525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42950"/>
          </a:xfrm>
        </p:spPr>
        <p:txBody>
          <a:bodyPr>
            <a:normAutofit fontScale="90000"/>
          </a:bodyPr>
          <a:lstStyle/>
          <a:p>
            <a:pPr algn="just"/>
            <a:r>
              <a:rPr lang="en-US" dirty="0">
                <a:solidFill>
                  <a:srgbClr val="FFFF00"/>
                </a:solidFill>
              </a:rPr>
              <a:t>Tung </a:t>
            </a:r>
            <a:r>
              <a:rPr lang="en-US" dirty="0" err="1">
                <a:solidFill>
                  <a:srgbClr val="FFFF00"/>
                </a:solidFill>
              </a:rPr>
              <a:t>Hô</a:t>
            </a:r>
            <a:r>
              <a:rPr lang="en-US" dirty="0">
                <a:solidFill>
                  <a:srgbClr val="FFFF00"/>
                </a:solidFill>
              </a:rPr>
              <a:t> Tin </a:t>
            </a:r>
            <a:r>
              <a:rPr lang="en-US" dirty="0" err="1">
                <a:solidFill>
                  <a:srgbClr val="FFFF00"/>
                </a:solidFill>
              </a:rPr>
              <a:t>Mừng</a:t>
            </a:r>
            <a:r>
              <a:rPr lang="en-US" dirty="0">
                <a:solidFill>
                  <a:srgbClr val="FFFF00"/>
                </a:solidFill>
              </a:rPr>
              <a:t>.</a:t>
            </a:r>
          </a:p>
        </p:txBody>
      </p:sp>
      <p:sp>
        <p:nvSpPr>
          <p:cNvPr id="4" name="Rectangle 3"/>
          <p:cNvSpPr/>
          <p:nvPr/>
        </p:nvSpPr>
        <p:spPr>
          <a:xfrm>
            <a:off x="0" y="742950"/>
            <a:ext cx="9144000" cy="3139321"/>
          </a:xfrm>
          <a:prstGeom prst="rect">
            <a:avLst/>
          </a:prstGeom>
        </p:spPr>
        <p:txBody>
          <a:bodyPr wrap="square">
            <a:spAutoFit/>
          </a:bodyPr>
          <a:lstStyle/>
          <a:p>
            <a:pPr algn="just"/>
            <a:r>
              <a:rPr lang="en-US" sz="6600" dirty="0" err="1">
                <a:solidFill>
                  <a:schemeClr val="bg1"/>
                </a:solidFill>
              </a:rPr>
              <a:t>Hôm</a:t>
            </a:r>
            <a:r>
              <a:rPr lang="en-US" sz="6600" dirty="0">
                <a:solidFill>
                  <a:schemeClr val="bg1"/>
                </a:solidFill>
              </a:rPr>
              <a:t> nay, </a:t>
            </a:r>
            <a:r>
              <a:rPr lang="en-US" sz="6600" dirty="0" err="1">
                <a:solidFill>
                  <a:schemeClr val="bg1"/>
                </a:solidFill>
              </a:rPr>
              <a:t>các</a:t>
            </a:r>
            <a:r>
              <a:rPr lang="en-US" sz="6600" dirty="0">
                <a:solidFill>
                  <a:schemeClr val="bg1"/>
                </a:solidFill>
              </a:rPr>
              <a:t> </a:t>
            </a:r>
            <a:r>
              <a:rPr lang="en-US" sz="6600" dirty="0" err="1">
                <a:solidFill>
                  <a:schemeClr val="bg1"/>
                </a:solidFill>
              </a:rPr>
              <a:t>bạn</a:t>
            </a:r>
            <a:r>
              <a:rPr lang="en-US" sz="6600" dirty="0">
                <a:solidFill>
                  <a:schemeClr val="bg1"/>
                </a:solidFill>
              </a:rPr>
              <a:t> </a:t>
            </a:r>
            <a:r>
              <a:rPr lang="en-US" sz="6600" dirty="0" err="1">
                <a:solidFill>
                  <a:schemeClr val="bg1"/>
                </a:solidFill>
              </a:rPr>
              <a:t>đừng</a:t>
            </a:r>
            <a:r>
              <a:rPr lang="en-US" sz="6600" dirty="0">
                <a:solidFill>
                  <a:schemeClr val="bg1"/>
                </a:solidFill>
              </a:rPr>
              <a:t> </a:t>
            </a:r>
            <a:r>
              <a:rPr lang="en-US" sz="6600" dirty="0" err="1">
                <a:solidFill>
                  <a:schemeClr val="bg1"/>
                </a:solidFill>
              </a:rPr>
              <a:t>cứng</a:t>
            </a:r>
            <a:r>
              <a:rPr lang="en-US" sz="6600" dirty="0">
                <a:solidFill>
                  <a:schemeClr val="bg1"/>
                </a:solidFill>
              </a:rPr>
              <a:t> </a:t>
            </a:r>
            <a:r>
              <a:rPr lang="en-US" sz="6600" dirty="0" err="1">
                <a:solidFill>
                  <a:schemeClr val="bg1"/>
                </a:solidFill>
              </a:rPr>
              <a:t>lòng</a:t>
            </a:r>
            <a:r>
              <a:rPr lang="en-US" sz="6600" dirty="0">
                <a:solidFill>
                  <a:schemeClr val="bg1"/>
                </a:solidFill>
              </a:rPr>
              <a:t> </a:t>
            </a:r>
            <a:r>
              <a:rPr lang="en-US" sz="6600" dirty="0" err="1">
                <a:solidFill>
                  <a:schemeClr val="bg1"/>
                </a:solidFill>
              </a:rPr>
              <a:t>nữa</a:t>
            </a:r>
            <a:r>
              <a:rPr lang="en-US" sz="6600" dirty="0">
                <a:solidFill>
                  <a:schemeClr val="bg1"/>
                </a:solidFill>
              </a:rPr>
              <a:t>, </a:t>
            </a:r>
            <a:r>
              <a:rPr lang="en-US" sz="6600" dirty="0" err="1">
                <a:solidFill>
                  <a:schemeClr val="bg1"/>
                </a:solidFill>
              </a:rPr>
              <a:t>nhưng</a:t>
            </a:r>
            <a:r>
              <a:rPr lang="en-US" sz="6600" dirty="0">
                <a:solidFill>
                  <a:schemeClr val="bg1"/>
                </a:solidFill>
              </a:rPr>
              <a:t> </a:t>
            </a:r>
            <a:r>
              <a:rPr lang="en-US" sz="6600" dirty="0" err="1">
                <a:solidFill>
                  <a:schemeClr val="bg1"/>
                </a:solidFill>
              </a:rPr>
              <a:t>hãy</a:t>
            </a:r>
            <a:r>
              <a:rPr lang="en-US" sz="6600" dirty="0">
                <a:solidFill>
                  <a:schemeClr val="bg1"/>
                </a:solidFill>
              </a:rPr>
              <a:t>  </a:t>
            </a:r>
            <a:r>
              <a:rPr lang="en-US" sz="6600" dirty="0" err="1">
                <a:solidFill>
                  <a:schemeClr val="bg1"/>
                </a:solidFill>
              </a:rPr>
              <a:t>lắng</a:t>
            </a:r>
            <a:r>
              <a:rPr lang="en-US" sz="6600" dirty="0">
                <a:solidFill>
                  <a:schemeClr val="bg1"/>
                </a:solidFill>
              </a:rPr>
              <a:t> </a:t>
            </a:r>
            <a:r>
              <a:rPr lang="en-US" sz="6600" dirty="0" err="1">
                <a:solidFill>
                  <a:schemeClr val="bg1"/>
                </a:solidFill>
              </a:rPr>
              <a:t>nghe</a:t>
            </a:r>
            <a:r>
              <a:rPr lang="en-US" sz="6600" dirty="0">
                <a:solidFill>
                  <a:schemeClr val="bg1"/>
                </a:solidFill>
              </a:rPr>
              <a:t> </a:t>
            </a:r>
            <a:r>
              <a:rPr lang="en-US" sz="6600" dirty="0" err="1">
                <a:solidFill>
                  <a:schemeClr val="bg1"/>
                </a:solidFill>
              </a:rPr>
              <a:t>tiếng</a:t>
            </a:r>
            <a:r>
              <a:rPr lang="en-US" sz="6600" dirty="0">
                <a:solidFill>
                  <a:schemeClr val="bg1"/>
                </a:solidFill>
              </a:rPr>
              <a:t> </a:t>
            </a:r>
            <a:r>
              <a:rPr lang="en-US" sz="6600" dirty="0" err="1">
                <a:solidFill>
                  <a:schemeClr val="bg1"/>
                </a:solidFill>
              </a:rPr>
              <a:t>Chúa</a:t>
            </a:r>
            <a:r>
              <a:rPr lang="en-US" sz="6600" dirty="0">
                <a:solidFill>
                  <a:schemeClr val="bg1"/>
                </a:solidFill>
              </a:rPr>
              <a:t>.</a:t>
            </a:r>
          </a:p>
        </p:txBody>
      </p:sp>
    </p:spTree>
    <p:extLst>
      <p:ext uri="{BB962C8B-B14F-4D97-AF65-F5344CB8AC3E}">
        <p14:creationId xmlns:p14="http://schemas.microsoft.com/office/powerpoint/2010/main" val="147513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4145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21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88832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8000" b="0" dirty="0">
                <a:solidFill>
                  <a:srgbClr val="FFFF00"/>
                </a:solidFill>
                <a:effectLst/>
                <a:latin typeface="+mj-lt"/>
                <a:cs typeface="Times New Roman" pitchFamily="18" charset="0"/>
              </a:rPr>
            </a:br>
            <a:r>
              <a:rPr lang="en-US" sz="8000" b="0" dirty="0" err="1">
                <a:solidFill>
                  <a:srgbClr val="FFFF00"/>
                </a:solidFill>
                <a:effectLst/>
                <a:latin typeface="+mj-lt"/>
                <a:cs typeface="Times New Roman" pitchFamily="18" charset="0"/>
              </a:rPr>
              <a:t>Xức</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Tro</a:t>
            </a:r>
            <a:r>
              <a:rPr lang="en-US" sz="8000" b="0" dirty="0">
                <a:solidFill>
                  <a:srgbClr val="FFFF00"/>
                </a:solidFill>
                <a:effectLst/>
                <a:latin typeface="+mj-lt"/>
                <a:cs typeface="Times New Roman" pitchFamily="18" charset="0"/>
              </a:rPr>
              <a:t> 1</a:t>
            </a:r>
            <a:br>
              <a:rPr lang="en-US" sz="8000" b="0" dirty="0">
                <a:solidFill>
                  <a:srgbClr val="FFFF00"/>
                </a:solidFill>
                <a:effectLst/>
                <a:latin typeface="+mj-lt"/>
                <a:cs typeface="Times New Roman" pitchFamily="18" charset="0"/>
              </a:rPr>
            </a:br>
            <a:r>
              <a:rPr lang="en-US" sz="7200" b="0" dirty="0" err="1">
                <a:solidFill>
                  <a:srgbClr val="FFFF00"/>
                </a:solidFill>
                <a:effectLst/>
                <a:latin typeface="+mj-lt"/>
                <a:cs typeface="Times New Roman" pitchFamily="18" charset="0"/>
              </a:rPr>
              <a:t>Mùa</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Sám</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Hối</a:t>
            </a:r>
            <a:br>
              <a:rPr lang="en-US" sz="6000" dirty="0">
                <a:solidFill>
                  <a:srgbClr val="FFFF00"/>
                </a:solidFill>
                <a:cs typeface="Times New Roman" pitchFamily="18" charset="0"/>
              </a:rPr>
            </a:br>
            <a:r>
              <a:rPr lang="en-US" sz="6000" dirty="0" err="1">
                <a:solidFill>
                  <a:schemeClr val="bg1"/>
                </a:solidFill>
                <a:cs typeface="Times New Roman" pitchFamily="18" charset="0"/>
              </a:rPr>
              <a:t>Giang</a:t>
            </a:r>
            <a:r>
              <a:rPr lang="en-US" sz="6000" dirty="0">
                <a:solidFill>
                  <a:schemeClr val="bg1"/>
                </a:solidFill>
                <a:cs typeface="Times New Roman" pitchFamily="18" charset="0"/>
              </a:rPr>
              <a:t> </a:t>
            </a:r>
            <a:r>
              <a:rPr lang="en-US" sz="6000" dirty="0" err="1">
                <a:solidFill>
                  <a:schemeClr val="bg1"/>
                </a:solidFill>
                <a:cs typeface="Times New Roman" pitchFamily="18" charset="0"/>
              </a:rPr>
              <a:t>Tâm</a:t>
            </a:r>
            <a:br>
              <a:rPr lang="en-US" sz="6000" b="0" dirty="0">
                <a:solidFill>
                  <a:srgbClr val="FFFF00"/>
                </a:solidFill>
                <a:effectLst/>
                <a:latin typeface="+mj-lt"/>
                <a:cs typeface="Times New Roman" pitchFamily="18" charset="0"/>
              </a:rPr>
            </a:br>
            <a:br>
              <a:rPr lang="en-US" sz="4800" b="0" dirty="0">
                <a:solidFill>
                  <a:schemeClr val="bg1"/>
                </a:solidFill>
                <a:effectLst/>
                <a:latin typeface="+mj-lt"/>
                <a:cs typeface="Times New Roman" pitchFamily="18" charset="0"/>
              </a:rPr>
            </a:br>
            <a:endParaRPr lang="en-US"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8392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u="sng" dirty="0">
                <a:solidFill>
                  <a:srgbClr val="FFFF00"/>
                </a:solidFill>
                <a:effectLst>
                  <a:outerShdw blurRad="38100" dist="38100" dir="2700000" algn="tl">
                    <a:srgbClr val="000000">
                      <a:alpha val="43137"/>
                    </a:srgbClr>
                  </a:outerShdw>
                </a:effectLst>
                <a:cs typeface="Times New Roman" pitchFamily="18" charset="0"/>
              </a:rPr>
              <a:t>T</a:t>
            </a:r>
            <a:r>
              <a:rPr lang="en-US" sz="4800"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8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rPr>
              <a:t>Mùa sám hối đã về đây mời gọi tâm tư hãy đổi thay. Đời sống cũ vướng tội nhơ đã bao tháng ngày. Lời Chúa hối thúc con trở về, dù cho quá khứ bao nặng nề, tình Chúa vẫn mãi luôn đợi chờ, chờ đón con về.</a:t>
            </a:r>
            <a:endParaRPr lang="en-US"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2700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rPr>
              <a:t>Con xin ngợi ca lòng thương xót của Chúa quá bao la, kiếp thân bụi tro đắm mê bao lần ngã sa. Con xin quay về nguyện từ nay từ bỏ những xa hoa, sống trong tình Chúa tháng ngày đẹp khúc hoan ca.</a:t>
            </a:r>
            <a:endParaRPr lang="en-US"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46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dirty="0">
                <a:solidFill>
                  <a:schemeClr val="bg1"/>
                </a:solidFill>
              </a:rPr>
              <a:t>Hãy nhớ lấy hỡi người ơi, thân phận bụi tro được mấy mươi. Ngày tháng sẽ mãi dần trôi về với cát bụi. Phận mong manh như hoa đồng nội, nở tươi ban mai xinh rạng ngời, chiều đến đã thấy hoa tàn rồi, cuộc thế – phận người.</a:t>
            </a:r>
            <a:endParaRPr lang="en-US" sz="46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29755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rPr>
              <a:t>Con xin ngợi ca lòng thương xót của Chúa quá bao la, kiếp thân bụi tro đắm mê bao lần ngã sa. Con xin quay về nguyện từ nay từ bỏ những xa hoa, sống trong tình Chúa tháng ngày đẹp khúc hoan ca.</a:t>
            </a:r>
            <a:endParaRPr lang="en-US"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134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u="sng" dirty="0">
                <a:solidFill>
                  <a:srgbClr val="FFFF00"/>
                </a:solidFill>
                <a:effectLst>
                  <a:outerShdw blurRad="38100" dist="38100" dir="2700000" algn="tl">
                    <a:srgbClr val="000000">
                      <a:alpha val="43137"/>
                    </a:srgbClr>
                  </a:outerShdw>
                </a:effectLst>
                <a:cs typeface="Times New Roman" pitchFamily="18" charset="0"/>
              </a:rPr>
              <a:t>T</a:t>
            </a:r>
            <a:r>
              <a:rPr lang="en-US" u="sng" dirty="0">
                <a:solidFill>
                  <a:srgbClr val="FFFF00"/>
                </a:solidFill>
                <a:effectLst>
                  <a:outerShdw blurRad="38100" dist="38100" dir="2700000" algn="tl">
                    <a:srgbClr val="000000">
                      <a:alpha val="43137"/>
                    </a:srgbClr>
                  </a:outerShdw>
                </a:effectLst>
                <a:latin typeface="+mj-lt"/>
                <a:cs typeface="Times New Roman" pitchFamily="18" charset="0"/>
              </a:rPr>
              <a:t>k3:</a:t>
            </a:r>
            <a:r>
              <a:rPr lang="en-US" dirty="0">
                <a:solidFill>
                  <a:schemeClr val="bg1"/>
                </a:solidFill>
                <a:effectLst>
                  <a:outerShdw blurRad="38100" dist="38100" dir="2700000" algn="tl">
                    <a:srgbClr val="000000">
                      <a:alpha val="43137"/>
                    </a:srgbClr>
                  </a:outerShdw>
                </a:effectLst>
                <a:latin typeface="+mj-lt"/>
                <a:cs typeface="Times New Roman" pitchFamily="18" charset="0"/>
              </a:rPr>
              <a:t> </a:t>
            </a:r>
            <a:r>
              <a:rPr lang="vi-VN" dirty="0">
                <a:solidFill>
                  <a:schemeClr val="bg1"/>
                </a:solidFill>
              </a:rPr>
              <a:t>Nguyện Chúa hãy khấng dủ thương tâm hồn khiêm cung nhiều nát tan. Nguyện Chúa xuống phúc bình an hồn con khát vọng. Lạy Chúa hãy đổi thay con tim, sạn chai bao năm chẳng trọn niềm, chẳng mến Chúa, mến yêu anh em, nguyện xót thương con.</a:t>
            </a:r>
            <a:endParaRPr lang="en-US"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452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br>
              <a:rPr lang="en-US" sz="66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Vòng</a:t>
            </a:r>
            <a:r>
              <a:rPr lang="en-US" sz="6600" b="0" dirty="0">
                <a:solidFill>
                  <a:srgbClr val="FFFF00"/>
                </a:solidFill>
                <a:effectLst/>
                <a:latin typeface="+mj-lt"/>
                <a:cs typeface="Times New Roman" pitchFamily="18" charset="0"/>
              </a:rPr>
              <a:t> Tay </a:t>
            </a:r>
            <a:r>
              <a:rPr lang="en-US" sz="6600" b="0" dirty="0" err="1">
                <a:solidFill>
                  <a:srgbClr val="FFFF00"/>
                </a:solidFill>
                <a:effectLst/>
                <a:latin typeface="+mj-lt"/>
                <a:cs typeface="Times New Roman" pitchFamily="18" charset="0"/>
              </a:rPr>
              <a:t>Thập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Giá</a:t>
            </a:r>
            <a:br>
              <a:rPr lang="en-US" sz="6600" b="0" dirty="0">
                <a:solidFill>
                  <a:srgbClr val="FFFF00"/>
                </a:solidFill>
                <a:effectLst/>
                <a:latin typeface="+mj-lt"/>
                <a:cs typeface="Times New Roman" pitchFamily="18" charset="0"/>
              </a:rPr>
            </a:br>
            <a:r>
              <a:rPr lang="en-US" sz="2200" b="0" dirty="0" err="1">
                <a:solidFill>
                  <a:schemeClr val="bg1"/>
                </a:solidFill>
                <a:effectLst/>
                <a:latin typeface="+mj-lt"/>
                <a:cs typeface="Times New Roman" pitchFamily="18" charset="0"/>
              </a:rPr>
              <a:t>Sáng</a:t>
            </a:r>
            <a:r>
              <a:rPr lang="en-US" sz="2200" b="0" dirty="0">
                <a:solidFill>
                  <a:schemeClr val="bg1"/>
                </a:solidFill>
                <a:effectLst/>
                <a:latin typeface="+mj-lt"/>
                <a:cs typeface="Times New Roman" pitchFamily="18" charset="0"/>
              </a:rPr>
              <a:t> </a:t>
            </a:r>
            <a:r>
              <a:rPr lang="en-US" sz="2200" b="0" dirty="0" err="1">
                <a:solidFill>
                  <a:schemeClr val="bg1"/>
                </a:solidFill>
                <a:effectLst/>
                <a:latin typeface="+mj-lt"/>
                <a:cs typeface="Times New Roman" pitchFamily="18" charset="0"/>
              </a:rPr>
              <a:t>tác</a:t>
            </a:r>
            <a:r>
              <a:rPr lang="en-US" sz="2200" b="0" dirty="0">
                <a:solidFill>
                  <a:schemeClr val="bg1"/>
                </a:solidFill>
                <a:effectLst/>
                <a:latin typeface="+mj-lt"/>
                <a:cs typeface="Times New Roman" pitchFamily="18" charset="0"/>
              </a:rPr>
              <a:t>: MK </a:t>
            </a:r>
            <a:r>
              <a:rPr lang="en-US" sz="2200" b="0" dirty="0" err="1">
                <a:solidFill>
                  <a:schemeClr val="bg1"/>
                </a:solidFill>
                <a:effectLst/>
                <a:latin typeface="+mj-lt"/>
                <a:cs typeface="Times New Roman" pitchFamily="18" charset="0"/>
              </a:rPr>
              <a:t>Thúy</a:t>
            </a:r>
            <a:r>
              <a:rPr lang="en-US" sz="2200" b="0" dirty="0">
                <a:solidFill>
                  <a:schemeClr val="bg1"/>
                </a:solidFill>
                <a:effectLst/>
                <a:latin typeface="+mj-lt"/>
                <a:cs typeface="Times New Roman" pitchFamily="18" charset="0"/>
              </a:rPr>
              <a:t> Trang – Quang </a:t>
            </a:r>
            <a:r>
              <a:rPr lang="en-US" sz="2200" b="0" dirty="0" err="1">
                <a:solidFill>
                  <a:schemeClr val="bg1"/>
                </a:solidFill>
                <a:effectLst/>
                <a:latin typeface="+mj-lt"/>
                <a:cs typeface="Times New Roman" pitchFamily="18" charset="0"/>
              </a:rPr>
              <a:t>Uy</a:t>
            </a:r>
            <a:br>
              <a:rPr lang="en-US" sz="5400" b="0" dirty="0">
                <a:solidFill>
                  <a:schemeClr val="bg1"/>
                </a:solidFill>
                <a:effectLst/>
                <a:latin typeface="+mj-lt"/>
                <a:cs typeface="Times New Roman" pitchFamily="18" charset="0"/>
              </a:rPr>
            </a:b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rPr>
              <a:t>Con xin ngợi ca lòng thương xót của Chúa quá bao la, kiếp thân bụi tro đắm mê bao lần ngã sa. Con xin quay về nguyện từ nay từ bỏ những xa hoa, sống trong tình Chúa tháng ngày đẹp khúc hoan ca.</a:t>
            </a:r>
            <a:endParaRPr lang="en-US" sz="48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5201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92728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cs typeface="Times New Roman" pitchFamily="18" charset="0"/>
              </a:rPr>
              <a:t>Xức</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Tro</a:t>
            </a:r>
            <a:r>
              <a:rPr lang="en-US" sz="7200" b="0" dirty="0">
                <a:solidFill>
                  <a:srgbClr val="FFFF00"/>
                </a:solidFill>
                <a:effectLst/>
                <a:latin typeface="+mj-lt"/>
                <a:cs typeface="Times New Roman" pitchFamily="18" charset="0"/>
              </a:rPr>
              <a:t> 2</a:t>
            </a:r>
            <a:br>
              <a:rPr lang="en-US" sz="7200" b="0" dirty="0">
                <a:solidFill>
                  <a:srgbClr val="FFFF00"/>
                </a:solidFill>
                <a:effectLst/>
                <a:latin typeface="+mj-lt"/>
                <a:cs typeface="Times New Roman" pitchFamily="18" charset="0"/>
              </a:rPr>
            </a:br>
            <a:r>
              <a:rPr lang="en-US" sz="5400" b="0" dirty="0">
                <a:solidFill>
                  <a:srgbClr val="FFFF00"/>
                </a:solidFill>
                <a:effectLst/>
                <a:latin typeface="+mj-lt"/>
                <a:cs typeface="Times New Roman" pitchFamily="18" charset="0"/>
              </a:rPr>
              <a:t> </a:t>
            </a:r>
            <a:r>
              <a:rPr lang="en-US" sz="9600" b="0" dirty="0" err="1">
                <a:solidFill>
                  <a:srgbClr val="FFFF00"/>
                </a:solidFill>
                <a:effectLst/>
                <a:latin typeface="+mj-lt"/>
                <a:cs typeface="Times New Roman" pitchFamily="18" charset="0"/>
              </a:rPr>
              <a:t>Nắm</a:t>
            </a:r>
            <a:r>
              <a:rPr lang="en-US" sz="9600" b="0" dirty="0">
                <a:solidFill>
                  <a:srgbClr val="FFFF00"/>
                </a:solidFill>
                <a:effectLst/>
                <a:latin typeface="+mj-lt"/>
                <a:cs typeface="Times New Roman" pitchFamily="18" charset="0"/>
              </a:rPr>
              <a:t> </a:t>
            </a:r>
            <a:r>
              <a:rPr lang="en-US" sz="9600" b="0" dirty="0" err="1">
                <a:solidFill>
                  <a:srgbClr val="FFFF00"/>
                </a:solidFill>
                <a:effectLst/>
                <a:latin typeface="+mj-lt"/>
                <a:cs typeface="Times New Roman" pitchFamily="18" charset="0"/>
              </a:rPr>
              <a:t>Tro</a:t>
            </a:r>
            <a:r>
              <a:rPr lang="en-US" sz="9600" b="0" dirty="0">
                <a:solidFill>
                  <a:srgbClr val="FFFF00"/>
                </a:solidFill>
                <a:effectLst/>
                <a:latin typeface="+mj-lt"/>
                <a:cs typeface="Times New Roman" pitchFamily="18" charset="0"/>
              </a:rPr>
              <a:t> </a:t>
            </a:r>
            <a:r>
              <a:rPr lang="en-US" sz="9600" b="0" dirty="0" err="1">
                <a:solidFill>
                  <a:srgbClr val="FFFF00"/>
                </a:solidFill>
                <a:effectLst/>
                <a:latin typeface="+mj-lt"/>
                <a:cs typeface="Times New Roman" pitchFamily="18" charset="0"/>
              </a:rPr>
              <a:t>Tàn</a:t>
            </a:r>
            <a:br>
              <a:rPr lang="en-US" sz="9600" b="0" dirty="0">
                <a:solidFill>
                  <a:srgbClr val="FFFF00"/>
                </a:solidFill>
                <a:effectLst/>
                <a:latin typeface="+mj-lt"/>
                <a:cs typeface="Times New Roman" pitchFamily="18" charset="0"/>
              </a:rPr>
            </a:br>
            <a:r>
              <a:rPr lang="en-US" sz="6600" b="0" i="1" dirty="0" err="1">
                <a:solidFill>
                  <a:schemeClr val="bg1"/>
                </a:solidFill>
                <a:effectLst/>
                <a:latin typeface="+mj-lt"/>
                <a:cs typeface="Times New Roman" pitchFamily="18" charset="0"/>
              </a:rPr>
              <a:t>Đinh</a:t>
            </a:r>
            <a:r>
              <a:rPr lang="en-US" sz="6600" b="0" i="1" dirty="0">
                <a:solidFill>
                  <a:schemeClr val="bg1"/>
                </a:solidFill>
                <a:effectLst/>
                <a:latin typeface="+mj-lt"/>
                <a:cs typeface="Times New Roman" pitchFamily="18" charset="0"/>
              </a:rPr>
              <a:t> </a:t>
            </a:r>
            <a:r>
              <a:rPr lang="en-US" sz="6600" b="0" i="1" dirty="0" err="1">
                <a:solidFill>
                  <a:schemeClr val="bg1"/>
                </a:solidFill>
                <a:effectLst/>
                <a:latin typeface="+mj-lt"/>
                <a:cs typeface="Times New Roman" pitchFamily="18" charset="0"/>
              </a:rPr>
              <a:t>Công</a:t>
            </a:r>
            <a:r>
              <a:rPr lang="en-US" sz="6600" b="0" i="1" dirty="0">
                <a:solidFill>
                  <a:schemeClr val="bg1"/>
                </a:solidFill>
                <a:effectLst/>
                <a:latin typeface="+mj-lt"/>
                <a:cs typeface="Times New Roman" pitchFamily="18" charset="0"/>
              </a:rPr>
              <a:t> </a:t>
            </a:r>
            <a:r>
              <a:rPr lang="en-US" sz="6600" i="1" dirty="0" err="1">
                <a:solidFill>
                  <a:schemeClr val="bg1"/>
                </a:solidFill>
                <a:cs typeface="Times New Roman" pitchFamily="18" charset="0"/>
              </a:rPr>
              <a:t>H</a:t>
            </a:r>
            <a:r>
              <a:rPr lang="en-US" sz="6600" b="0" i="1" dirty="0" err="1">
                <a:solidFill>
                  <a:schemeClr val="bg1"/>
                </a:solidFill>
                <a:effectLst/>
                <a:latin typeface="+mj-lt"/>
                <a:cs typeface="Times New Roman" pitchFamily="18" charset="0"/>
              </a:rPr>
              <a:t>uỳnh</a:t>
            </a:r>
            <a:endParaRPr lang="en-US" sz="8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2389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4500" u="sng" dirty="0">
                <a:solidFill>
                  <a:srgbClr val="FFFF00"/>
                </a:solidFill>
                <a:latin typeface="+mj-lt"/>
                <a:cs typeface="Times New Roman" panose="02020603050405020304" pitchFamily="18" charset="0"/>
              </a:rPr>
              <a:t>T</a:t>
            </a:r>
            <a:r>
              <a:rPr lang="en-US" sz="4500" b="0" u="sng" dirty="0">
                <a:solidFill>
                  <a:srgbClr val="FFFF00"/>
                </a:solidFill>
                <a:effectLst/>
                <a:latin typeface="+mj-lt"/>
                <a:cs typeface="Times New Roman" panose="02020603050405020304" pitchFamily="18" charset="0"/>
              </a:rPr>
              <a:t>k1:</a:t>
            </a:r>
            <a:r>
              <a:rPr lang="en-US" sz="4500" dirty="0">
                <a:solidFill>
                  <a:schemeClr val="bg1"/>
                </a:solidFill>
                <a:latin typeface="+mj-lt"/>
                <a:cs typeface="Times New Roman" panose="02020603050405020304" pitchFamily="18" charset="0"/>
              </a:rPr>
              <a:t> </a:t>
            </a:r>
            <a:r>
              <a:rPr lang="vi-VN" sz="4500" dirty="0">
                <a:solidFill>
                  <a:schemeClr val="bg1"/>
                </a:solidFill>
                <a:latin typeface="+mj-lt"/>
              </a:rPr>
              <a:t>Êm êm như dòng nước trôi lặng lẽ xuôi ra biển khơi. Dòng sông đi tìm biển lớn con người tìm</a:t>
            </a:r>
            <a:r>
              <a:rPr lang="en-US" sz="4500" dirty="0">
                <a:solidFill>
                  <a:schemeClr val="bg1"/>
                </a:solidFill>
                <a:latin typeface="+mj-lt"/>
              </a:rPr>
              <a:t> </a:t>
            </a:r>
            <a:r>
              <a:rPr lang="en-US" sz="4500" dirty="0" err="1">
                <a:solidFill>
                  <a:schemeClr val="bg1"/>
                </a:solidFill>
                <a:latin typeface="+mj-lt"/>
              </a:rPr>
              <a:t>đến</a:t>
            </a:r>
            <a:r>
              <a:rPr lang="en-US" sz="4500" dirty="0">
                <a:solidFill>
                  <a:schemeClr val="bg1"/>
                </a:solidFill>
                <a:latin typeface="+mj-lt"/>
              </a:rPr>
              <a:t> </a:t>
            </a:r>
            <a:r>
              <a:rPr lang="en-US" sz="4500" dirty="0" err="1">
                <a:solidFill>
                  <a:schemeClr val="bg1"/>
                </a:solidFill>
                <a:latin typeface="+mj-lt"/>
              </a:rPr>
              <a:t>cội</a:t>
            </a:r>
            <a:r>
              <a:rPr lang="en-US" sz="4500" dirty="0">
                <a:solidFill>
                  <a:schemeClr val="bg1"/>
                </a:solidFill>
                <a:latin typeface="+mj-lt"/>
              </a:rPr>
              <a:t> </a:t>
            </a:r>
            <a:r>
              <a:rPr lang="en-US" sz="4500" dirty="0" err="1">
                <a:solidFill>
                  <a:schemeClr val="bg1"/>
                </a:solidFill>
                <a:latin typeface="+mj-lt"/>
              </a:rPr>
              <a:t>nguồn</a:t>
            </a:r>
            <a:r>
              <a:rPr lang="en-US" sz="4500" dirty="0">
                <a:solidFill>
                  <a:schemeClr val="bg1"/>
                </a:solidFill>
                <a:latin typeface="+mj-lt"/>
              </a:rPr>
              <a:t>. </a:t>
            </a:r>
            <a:r>
              <a:rPr lang="en-US" sz="4500" dirty="0" err="1">
                <a:solidFill>
                  <a:schemeClr val="bg1"/>
                </a:solidFill>
                <a:latin typeface="+mj-lt"/>
              </a:rPr>
              <a:t>Mong</a:t>
            </a:r>
            <a:r>
              <a:rPr lang="en-US" sz="4500" dirty="0">
                <a:solidFill>
                  <a:schemeClr val="bg1"/>
                </a:solidFill>
                <a:latin typeface="+mj-lt"/>
              </a:rPr>
              <a:t> </a:t>
            </a:r>
            <a:r>
              <a:rPr lang="en-US" sz="4500" dirty="0" err="1">
                <a:solidFill>
                  <a:schemeClr val="bg1"/>
                </a:solidFill>
                <a:latin typeface="+mj-lt"/>
              </a:rPr>
              <a:t>manh</a:t>
            </a:r>
            <a:r>
              <a:rPr lang="en-US" sz="4500" dirty="0">
                <a:solidFill>
                  <a:schemeClr val="bg1"/>
                </a:solidFill>
                <a:latin typeface="+mj-lt"/>
              </a:rPr>
              <a:t> </a:t>
            </a:r>
            <a:r>
              <a:rPr lang="en-US" sz="4500" dirty="0" err="1">
                <a:solidFill>
                  <a:schemeClr val="bg1"/>
                </a:solidFill>
                <a:latin typeface="+mj-lt"/>
              </a:rPr>
              <a:t>kiếp</a:t>
            </a:r>
            <a:r>
              <a:rPr lang="en-US" sz="4500" dirty="0">
                <a:solidFill>
                  <a:schemeClr val="bg1"/>
                </a:solidFill>
                <a:latin typeface="+mj-lt"/>
              </a:rPr>
              <a:t> con ng</a:t>
            </a:r>
            <a:r>
              <a:rPr lang="vi-VN" sz="4500" dirty="0">
                <a:solidFill>
                  <a:schemeClr val="bg1"/>
                </a:solidFill>
                <a:latin typeface="+mj-lt"/>
              </a:rPr>
              <a:t>ư</a:t>
            </a:r>
            <a:r>
              <a:rPr lang="en-US" sz="4500" dirty="0" err="1">
                <a:solidFill>
                  <a:schemeClr val="bg1"/>
                </a:solidFill>
                <a:latin typeface="+mj-lt"/>
              </a:rPr>
              <a:t>ời</a:t>
            </a:r>
            <a:r>
              <a:rPr lang="en-US" sz="4500" dirty="0">
                <a:solidFill>
                  <a:schemeClr val="bg1"/>
                </a:solidFill>
                <a:latin typeface="+mj-lt"/>
              </a:rPr>
              <a:t>, </a:t>
            </a:r>
            <a:r>
              <a:rPr lang="en-US" sz="4500" dirty="0" err="1">
                <a:solidFill>
                  <a:schemeClr val="bg1"/>
                </a:solidFill>
                <a:latin typeface="+mj-lt"/>
              </a:rPr>
              <a:t>như</a:t>
            </a:r>
            <a:r>
              <a:rPr lang="en-US" sz="4500" dirty="0">
                <a:solidFill>
                  <a:schemeClr val="bg1"/>
                </a:solidFill>
                <a:latin typeface="+mj-lt"/>
              </a:rPr>
              <a:t> </a:t>
            </a:r>
            <a:r>
              <a:rPr lang="en-US" sz="4500" dirty="0" err="1">
                <a:solidFill>
                  <a:schemeClr val="bg1"/>
                </a:solidFill>
                <a:latin typeface="+mj-lt"/>
              </a:rPr>
              <a:t>hoa</a:t>
            </a:r>
            <a:r>
              <a:rPr lang="en-US" sz="4500" dirty="0">
                <a:solidFill>
                  <a:schemeClr val="bg1"/>
                </a:solidFill>
                <a:latin typeface="+mj-lt"/>
              </a:rPr>
              <a:t> </a:t>
            </a:r>
            <a:r>
              <a:rPr lang="en-US" sz="4500" dirty="0" err="1">
                <a:solidFill>
                  <a:schemeClr val="bg1"/>
                </a:solidFill>
                <a:latin typeface="+mj-lt"/>
              </a:rPr>
              <a:t>sáng</a:t>
            </a:r>
            <a:r>
              <a:rPr lang="en-US" sz="4500" dirty="0">
                <a:solidFill>
                  <a:schemeClr val="bg1"/>
                </a:solidFill>
                <a:latin typeface="+mj-lt"/>
              </a:rPr>
              <a:t> </a:t>
            </a:r>
            <a:r>
              <a:rPr lang="en-US" sz="4500" dirty="0" err="1">
                <a:solidFill>
                  <a:schemeClr val="bg1"/>
                </a:solidFill>
                <a:latin typeface="+mj-lt"/>
              </a:rPr>
              <a:t>đẹp</a:t>
            </a:r>
            <a:r>
              <a:rPr lang="en-US" sz="4500" dirty="0">
                <a:solidFill>
                  <a:schemeClr val="bg1"/>
                </a:solidFill>
                <a:latin typeface="+mj-lt"/>
              </a:rPr>
              <a:t> </a:t>
            </a:r>
            <a:r>
              <a:rPr lang="en-US" sz="4500" dirty="0" err="1">
                <a:solidFill>
                  <a:schemeClr val="bg1"/>
                </a:solidFill>
                <a:latin typeface="+mj-lt"/>
              </a:rPr>
              <a:t>ngời</a:t>
            </a:r>
            <a:r>
              <a:rPr lang="en-US" sz="4500" dirty="0">
                <a:solidFill>
                  <a:schemeClr val="bg1"/>
                </a:solidFill>
                <a:latin typeface="+mj-lt"/>
              </a:rPr>
              <a:t>, </a:t>
            </a:r>
            <a:r>
              <a:rPr lang="en-US" sz="4500" dirty="0" err="1">
                <a:solidFill>
                  <a:schemeClr val="bg1"/>
                </a:solidFill>
                <a:latin typeface="+mj-lt"/>
              </a:rPr>
              <a:t>chiều</a:t>
            </a:r>
            <a:r>
              <a:rPr lang="en-US" sz="4500" dirty="0">
                <a:solidFill>
                  <a:schemeClr val="bg1"/>
                </a:solidFill>
                <a:latin typeface="+mj-lt"/>
              </a:rPr>
              <a:t> </a:t>
            </a:r>
            <a:r>
              <a:rPr lang="en-US" sz="4500" dirty="0" err="1">
                <a:solidFill>
                  <a:schemeClr val="bg1"/>
                </a:solidFill>
                <a:latin typeface="+mj-lt"/>
              </a:rPr>
              <a:t>nhẹ</a:t>
            </a:r>
            <a:r>
              <a:rPr lang="en-US" sz="4500" dirty="0">
                <a:solidFill>
                  <a:schemeClr val="bg1"/>
                </a:solidFill>
                <a:latin typeface="+mj-lt"/>
              </a:rPr>
              <a:t> </a:t>
            </a:r>
            <a:r>
              <a:rPr lang="en-US" sz="4500" dirty="0" err="1">
                <a:solidFill>
                  <a:schemeClr val="bg1"/>
                </a:solidFill>
                <a:latin typeface="+mj-lt"/>
              </a:rPr>
              <a:t>dần</a:t>
            </a:r>
            <a:r>
              <a:rPr lang="en-US" sz="4500" dirty="0">
                <a:solidFill>
                  <a:schemeClr val="bg1"/>
                </a:solidFill>
                <a:latin typeface="+mj-lt"/>
              </a:rPr>
              <a:t> </a:t>
            </a:r>
            <a:r>
              <a:rPr lang="en-US" sz="4500" dirty="0" err="1">
                <a:solidFill>
                  <a:schemeClr val="bg1"/>
                </a:solidFill>
                <a:latin typeface="+mj-lt"/>
              </a:rPr>
              <a:t>trôi</a:t>
            </a:r>
            <a:r>
              <a:rPr lang="en-US" sz="4500" dirty="0">
                <a:solidFill>
                  <a:schemeClr val="bg1"/>
                </a:solidFill>
                <a:latin typeface="+mj-lt"/>
              </a:rPr>
              <a:t> </a:t>
            </a:r>
            <a:r>
              <a:rPr lang="en-US" sz="4500" dirty="0" err="1">
                <a:solidFill>
                  <a:schemeClr val="bg1"/>
                </a:solidFill>
                <a:latin typeface="+mj-lt"/>
              </a:rPr>
              <a:t>chóng</a:t>
            </a:r>
            <a:r>
              <a:rPr lang="en-US" sz="4500" dirty="0">
                <a:solidFill>
                  <a:schemeClr val="bg1"/>
                </a:solidFill>
                <a:latin typeface="+mj-lt"/>
              </a:rPr>
              <a:t> </a:t>
            </a:r>
            <a:r>
              <a:rPr lang="en-US" sz="4500" dirty="0" err="1">
                <a:solidFill>
                  <a:schemeClr val="bg1"/>
                </a:solidFill>
                <a:latin typeface="+mj-lt"/>
              </a:rPr>
              <a:t>tàn</a:t>
            </a:r>
            <a:r>
              <a:rPr lang="en-US" sz="4500" dirty="0">
                <a:solidFill>
                  <a:schemeClr val="bg1"/>
                </a:solidFill>
                <a:latin typeface="+mj-lt"/>
              </a:rPr>
              <a:t> </a:t>
            </a:r>
            <a:r>
              <a:rPr lang="en-US" sz="4500" dirty="0" err="1">
                <a:solidFill>
                  <a:schemeClr val="bg1"/>
                </a:solidFill>
                <a:latin typeface="+mj-lt"/>
              </a:rPr>
              <a:t>phai</a:t>
            </a:r>
            <a:r>
              <a:rPr lang="en-US" sz="4500" dirty="0">
                <a:solidFill>
                  <a:schemeClr val="bg1"/>
                </a:solidFill>
                <a:latin typeface="+mj-lt"/>
              </a:rPr>
              <a:t> </a:t>
            </a:r>
            <a:r>
              <a:rPr lang="en-US" sz="4500" dirty="0" err="1">
                <a:solidFill>
                  <a:schemeClr val="bg1"/>
                </a:solidFill>
                <a:latin typeface="+mj-lt"/>
              </a:rPr>
              <a:t>theo</a:t>
            </a:r>
            <a:r>
              <a:rPr lang="en-US" sz="4500" dirty="0">
                <a:solidFill>
                  <a:schemeClr val="bg1"/>
                </a:solidFill>
                <a:latin typeface="+mj-lt"/>
              </a:rPr>
              <a:t> l</a:t>
            </a:r>
            <a:r>
              <a:rPr lang="vi-VN" sz="4500" dirty="0">
                <a:solidFill>
                  <a:schemeClr val="bg1"/>
                </a:solidFill>
                <a:latin typeface="+mj-lt"/>
              </a:rPr>
              <a:t>ư</a:t>
            </a:r>
            <a:r>
              <a:rPr lang="en-US" sz="4500" dirty="0">
                <a:solidFill>
                  <a:schemeClr val="bg1"/>
                </a:solidFill>
                <a:latin typeface="+mj-lt"/>
              </a:rPr>
              <a:t>ng </a:t>
            </a:r>
            <a:r>
              <a:rPr lang="en-US" sz="4500" dirty="0" err="1">
                <a:solidFill>
                  <a:schemeClr val="bg1"/>
                </a:solidFill>
                <a:latin typeface="+mj-lt"/>
              </a:rPr>
              <a:t>trời</a:t>
            </a:r>
            <a:r>
              <a:rPr lang="en-US" sz="4500" dirty="0">
                <a:solidFill>
                  <a:schemeClr val="bg1"/>
                </a:solidFill>
                <a:latin typeface="+mj-lt"/>
              </a:rPr>
              <a:t> </a:t>
            </a:r>
            <a:r>
              <a:rPr lang="en-US" sz="4500" dirty="0" err="1">
                <a:solidFill>
                  <a:schemeClr val="bg1"/>
                </a:solidFill>
                <a:latin typeface="+mj-lt"/>
              </a:rPr>
              <a:t>cuốn</a:t>
            </a:r>
            <a:r>
              <a:rPr lang="en-US" sz="4500" dirty="0">
                <a:solidFill>
                  <a:schemeClr val="bg1"/>
                </a:solidFill>
                <a:latin typeface="+mj-lt"/>
              </a:rPr>
              <a:t> </a:t>
            </a:r>
            <a:r>
              <a:rPr lang="en-US" sz="4500" dirty="0" err="1">
                <a:solidFill>
                  <a:schemeClr val="bg1"/>
                </a:solidFill>
                <a:latin typeface="+mj-lt"/>
              </a:rPr>
              <a:t>trôi</a:t>
            </a:r>
            <a:r>
              <a:rPr lang="en-US" sz="4500" dirty="0">
                <a:solidFill>
                  <a:schemeClr val="bg1"/>
                </a:solidFill>
                <a:latin typeface="+mj-lt"/>
              </a:rPr>
              <a:t>. </a:t>
            </a:r>
            <a:endParaRPr lang="en-US" sz="4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6495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4600" b="0" u="sng" dirty="0" err="1">
                <a:solidFill>
                  <a:srgbClr val="FFFF00"/>
                </a:solidFill>
                <a:effectLst/>
                <a:latin typeface="+mj-lt"/>
                <a:cs typeface="Times New Roman" panose="02020603050405020304" pitchFamily="18" charset="0"/>
              </a:rPr>
              <a:t>Đk</a:t>
            </a:r>
            <a:r>
              <a:rPr lang="en-US" sz="4600" b="0" u="sng" dirty="0">
                <a:solidFill>
                  <a:srgbClr val="FFFF00"/>
                </a:solidFill>
                <a:effectLst/>
                <a:latin typeface="+mj-lt"/>
                <a:cs typeface="Times New Roman" panose="02020603050405020304" pitchFamily="18" charset="0"/>
              </a:rPr>
              <a:t>:</a:t>
            </a:r>
            <a:r>
              <a:rPr lang="en-US" sz="4600" b="0" dirty="0">
                <a:solidFill>
                  <a:schemeClr val="bg1"/>
                </a:solidFill>
                <a:effectLst/>
                <a:latin typeface="+mj-lt"/>
                <a:cs typeface="Times New Roman" panose="02020603050405020304" pitchFamily="18" charset="0"/>
              </a:rPr>
              <a:t> Ng</a:t>
            </a:r>
            <a:r>
              <a:rPr lang="vi-VN" sz="4600" b="0" dirty="0">
                <a:solidFill>
                  <a:schemeClr val="bg1"/>
                </a:solidFill>
                <a:effectLst/>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ơi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hãy</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nhớ</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phận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chính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là</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cát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bụi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Giàu</a:t>
            </a:r>
            <a:r>
              <a:rPr lang="en-US" sz="4600" dirty="0">
                <a:solidFill>
                  <a:schemeClr val="bg1"/>
                </a:solidFill>
                <a:latin typeface="+mj-lt"/>
                <a:cs typeface="Times New Roman" panose="02020603050405020304" pitchFamily="18" charset="0"/>
              </a:rPr>
              <a:t> sang </a:t>
            </a:r>
            <a:r>
              <a:rPr lang="en-US" sz="4600" dirty="0" err="1">
                <a:solidFill>
                  <a:schemeClr val="bg1"/>
                </a:solidFill>
                <a:latin typeface="+mj-lt"/>
                <a:cs typeface="Times New Roman" panose="02020603050405020304" pitchFamily="18" charset="0"/>
              </a:rPr>
              <a:t>phú</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quý</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chẳng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đến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tận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cõi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Mong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manh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kiếp</a:t>
            </a:r>
            <a:r>
              <a:rPr lang="en-US" sz="4600" dirty="0">
                <a:solidFill>
                  <a:schemeClr val="bg1"/>
                </a:solidFill>
                <a:latin typeface="+mj-lt"/>
                <a:cs typeface="Times New Roman" panose="02020603050405020304" pitchFamily="18" charset="0"/>
              </a:rPr>
              <a:t> ng</a:t>
            </a:r>
            <a:r>
              <a:rPr lang="vi-VN" sz="4600" dirty="0">
                <a:solidFill>
                  <a:schemeClr val="bg1"/>
                </a:solidFill>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tựa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nụ</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hoa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phai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sắc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cuối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Một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kiếp</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phù</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sinh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cuốn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thân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dòng</a:t>
            </a:r>
            <a:r>
              <a:rPr lang="en-US" sz="4600" dirty="0">
                <a:solidFill>
                  <a:schemeClr val="bg1"/>
                </a:solidFill>
                <a:latin typeface="+mj-lt"/>
                <a:cs typeface="Times New Roman" panose="02020603050405020304" pitchFamily="18" charset="0"/>
              </a:rPr>
              <a:t> n</a:t>
            </a:r>
            <a:r>
              <a:rPr lang="vi-VN" sz="4600" dirty="0">
                <a:solidFill>
                  <a:schemeClr val="bg1"/>
                </a:solidFill>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ớc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trôi</a:t>
            </a:r>
            <a:r>
              <a:rPr lang="en-US" sz="4600" dirty="0">
                <a:solidFill>
                  <a:schemeClr val="bg1"/>
                </a:solidFill>
                <a:latin typeface="+mj-lt"/>
                <a:cs typeface="Times New Roman" panose="02020603050405020304" pitchFamily="18" charset="0"/>
              </a:rPr>
              <a:t>. </a:t>
            </a:r>
            <a:endParaRPr lang="en-US"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841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4600" b="0" u="sng" dirty="0">
                <a:solidFill>
                  <a:srgbClr val="FFFF00"/>
                </a:solidFill>
                <a:effectLst/>
                <a:latin typeface="+mj-lt"/>
                <a:cs typeface="Times New Roman" panose="02020603050405020304" pitchFamily="18" charset="0"/>
              </a:rPr>
              <a:t>Tk3:</a:t>
            </a:r>
            <a:r>
              <a:rPr lang="en-US" sz="4600" b="0" dirty="0">
                <a:solidFill>
                  <a:schemeClr val="bg1"/>
                </a:solidFill>
                <a:effectLst/>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Đong</a:t>
            </a:r>
            <a:r>
              <a:rPr lang="en-US" sz="4600" dirty="0">
                <a:solidFill>
                  <a:schemeClr val="bg1"/>
                </a:solidFill>
                <a:latin typeface="+mj-lt"/>
                <a:cs typeface="Times New Roman" panose="02020603050405020304" pitchFamily="18" charset="0"/>
              </a:rPr>
              <a:t> đ</a:t>
            </a:r>
            <a:r>
              <a:rPr lang="vi-VN" sz="4600" dirty="0">
                <a:solidFill>
                  <a:schemeClr val="bg1"/>
                </a:solidFill>
                <a:latin typeface="+mj-lt"/>
                <a:cs typeface="Times New Roman" panose="02020603050405020304" pitchFamily="18" charset="0"/>
              </a:rPr>
              <a:t>ư</a:t>
            </a:r>
            <a:r>
              <a:rPr lang="en-US" sz="4600" dirty="0">
                <a:solidFill>
                  <a:schemeClr val="bg1"/>
                </a:solidFill>
                <a:latin typeface="+mj-lt"/>
                <a:cs typeface="Times New Roman" panose="02020603050405020304" pitchFamily="18" charset="0"/>
              </a:rPr>
              <a:t>a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dòng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thế</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nhân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ngày</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tháng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tranh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đua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lợi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danh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Một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mai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giã</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từ</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cõi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thế</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còn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lại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những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thứ</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gì</a:t>
            </a:r>
            <a:r>
              <a:rPr lang="en-US" sz="4600" dirty="0">
                <a:solidFill>
                  <a:schemeClr val="bg1"/>
                </a:solidFill>
                <a:latin typeface="+mj-lt"/>
                <a:cs typeface="Times New Roman" panose="02020603050405020304" pitchFamily="18" charset="0"/>
              </a:rPr>
              <a:t>? H</a:t>
            </a:r>
            <a:r>
              <a:rPr lang="vi-VN" sz="4600" dirty="0">
                <a:solidFill>
                  <a:schemeClr val="bg1"/>
                </a:solidFill>
                <a:latin typeface="+mj-lt"/>
                <a:cs typeface="Times New Roman" panose="02020603050405020304" pitchFamily="18" charset="0"/>
              </a:rPr>
              <a:t>ơ</a:t>
            </a:r>
            <a:r>
              <a:rPr lang="en-US" sz="4600" dirty="0">
                <a:solidFill>
                  <a:schemeClr val="bg1"/>
                </a:solidFill>
                <a:latin typeface="+mj-lt"/>
                <a:cs typeface="Times New Roman" panose="02020603050405020304" pitchFamily="18" charset="0"/>
              </a:rPr>
              <a:t>n </a:t>
            </a:r>
            <a:r>
              <a:rPr lang="en-US" sz="4600" dirty="0" err="1">
                <a:solidFill>
                  <a:schemeClr val="bg1"/>
                </a:solidFill>
                <a:latin typeface="+mj-lt"/>
                <a:cs typeface="Times New Roman" panose="02020603050405020304" pitchFamily="18" charset="0"/>
              </a:rPr>
              <a:t>nhau</a:t>
            </a:r>
            <a:r>
              <a:rPr lang="en-US" sz="4600" dirty="0">
                <a:solidFill>
                  <a:schemeClr val="bg1"/>
                </a:solidFill>
                <a:latin typeface="+mj-lt"/>
                <a:cs typeface="Times New Roman" panose="02020603050405020304" pitchFamily="18" charset="0"/>
              </a:rPr>
              <a:t> ở </a:t>
            </a:r>
            <a:r>
              <a:rPr lang="en-US" sz="4600" dirty="0" err="1">
                <a:solidFill>
                  <a:schemeClr val="bg1"/>
                </a:solidFill>
                <a:latin typeface="+mj-lt"/>
                <a:cs typeface="Times New Roman" panose="02020603050405020304" pitchFamily="18" charset="0"/>
              </a:rPr>
              <a:t>tấm</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lòng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không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oan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ghét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giận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hờn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là</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phù</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vân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tấm</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lòng</a:t>
            </a:r>
            <a:r>
              <a:rPr lang="en-US" sz="4600" dirty="0">
                <a:solidFill>
                  <a:schemeClr val="bg1"/>
                </a:solidFill>
                <a:latin typeface="+mj-lt"/>
                <a:cs typeface="Times New Roman" panose="02020603050405020304" pitchFamily="18" charset="0"/>
              </a:rPr>
              <a:t> son </a:t>
            </a:r>
            <a:r>
              <a:rPr lang="en-US" sz="4600" dirty="0" err="1">
                <a:solidFill>
                  <a:schemeClr val="bg1"/>
                </a:solidFill>
                <a:latin typeface="+mj-lt"/>
                <a:cs typeface="Times New Roman" panose="02020603050405020304" pitchFamily="18" charset="0"/>
              </a:rPr>
              <a:t>luôn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sáng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trong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ngần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tháng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năm</a:t>
            </a:r>
            <a:r>
              <a:rPr lang="en-US" sz="4600" dirty="0">
                <a:solidFill>
                  <a:schemeClr val="bg1"/>
                </a:solidFill>
                <a:latin typeface="+mj-lt"/>
                <a:cs typeface="Times New Roman" panose="02020603050405020304" pitchFamily="18" charset="0"/>
              </a:rPr>
              <a:t>. </a:t>
            </a:r>
            <a:endParaRPr lang="en-US"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71737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4600" b="0" u="sng" dirty="0" err="1">
                <a:solidFill>
                  <a:srgbClr val="FFFF00"/>
                </a:solidFill>
                <a:effectLst/>
                <a:latin typeface="+mj-lt"/>
                <a:cs typeface="Times New Roman" panose="02020603050405020304" pitchFamily="18" charset="0"/>
              </a:rPr>
              <a:t>Đk</a:t>
            </a:r>
            <a:r>
              <a:rPr lang="en-US" sz="4600" b="0" u="sng" dirty="0">
                <a:solidFill>
                  <a:srgbClr val="FFFF00"/>
                </a:solidFill>
                <a:effectLst/>
                <a:latin typeface="+mj-lt"/>
                <a:cs typeface="Times New Roman" panose="02020603050405020304" pitchFamily="18" charset="0"/>
              </a:rPr>
              <a:t>:</a:t>
            </a:r>
            <a:r>
              <a:rPr lang="en-US" sz="4600" b="0" dirty="0">
                <a:solidFill>
                  <a:schemeClr val="bg1"/>
                </a:solidFill>
                <a:effectLst/>
                <a:latin typeface="+mj-lt"/>
                <a:cs typeface="Times New Roman" panose="02020603050405020304" pitchFamily="18" charset="0"/>
              </a:rPr>
              <a:t> Ng</a:t>
            </a:r>
            <a:r>
              <a:rPr lang="vi-VN" sz="4600" b="0" dirty="0">
                <a:solidFill>
                  <a:schemeClr val="bg1"/>
                </a:solidFill>
                <a:effectLst/>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ơi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hãy</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nhớ</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phận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chính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là</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cát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bụi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Giàu</a:t>
            </a:r>
            <a:r>
              <a:rPr lang="en-US" sz="4600" dirty="0">
                <a:solidFill>
                  <a:schemeClr val="bg1"/>
                </a:solidFill>
                <a:latin typeface="+mj-lt"/>
                <a:cs typeface="Times New Roman" panose="02020603050405020304" pitchFamily="18" charset="0"/>
              </a:rPr>
              <a:t> sang </a:t>
            </a:r>
            <a:r>
              <a:rPr lang="en-US" sz="4600" dirty="0" err="1">
                <a:solidFill>
                  <a:schemeClr val="bg1"/>
                </a:solidFill>
                <a:latin typeface="+mj-lt"/>
                <a:cs typeface="Times New Roman" panose="02020603050405020304" pitchFamily="18" charset="0"/>
              </a:rPr>
              <a:t>phú</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quý</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chẳng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đến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tận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cõi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Mong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manh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kiếp</a:t>
            </a:r>
            <a:r>
              <a:rPr lang="en-US" sz="4600" dirty="0">
                <a:solidFill>
                  <a:schemeClr val="bg1"/>
                </a:solidFill>
                <a:latin typeface="+mj-lt"/>
                <a:cs typeface="Times New Roman" panose="02020603050405020304" pitchFamily="18" charset="0"/>
              </a:rPr>
              <a:t> ng</a:t>
            </a:r>
            <a:r>
              <a:rPr lang="vi-VN" sz="4600" dirty="0">
                <a:solidFill>
                  <a:schemeClr val="bg1"/>
                </a:solidFill>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tựa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nụ</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hoa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phai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sắc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cuối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Một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kiếp</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phù</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sinh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cuốn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thân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dòng</a:t>
            </a:r>
            <a:r>
              <a:rPr lang="en-US" sz="4600" dirty="0">
                <a:solidFill>
                  <a:schemeClr val="bg1"/>
                </a:solidFill>
                <a:latin typeface="+mj-lt"/>
                <a:cs typeface="Times New Roman" panose="02020603050405020304" pitchFamily="18" charset="0"/>
              </a:rPr>
              <a:t> n</a:t>
            </a:r>
            <a:r>
              <a:rPr lang="vi-VN" sz="4600" dirty="0">
                <a:solidFill>
                  <a:schemeClr val="bg1"/>
                </a:solidFill>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ớc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trôi</a:t>
            </a:r>
            <a:r>
              <a:rPr lang="en-US" sz="4600" dirty="0">
                <a:solidFill>
                  <a:schemeClr val="bg1"/>
                </a:solidFill>
                <a:latin typeface="+mj-lt"/>
                <a:cs typeface="Times New Roman" panose="02020603050405020304" pitchFamily="18" charset="0"/>
              </a:rPr>
              <a:t>. </a:t>
            </a:r>
            <a:endParaRPr lang="en-US"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98202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r>
              <a:rPr lang="en-US" sz="4600" b="0" u="sng" dirty="0">
                <a:solidFill>
                  <a:srgbClr val="FFFF00"/>
                </a:solidFill>
                <a:effectLst/>
                <a:latin typeface="+mj-lt"/>
                <a:cs typeface="Times New Roman" panose="02020603050405020304" pitchFamily="18" charset="0"/>
              </a:rPr>
              <a:t>Tk4:</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Thân</a:t>
            </a:r>
            <a:r>
              <a:rPr lang="en-US" sz="4600" b="0" dirty="0">
                <a:solidFill>
                  <a:schemeClr val="bg1"/>
                </a:solidFill>
                <a:effectLst/>
                <a:latin typeface="+mj-lt"/>
                <a:cs typeface="Times New Roman" panose="02020603050405020304" pitchFamily="18" charset="0"/>
              </a:rPr>
              <a:t> ta </a:t>
            </a:r>
            <a:r>
              <a:rPr lang="en-US" sz="4600" b="0" dirty="0" err="1">
                <a:solidFill>
                  <a:schemeClr val="bg1"/>
                </a:solidFill>
                <a:effectLst/>
                <a:latin typeface="+mj-lt"/>
                <a:cs typeface="Times New Roman" panose="02020603050405020304" pitchFamily="18" charset="0"/>
              </a:rPr>
              <a:t>dẫu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bèo</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nổi</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trôi</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rồi</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biết</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sẽ</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đi</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về</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đâu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Trần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gian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chỉ</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là</a:t>
            </a:r>
            <a:r>
              <a:rPr lang="en-US" sz="4600" b="0" dirty="0">
                <a:solidFill>
                  <a:schemeClr val="bg1"/>
                </a:solidFill>
                <a:effectLst/>
                <a:latin typeface="+mj-lt"/>
                <a:cs typeface="Times New Roman" panose="02020603050405020304" pitchFamily="18" charset="0"/>
              </a:rPr>
              <a:t> h</a:t>
            </a:r>
            <a:r>
              <a:rPr lang="vi-VN" sz="4600" b="0" dirty="0">
                <a:solidFill>
                  <a:schemeClr val="bg1"/>
                </a:solidFill>
                <a:effectLst/>
                <a:latin typeface="+mj-lt"/>
                <a:cs typeface="Times New Roman" panose="02020603050405020304" pitchFamily="18" charset="0"/>
              </a:rPr>
              <a:t>ư</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ảo</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kiếp</a:t>
            </a:r>
            <a:r>
              <a:rPr lang="en-US" sz="4600" b="0" dirty="0">
                <a:solidFill>
                  <a:schemeClr val="bg1"/>
                </a:solidFill>
                <a:effectLst/>
                <a:latin typeface="+mj-lt"/>
                <a:cs typeface="Times New Roman" panose="02020603050405020304" pitchFamily="18" charset="0"/>
              </a:rPr>
              <a:t> ng</a:t>
            </a:r>
            <a:r>
              <a:rPr lang="vi-VN" sz="4600" b="0" dirty="0">
                <a:solidFill>
                  <a:schemeClr val="bg1"/>
                </a:solidFill>
                <a:effectLst/>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dần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sẽ</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phai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màu</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Nhân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sinh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đã</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mỏi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mòn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mong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sao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đến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cõi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nguồn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tìm</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sự</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bình</a:t>
            </a:r>
            <a:r>
              <a:rPr lang="en-US" sz="4600" dirty="0">
                <a:solidFill>
                  <a:schemeClr val="bg1"/>
                </a:solidFill>
                <a:latin typeface="+mj-lt"/>
                <a:cs typeface="Times New Roman" panose="02020603050405020304" pitchFamily="18" charset="0"/>
              </a:rPr>
              <a:t> an </a:t>
            </a:r>
            <a:r>
              <a:rPr lang="en-US" sz="4600" dirty="0" err="1">
                <a:solidFill>
                  <a:schemeClr val="bg1"/>
                </a:solidFill>
                <a:latin typeface="+mj-lt"/>
                <a:cs typeface="Times New Roman" panose="02020603050405020304" pitchFamily="18" charset="0"/>
              </a:rPr>
              <a:t>để</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hồn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th</a:t>
            </a:r>
            <a:r>
              <a:rPr lang="vi-VN" sz="4600" dirty="0">
                <a:solidFill>
                  <a:schemeClr val="bg1"/>
                </a:solidFill>
                <a:latin typeface="+mj-lt"/>
                <a:cs typeface="Times New Roman" panose="02020603050405020304" pitchFamily="18" charset="0"/>
              </a:rPr>
              <a:t>ư</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thái</a:t>
            </a:r>
            <a:r>
              <a:rPr lang="en-US" sz="4600" dirty="0">
                <a:solidFill>
                  <a:schemeClr val="bg1"/>
                </a:solidFill>
                <a:latin typeface="+mj-lt"/>
                <a:cs typeface="Times New Roman" panose="02020603050405020304" pitchFamily="18" charset="0"/>
              </a:rPr>
              <a:t> an </a:t>
            </a:r>
            <a:r>
              <a:rPr lang="en-US" sz="4600" dirty="0" err="1">
                <a:solidFill>
                  <a:schemeClr val="bg1"/>
                </a:solidFill>
                <a:latin typeface="+mj-lt"/>
                <a:cs typeface="Times New Roman" panose="02020603050405020304" pitchFamily="18" charset="0"/>
              </a:rPr>
              <a:t>lạc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trí</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tâm</a:t>
            </a:r>
            <a:r>
              <a:rPr lang="en-US" sz="4600" dirty="0">
                <a:solidFill>
                  <a:schemeClr val="bg1"/>
                </a:solidFill>
                <a:latin typeface="+mj-lt"/>
                <a:cs typeface="Times New Roman" panose="02020603050405020304" pitchFamily="18" charset="0"/>
              </a:rPr>
              <a:t>. </a:t>
            </a:r>
            <a:endParaRPr lang="en-US"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26266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4600" b="0" u="sng" dirty="0" err="1">
                <a:solidFill>
                  <a:srgbClr val="FFFF00"/>
                </a:solidFill>
                <a:effectLst/>
                <a:latin typeface="+mj-lt"/>
                <a:cs typeface="Times New Roman" panose="02020603050405020304" pitchFamily="18" charset="0"/>
              </a:rPr>
              <a:t>Đk</a:t>
            </a:r>
            <a:r>
              <a:rPr lang="en-US" sz="4600" b="0" u="sng" dirty="0">
                <a:solidFill>
                  <a:srgbClr val="FFFF00"/>
                </a:solidFill>
                <a:effectLst/>
                <a:latin typeface="+mj-lt"/>
                <a:cs typeface="Times New Roman" panose="02020603050405020304" pitchFamily="18" charset="0"/>
              </a:rPr>
              <a:t>:</a:t>
            </a:r>
            <a:r>
              <a:rPr lang="en-US" sz="4600" b="0" dirty="0">
                <a:solidFill>
                  <a:schemeClr val="bg1"/>
                </a:solidFill>
                <a:effectLst/>
                <a:latin typeface="+mj-lt"/>
                <a:cs typeface="Times New Roman" panose="02020603050405020304" pitchFamily="18" charset="0"/>
              </a:rPr>
              <a:t> Ng</a:t>
            </a:r>
            <a:r>
              <a:rPr lang="vi-VN" sz="4600" b="0" dirty="0">
                <a:solidFill>
                  <a:schemeClr val="bg1"/>
                </a:solidFill>
                <a:effectLst/>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ơi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hãy</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nhớ</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phận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chính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là</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cát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bụi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Giàu</a:t>
            </a:r>
            <a:r>
              <a:rPr lang="en-US" sz="4600" dirty="0">
                <a:solidFill>
                  <a:schemeClr val="bg1"/>
                </a:solidFill>
                <a:latin typeface="+mj-lt"/>
                <a:cs typeface="Times New Roman" panose="02020603050405020304" pitchFamily="18" charset="0"/>
              </a:rPr>
              <a:t> sang </a:t>
            </a:r>
            <a:r>
              <a:rPr lang="en-US" sz="4600" dirty="0" err="1">
                <a:solidFill>
                  <a:schemeClr val="bg1"/>
                </a:solidFill>
                <a:latin typeface="+mj-lt"/>
                <a:cs typeface="Times New Roman" panose="02020603050405020304" pitchFamily="18" charset="0"/>
              </a:rPr>
              <a:t>phú</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quý</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chẳng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đến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tận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cõi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Mong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manh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kiếp</a:t>
            </a:r>
            <a:r>
              <a:rPr lang="en-US" sz="4600" dirty="0">
                <a:solidFill>
                  <a:schemeClr val="bg1"/>
                </a:solidFill>
                <a:latin typeface="+mj-lt"/>
                <a:cs typeface="Times New Roman" panose="02020603050405020304" pitchFamily="18" charset="0"/>
              </a:rPr>
              <a:t> ng</a:t>
            </a:r>
            <a:r>
              <a:rPr lang="vi-VN" sz="4600" dirty="0">
                <a:solidFill>
                  <a:schemeClr val="bg1"/>
                </a:solidFill>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tựa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nụ</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hoa</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phai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sắc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cuối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trời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Một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kiếp</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phù</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sinh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cuốn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thân</a:t>
            </a:r>
            <a:r>
              <a:rPr lang="en-US" sz="4600" dirty="0">
                <a:solidFill>
                  <a:schemeClr val="bg1"/>
                </a:solidFill>
                <a:latin typeface="+mj-lt"/>
                <a:cs typeface="Times New Roman" panose="02020603050405020304" pitchFamily="18" charset="0"/>
              </a:rPr>
              <a:t> ta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dòng</a:t>
            </a:r>
            <a:r>
              <a:rPr lang="en-US" sz="4600" dirty="0">
                <a:solidFill>
                  <a:schemeClr val="bg1"/>
                </a:solidFill>
                <a:latin typeface="+mj-lt"/>
                <a:cs typeface="Times New Roman" panose="02020603050405020304" pitchFamily="18" charset="0"/>
              </a:rPr>
              <a:t> n</a:t>
            </a:r>
            <a:r>
              <a:rPr lang="vi-VN" sz="4600" dirty="0">
                <a:solidFill>
                  <a:schemeClr val="bg1"/>
                </a:solidFill>
                <a:latin typeface="+mj-lt"/>
                <a:cs typeface="Times New Roman" panose="02020603050405020304" pitchFamily="18" charset="0"/>
              </a:rPr>
              <a:t>ư</a:t>
            </a:r>
            <a:r>
              <a:rPr lang="en-US" sz="4600" dirty="0" err="1">
                <a:solidFill>
                  <a:schemeClr val="bg1"/>
                </a:solidFill>
                <a:latin typeface="+mj-lt"/>
                <a:cs typeface="Times New Roman" panose="02020603050405020304" pitchFamily="18" charset="0"/>
              </a:rPr>
              <a:t>ớc</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trôi</a:t>
            </a:r>
            <a:r>
              <a:rPr lang="en-US" sz="4600" dirty="0">
                <a:solidFill>
                  <a:schemeClr val="bg1"/>
                </a:solidFill>
                <a:latin typeface="+mj-lt"/>
                <a:cs typeface="Times New Roman" panose="02020603050405020304" pitchFamily="18" charset="0"/>
              </a:rPr>
              <a:t>. </a:t>
            </a:r>
            <a:endParaRPr lang="en-US"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24371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387653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u="sng" dirty="0">
                <a:solidFill>
                  <a:srgbClr val="FFFF00"/>
                </a:solidFill>
                <a:cs typeface="Times New Roman" pitchFamily="18" charset="0"/>
              </a:rPr>
              <a:t>***</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rPr>
              <a:t>Chúa</a:t>
            </a:r>
            <a:r>
              <a:rPr lang="en-US" sz="6000" b="0" dirty="0">
                <a:solidFill>
                  <a:schemeClr val="bg1"/>
                </a:solidFill>
                <a:effectLst/>
                <a:latin typeface="+mj-lt"/>
              </a:rPr>
              <a:t> </a:t>
            </a:r>
            <a:r>
              <a:rPr lang="en-US" sz="6000" b="0" dirty="0" err="1">
                <a:solidFill>
                  <a:schemeClr val="bg1"/>
                </a:solidFill>
                <a:effectLst/>
                <a:latin typeface="+mj-lt"/>
              </a:rPr>
              <a:t>vẫn</a:t>
            </a:r>
            <a:r>
              <a:rPr lang="en-US" sz="6000" b="0" dirty="0">
                <a:solidFill>
                  <a:schemeClr val="bg1"/>
                </a:solidFill>
                <a:effectLst/>
                <a:latin typeface="+mj-lt"/>
              </a:rPr>
              <a:t> </a:t>
            </a:r>
            <a:r>
              <a:rPr lang="en-US" sz="6000" b="0" dirty="0" err="1">
                <a:solidFill>
                  <a:schemeClr val="bg1"/>
                </a:solidFill>
                <a:effectLst/>
                <a:latin typeface="+mj-lt"/>
              </a:rPr>
              <a:t>luôn</a:t>
            </a:r>
            <a:r>
              <a:rPr lang="en-US" sz="6000" b="0" dirty="0">
                <a:solidFill>
                  <a:schemeClr val="bg1"/>
                </a:solidFill>
                <a:effectLst/>
                <a:latin typeface="+mj-lt"/>
              </a:rPr>
              <a:t> </a:t>
            </a:r>
            <a:r>
              <a:rPr lang="en-US" sz="6000" b="0" dirty="0" err="1">
                <a:solidFill>
                  <a:schemeClr val="bg1"/>
                </a:solidFill>
                <a:effectLst/>
                <a:latin typeface="+mj-lt"/>
              </a:rPr>
              <a:t>ngóng</a:t>
            </a:r>
            <a:r>
              <a:rPr lang="en-US" sz="6000" b="0" dirty="0">
                <a:solidFill>
                  <a:schemeClr val="bg1"/>
                </a:solidFill>
                <a:effectLst/>
                <a:latin typeface="+mj-lt"/>
              </a:rPr>
              <a:t> </a:t>
            </a:r>
            <a:r>
              <a:rPr lang="en-US" sz="6000" b="0" dirty="0" err="1">
                <a:solidFill>
                  <a:schemeClr val="bg1"/>
                </a:solidFill>
                <a:effectLst/>
                <a:latin typeface="+mj-lt"/>
              </a:rPr>
              <a:t>ch</a:t>
            </a:r>
            <a:r>
              <a:rPr lang="en-US" sz="6000" dirty="0" err="1">
                <a:solidFill>
                  <a:schemeClr val="bg1"/>
                </a:solidFill>
              </a:rPr>
              <a:t>ờ</a:t>
            </a:r>
            <a:r>
              <a:rPr lang="en-US" sz="6000" dirty="0">
                <a:solidFill>
                  <a:schemeClr val="bg1"/>
                </a:solidFill>
              </a:rPr>
              <a:t> ng</a:t>
            </a:r>
            <a:r>
              <a:rPr lang="vi-VN" sz="6000" dirty="0">
                <a:solidFill>
                  <a:schemeClr val="bg1"/>
                </a:solidFill>
              </a:rPr>
              <a:t>ư</a:t>
            </a:r>
            <a:r>
              <a:rPr lang="en-US" sz="6000" dirty="0" err="1">
                <a:solidFill>
                  <a:schemeClr val="bg1"/>
                </a:solidFill>
              </a:rPr>
              <a:t>ời</a:t>
            </a:r>
            <a:r>
              <a:rPr lang="en-US" sz="6000" dirty="0">
                <a:solidFill>
                  <a:schemeClr val="bg1"/>
                </a:solidFill>
              </a:rPr>
              <a:t> con </a:t>
            </a:r>
            <a:r>
              <a:rPr lang="en-US" sz="6000" dirty="0" err="1">
                <a:solidFill>
                  <a:schemeClr val="bg1"/>
                </a:solidFill>
              </a:rPr>
              <a:t>hoang</a:t>
            </a:r>
            <a:r>
              <a:rPr lang="en-US" sz="6000" dirty="0">
                <a:solidFill>
                  <a:schemeClr val="bg1"/>
                </a:solidFill>
              </a:rPr>
              <a:t> </a:t>
            </a:r>
            <a:r>
              <a:rPr lang="en-US" sz="6000" dirty="0" err="1">
                <a:solidFill>
                  <a:schemeClr val="bg1"/>
                </a:solidFill>
              </a:rPr>
              <a:t>sẽ</a:t>
            </a:r>
            <a:r>
              <a:rPr lang="en-US" sz="6000" dirty="0">
                <a:solidFill>
                  <a:schemeClr val="bg1"/>
                </a:solidFill>
              </a:rPr>
              <a:t> </a:t>
            </a:r>
            <a:r>
              <a:rPr lang="en-US" sz="6000" dirty="0" err="1">
                <a:solidFill>
                  <a:schemeClr val="bg1"/>
                </a:solidFill>
              </a:rPr>
              <a:t>mau</a:t>
            </a:r>
            <a:r>
              <a:rPr lang="en-US" sz="6000" dirty="0">
                <a:solidFill>
                  <a:schemeClr val="bg1"/>
                </a:solidFill>
              </a:rPr>
              <a:t> </a:t>
            </a:r>
            <a:r>
              <a:rPr lang="en-US" sz="6000" dirty="0" err="1">
                <a:solidFill>
                  <a:schemeClr val="bg1"/>
                </a:solidFill>
              </a:rPr>
              <a:t>hồi</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Vẫn</a:t>
            </a:r>
            <a:r>
              <a:rPr lang="en-US" sz="6000" dirty="0">
                <a:solidFill>
                  <a:schemeClr val="bg1"/>
                </a:solidFill>
              </a:rPr>
              <a:t> </a:t>
            </a:r>
            <a:r>
              <a:rPr lang="en-US" sz="6000" dirty="0" err="1">
                <a:solidFill>
                  <a:schemeClr val="bg1"/>
                </a:solidFill>
              </a:rPr>
              <a:t>ngất</a:t>
            </a:r>
            <a:r>
              <a:rPr lang="en-US" sz="6000" dirty="0">
                <a:solidFill>
                  <a:schemeClr val="bg1"/>
                </a:solidFill>
              </a:rPr>
              <a:t> </a:t>
            </a:r>
            <a:r>
              <a:rPr lang="en-US" sz="6000" dirty="0" err="1">
                <a:solidFill>
                  <a:schemeClr val="bg1"/>
                </a:solidFill>
              </a:rPr>
              <a:t>cao</a:t>
            </a:r>
            <a:r>
              <a:rPr lang="en-US" sz="6000" dirty="0">
                <a:solidFill>
                  <a:schemeClr val="bg1"/>
                </a:solidFill>
              </a:rPr>
              <a:t> </a:t>
            </a:r>
            <a:r>
              <a:rPr lang="en-US" sz="6000" dirty="0" err="1">
                <a:solidFill>
                  <a:schemeClr val="bg1"/>
                </a:solidFill>
              </a:rPr>
              <a:t>giữa</a:t>
            </a:r>
            <a:r>
              <a:rPr lang="en-US" sz="6000" dirty="0">
                <a:solidFill>
                  <a:schemeClr val="bg1"/>
                </a:solidFill>
              </a:rPr>
              <a:t> </a:t>
            </a:r>
            <a:r>
              <a:rPr lang="en-US" sz="6000" dirty="0" err="1">
                <a:solidFill>
                  <a:schemeClr val="bg1"/>
                </a:solidFill>
              </a:rPr>
              <a:t>trời</a:t>
            </a:r>
            <a:r>
              <a:rPr lang="en-US" sz="6000" dirty="0">
                <a:solidFill>
                  <a:schemeClr val="bg1"/>
                </a:solidFill>
              </a:rPr>
              <a:t> </a:t>
            </a:r>
            <a:r>
              <a:rPr lang="en-US" sz="6000" dirty="0" err="1">
                <a:solidFill>
                  <a:schemeClr val="bg1"/>
                </a:solidFill>
              </a:rPr>
              <a:t>một</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Yêu</a:t>
            </a:r>
            <a:r>
              <a:rPr lang="en-US" sz="6000" dirty="0">
                <a:solidFill>
                  <a:schemeClr val="bg1"/>
                </a:solidFill>
              </a:rPr>
              <a:t> </a:t>
            </a:r>
            <a:r>
              <a:rPr lang="en-US" sz="6000" dirty="0" err="1">
                <a:solidFill>
                  <a:schemeClr val="bg1"/>
                </a:solidFill>
              </a:rPr>
              <a:t>vòng</a:t>
            </a:r>
            <a:r>
              <a:rPr lang="en-US" sz="6000" dirty="0">
                <a:solidFill>
                  <a:schemeClr val="bg1"/>
                </a:solidFill>
              </a:rPr>
              <a:t> </a:t>
            </a:r>
            <a:r>
              <a:rPr lang="en-US" sz="6000" dirty="0" err="1">
                <a:solidFill>
                  <a:schemeClr val="bg1"/>
                </a:solidFill>
              </a:rPr>
              <a:t>tay</a:t>
            </a:r>
            <a:r>
              <a:rPr lang="en-US" sz="6000" dirty="0">
                <a:solidFill>
                  <a:schemeClr val="bg1"/>
                </a:solidFill>
              </a:rPr>
              <a:t> </a:t>
            </a:r>
            <a:r>
              <a:rPr lang="en-US" sz="6000" dirty="0" err="1">
                <a:solidFill>
                  <a:schemeClr val="bg1"/>
                </a:solidFill>
              </a:rPr>
              <a:t>Thập</a:t>
            </a:r>
            <a:r>
              <a:rPr lang="en-US" sz="6000" dirty="0">
                <a:solidFill>
                  <a:schemeClr val="bg1"/>
                </a:solidFill>
              </a:rPr>
              <a:t> </a:t>
            </a:r>
            <a:r>
              <a:rPr lang="en-US" sz="6000" dirty="0" err="1">
                <a:solidFill>
                  <a:schemeClr val="bg1"/>
                </a:solidFill>
              </a:rPr>
              <a:t>Giá</a:t>
            </a:r>
            <a:r>
              <a:rPr lang="en-US" sz="6000" dirty="0">
                <a:solidFill>
                  <a:schemeClr val="bg1"/>
                </a:solidFill>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2114567"/>
          </a:xfrm>
        </p:spPr>
        <p:txBody>
          <a:bodyPr>
            <a:no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Dâng</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br>
              <a:rPr lang="en-US" sz="4000" b="0" dirty="0">
                <a:solidFill>
                  <a:srgbClr val="FFFF00"/>
                </a:solidFill>
                <a:effectLst/>
                <a:latin typeface="+mj-lt"/>
                <a:cs typeface="Times New Roman" pitchFamily="18" charset="0"/>
              </a:rPr>
            </a:br>
            <a:r>
              <a:rPr lang="en-US" sz="8000" dirty="0">
                <a:solidFill>
                  <a:srgbClr val="FFFF00"/>
                </a:solidFill>
                <a:effectLst/>
                <a:latin typeface="+mj-lt"/>
                <a:cs typeface="Times New Roman" pitchFamily="18" charset="0"/>
              </a:rPr>
              <a:t>H</a:t>
            </a:r>
            <a:r>
              <a:rPr lang="vi-VN" sz="8000" dirty="0">
                <a:solidFill>
                  <a:srgbClr val="FFFF00"/>
                </a:solidFill>
                <a:effectLst/>
                <a:latin typeface="+mj-lt"/>
                <a:cs typeface="Times New Roman" pitchFamily="18" charset="0"/>
              </a:rPr>
              <a:t>ư</a:t>
            </a:r>
            <a:r>
              <a:rPr lang="en-US" sz="8000" dirty="0" err="1">
                <a:solidFill>
                  <a:srgbClr val="FFFF00"/>
                </a:solidFill>
                <a:effectLst/>
                <a:latin typeface="+mj-lt"/>
                <a:cs typeface="Times New Roman" pitchFamily="18" charset="0"/>
              </a:rPr>
              <a:t>ơng</a:t>
            </a:r>
            <a:r>
              <a:rPr lang="en-US" sz="8000" dirty="0">
                <a:solidFill>
                  <a:srgbClr val="FFFF00"/>
                </a:solidFill>
                <a:effectLst/>
                <a:latin typeface="+mj-lt"/>
                <a:cs typeface="Times New Roman" pitchFamily="18" charset="0"/>
              </a:rPr>
              <a:t> </a:t>
            </a:r>
            <a:r>
              <a:rPr lang="en-US" sz="8000" dirty="0" err="1">
                <a:solidFill>
                  <a:srgbClr val="FFFF00"/>
                </a:solidFill>
                <a:effectLst/>
                <a:latin typeface="+mj-lt"/>
                <a:cs typeface="Times New Roman" pitchFamily="18" charset="0"/>
              </a:rPr>
              <a:t>Trầm</a:t>
            </a:r>
            <a:r>
              <a:rPr lang="en-US" sz="8000" dirty="0">
                <a:solidFill>
                  <a:srgbClr val="FFFF00"/>
                </a:solidFill>
                <a:effectLst/>
                <a:latin typeface="+mj-lt"/>
                <a:cs typeface="Times New Roman" pitchFamily="18" charset="0"/>
              </a:rPr>
              <a:t> Ca</a:t>
            </a:r>
            <a:br>
              <a:rPr lang="en-US" sz="4000" b="0" dirty="0">
                <a:solidFill>
                  <a:srgbClr val="FFFF00"/>
                </a:solidFill>
                <a:effectLst/>
                <a:latin typeface="+mj-lt"/>
                <a:cs typeface="Times New Roman" pitchFamily="18" charset="0"/>
              </a:rPr>
            </a:br>
            <a:r>
              <a:rPr lang="en-US" b="0" i="1" dirty="0">
                <a:solidFill>
                  <a:schemeClr val="bg1"/>
                </a:solidFill>
                <a:effectLst/>
                <a:latin typeface="+mj-lt"/>
                <a:cs typeface="Times New Roman" pitchFamily="18" charset="0"/>
              </a:rPr>
              <a:t>H</a:t>
            </a:r>
            <a:r>
              <a:rPr lang="vi-VN" b="0" i="1" dirty="0">
                <a:solidFill>
                  <a:schemeClr val="bg1"/>
                </a:solidFill>
                <a:effectLst/>
                <a:latin typeface="+mj-lt"/>
                <a:cs typeface="Times New Roman" pitchFamily="18" charset="0"/>
              </a:rPr>
              <a:t>ư</a:t>
            </a:r>
            <a:r>
              <a:rPr lang="en-US" b="0" i="1" dirty="0" err="1">
                <a:solidFill>
                  <a:schemeClr val="bg1"/>
                </a:solidFill>
                <a:effectLst/>
                <a:latin typeface="+mj-lt"/>
                <a:cs typeface="Times New Roman" pitchFamily="18" charset="0"/>
              </a:rPr>
              <a:t>ơng</a:t>
            </a:r>
            <a:r>
              <a:rPr lang="en-US" b="0" i="1" dirty="0">
                <a:solidFill>
                  <a:schemeClr val="bg1"/>
                </a:solidFill>
                <a:effectLst/>
                <a:latin typeface="+mj-lt"/>
                <a:cs typeface="Times New Roman" pitchFamily="18" charset="0"/>
              </a:rPr>
              <a:t> </a:t>
            </a:r>
            <a:r>
              <a:rPr lang="en-US" b="0" i="1" dirty="0" err="1">
                <a:solidFill>
                  <a:schemeClr val="bg1"/>
                </a:solidFill>
                <a:effectLst/>
                <a:latin typeface="+mj-lt"/>
                <a:cs typeface="Times New Roman" pitchFamily="18" charset="0"/>
              </a:rPr>
              <a:t>Trầm</a:t>
            </a:r>
            <a:r>
              <a:rPr lang="en-US" b="0" i="1" dirty="0">
                <a:solidFill>
                  <a:schemeClr val="bg1"/>
                </a:solidFill>
                <a:effectLst/>
                <a:latin typeface="+mj-lt"/>
                <a:cs typeface="Times New Roman" pitchFamily="18" charset="0"/>
              </a:rPr>
              <a:t> ca</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a:solidFill>
                  <a:srgbClr val="FFFF00"/>
                </a:solidFill>
                <a:effectLst/>
                <a:latin typeface="+mj-lt"/>
                <a:ea typeface="SimHei" panose="02010609060101010101" pitchFamily="49" charset="-122"/>
                <a:cs typeface="Times New Roman" panose="02020603050405020304" pitchFamily="18" charset="0"/>
              </a:rPr>
              <a:t>Tk1:</a:t>
            </a:r>
            <a:r>
              <a:rPr lang="en-US" altLang="en-US" sz="4600" b="0" dirty="0">
                <a:solidFill>
                  <a:schemeClr val="bg1"/>
                </a:solidFill>
                <a:effectLst/>
                <a:latin typeface="+mj-lt"/>
                <a:ea typeface="SimHei" panose="02010609060101010101" pitchFamily="49" charset="-122"/>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Này</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là</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bông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lúa</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miến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a:t>
            </a:r>
            <a:r>
              <a:rPr lang="en-US" sz="4600" dirty="0" err="1">
                <a:solidFill>
                  <a:schemeClr val="bg1"/>
                </a:solidFill>
                <a:cs typeface="Times New Roman" panose="02020603050405020304" pitchFamily="18" charset="0"/>
              </a:rPr>
              <a:t>ừ</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đồng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xa</a:t>
            </a:r>
            <a:r>
              <a:rPr lang="en-US" sz="4600" dirty="0">
                <a:solidFill>
                  <a:schemeClr val="bg1"/>
                </a:solidFill>
                <a:cs typeface="Times New Roman" panose="02020603050405020304" pitchFamily="18" charset="0"/>
              </a:rPr>
              <a:t> con </a:t>
            </a:r>
            <a:r>
              <a:rPr lang="en-US" sz="4600" dirty="0" err="1">
                <a:solidFill>
                  <a:schemeClr val="bg1"/>
                </a:solidFill>
                <a:cs typeface="Times New Roman" panose="02020603050405020304" pitchFamily="18" charset="0"/>
              </a:rPr>
              <a:t>dâng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tiến</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Ngài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Này</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là</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chùm</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nho</a:t>
            </a:r>
            <a:r>
              <a:rPr lang="en-US" sz="4600" dirty="0">
                <a:solidFill>
                  <a:schemeClr val="bg1"/>
                </a:solidFill>
                <a:cs typeface="Times New Roman" panose="02020603050405020304" pitchFamily="18" charset="0"/>
              </a:rPr>
              <a:t> t</a:t>
            </a:r>
            <a:r>
              <a:rPr lang="vi-VN" sz="4600" dirty="0">
                <a:solidFill>
                  <a:schemeClr val="bg1"/>
                </a:solidFill>
                <a:cs typeface="Times New Roman" panose="02020603050405020304" pitchFamily="18" charset="0"/>
              </a:rPr>
              <a:t>ư</a:t>
            </a:r>
            <a:r>
              <a:rPr lang="en-US" sz="4600" dirty="0" err="1">
                <a:solidFill>
                  <a:schemeClr val="bg1"/>
                </a:solidFill>
                <a:cs typeface="Times New Roman" panose="02020603050405020304" pitchFamily="18" charset="0"/>
              </a:rPr>
              <a:t>ơi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trái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tim</a:t>
            </a:r>
            <a:r>
              <a:rPr lang="en-US" sz="4600" dirty="0">
                <a:solidFill>
                  <a:schemeClr val="bg1"/>
                </a:solidFill>
                <a:cs typeface="Times New Roman" panose="02020603050405020304" pitchFamily="18" charset="0"/>
              </a:rPr>
              <a:t> con </a:t>
            </a:r>
            <a:r>
              <a:rPr lang="en-US" sz="4600" dirty="0" err="1">
                <a:solidFill>
                  <a:schemeClr val="bg1"/>
                </a:solidFill>
                <a:cs typeface="Times New Roman" panose="02020603050405020304" pitchFamily="18" charset="0"/>
              </a:rPr>
              <a:t>dịu</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ngọt</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th</a:t>
            </a:r>
            <a:r>
              <a:rPr lang="vi-VN" sz="4600" dirty="0">
                <a:solidFill>
                  <a:schemeClr val="bg1"/>
                </a:solidFill>
                <a:cs typeface="Times New Roman" panose="02020603050405020304" pitchFamily="18" charset="0"/>
              </a:rPr>
              <a:t>ư</a:t>
            </a:r>
            <a:r>
              <a:rPr lang="en-US" sz="4600" dirty="0" err="1">
                <a:solidFill>
                  <a:schemeClr val="bg1"/>
                </a:solidFill>
                <a:cs typeface="Times New Roman" panose="02020603050405020304" pitchFamily="18" charset="0"/>
              </a:rPr>
              <a:t>ơng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yêu</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Đời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cần</a:t>
            </a:r>
            <a:r>
              <a:rPr lang="en-US" sz="4600" dirty="0">
                <a:solidFill>
                  <a:schemeClr val="bg1"/>
                </a:solidFill>
                <a:cs typeface="Times New Roman" panose="02020603050405020304" pitchFamily="18" charset="0"/>
              </a:rPr>
              <a:t> lao </a:t>
            </a:r>
            <a:r>
              <a:rPr lang="en-US" sz="4600" dirty="0" err="1">
                <a:solidFill>
                  <a:schemeClr val="bg1"/>
                </a:solidFill>
                <a:cs typeface="Times New Roman" panose="02020603050405020304" pitchFamily="18" charset="0"/>
              </a:rPr>
              <a:t>nắng</a:t>
            </a:r>
            <a:r>
              <a:rPr lang="en-US" sz="4600" dirty="0">
                <a:solidFill>
                  <a:schemeClr val="bg1"/>
                </a:solidFill>
                <a:cs typeface="Times New Roman" panose="02020603050405020304" pitchFamily="18" charset="0"/>
              </a:rPr>
              <a:t> m</a:t>
            </a:r>
            <a:r>
              <a:rPr lang="vi-VN" sz="4600" dirty="0">
                <a:solidFill>
                  <a:schemeClr val="bg1"/>
                </a:solidFill>
                <a:cs typeface="Times New Roman" panose="02020603050405020304" pitchFamily="18" charset="0"/>
              </a:rPr>
              <a:t>ư</a:t>
            </a:r>
            <a:r>
              <a:rPr lang="en-US" sz="4600" dirty="0">
                <a:solidFill>
                  <a:schemeClr val="bg1"/>
                </a:solidFill>
                <a:cs typeface="Times New Roman" panose="02020603050405020304" pitchFamily="18" charset="0"/>
              </a:rPr>
              <a:t>a </a:t>
            </a:r>
            <a:r>
              <a:rPr lang="en-US" sz="4600" dirty="0" err="1">
                <a:solidFill>
                  <a:schemeClr val="bg1"/>
                </a:solidFill>
                <a:cs typeface="Times New Roman" panose="02020603050405020304" pitchFamily="18" charset="0"/>
              </a:rPr>
              <a:t>những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nhọc</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nhằn</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ngày</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đêm</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sớm</a:t>
            </a:r>
            <a:r>
              <a:rPr lang="en-US" sz="4600" dirty="0">
                <a:solidFill>
                  <a:schemeClr val="bg1"/>
                </a:solidFill>
                <a:cs typeface="Times New Roman" panose="02020603050405020304" pitchFamily="18" charset="0"/>
              </a:rPr>
              <a:t> tr</a:t>
            </a:r>
            <a:r>
              <a:rPr lang="vi-VN" sz="4600" dirty="0">
                <a:solidFill>
                  <a:schemeClr val="bg1"/>
                </a:solidFill>
                <a:cs typeface="Times New Roman" panose="02020603050405020304" pitchFamily="18" charset="0"/>
              </a:rPr>
              <a:t>ư</a:t>
            </a:r>
            <a:r>
              <a:rPr lang="en-US" sz="4600" dirty="0">
                <a:solidFill>
                  <a:schemeClr val="bg1"/>
                </a:solidFill>
                <a:cs typeface="Times New Roman" panose="02020603050405020304" pitchFamily="18" charset="0"/>
              </a:rPr>
              <a:t>a. </a:t>
            </a:r>
            <a:r>
              <a:rPr lang="en-US" sz="4600" dirty="0" err="1">
                <a:solidFill>
                  <a:schemeClr val="bg1"/>
                </a:solidFill>
                <a:cs typeface="Times New Roman" panose="02020603050405020304" pitchFamily="18" charset="0"/>
              </a:rPr>
              <a:t>Làm</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thành</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hy</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lễ</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dâng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xin</a:t>
            </a:r>
            <a:r>
              <a:rPr lang="en-US" sz="4600" dirty="0">
                <a:solidFill>
                  <a:schemeClr val="bg1"/>
                </a:solidFill>
                <a:cs typeface="Times New Roman" panose="02020603050405020304" pitchFamily="18" charset="0"/>
              </a:rPr>
              <a:t> Cha….</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4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4600" b="0" dirty="0">
                <a:solidFill>
                  <a:schemeClr val="bg1"/>
                </a:solidFill>
                <a:effectLst/>
                <a:latin typeface="+mj-lt"/>
                <a:ea typeface="SimHei" panose="02010609060101010101" pitchFamily="49" charset="-122"/>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Hãy</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th</a:t>
            </a:r>
            <a:r>
              <a:rPr lang="vi-VN" sz="4600" b="0" dirty="0">
                <a:solidFill>
                  <a:schemeClr val="bg1"/>
                </a:solidFill>
                <a:effectLst/>
                <a:latin typeface="+mj-lt"/>
                <a:cs typeface="Times New Roman" panose="02020603050405020304" pitchFamily="18" charset="0"/>
              </a:rPr>
              <a:t>ư</a:t>
            </a:r>
            <a:r>
              <a:rPr lang="en-US" sz="4600" b="0" dirty="0" err="1">
                <a:solidFill>
                  <a:schemeClr val="bg1"/>
                </a:solidFill>
                <a:effectLst/>
                <a:latin typeface="+mj-lt"/>
                <a:cs typeface="Times New Roman" panose="02020603050405020304" pitchFamily="18" charset="0"/>
              </a:rPr>
              <a:t>ơng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nhận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nh</a:t>
            </a:r>
            <a:r>
              <a:rPr lang="vi-VN" sz="4600" b="0" dirty="0">
                <a:solidFill>
                  <a:schemeClr val="bg1"/>
                </a:solidFill>
                <a:effectLst/>
                <a:latin typeface="+mj-lt"/>
                <a:cs typeface="Times New Roman" panose="02020603050405020304" pitchFamily="18" charset="0"/>
              </a:rPr>
              <a:t>ư</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lễ</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toàn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thiêu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dắt</a:t>
            </a:r>
            <a:r>
              <a:rPr lang="en-US" sz="4600" b="0" dirty="0">
                <a:solidFill>
                  <a:schemeClr val="bg1"/>
                </a:solidFill>
                <a:effectLst/>
                <a:latin typeface="+mj-lt"/>
                <a:cs typeface="Times New Roman" panose="02020603050405020304" pitchFamily="18" charset="0"/>
              </a:rPr>
              <a:t> con </a:t>
            </a:r>
            <a:r>
              <a:rPr lang="en-US" sz="4600" b="0" dirty="0" err="1">
                <a:solidFill>
                  <a:schemeClr val="bg1"/>
                </a:solidFill>
                <a:effectLst/>
                <a:latin typeface="+mj-lt"/>
                <a:cs typeface="Times New Roman" panose="02020603050405020304" pitchFamily="18" charset="0"/>
              </a:rPr>
              <a:t>vào</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giây</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phút</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huyền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siêu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Kính</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dâng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Ngài</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câu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hát</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tình</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yêu</a:t>
            </a:r>
            <a:r>
              <a:rPr lang="en-US" sz="4600" b="0" dirty="0">
                <a:solidFill>
                  <a:schemeClr val="bg1"/>
                </a:solidFill>
                <a:effectLst/>
                <a:latin typeface="+mj-lt"/>
                <a:cs typeface="Times New Roman" panose="02020603050405020304" pitchFamily="18" charset="0"/>
              </a:rPr>
              <a:t> </a:t>
            </a:r>
            <a:r>
              <a:rPr lang="en-US" sz="4600" dirty="0" err="1">
                <a:solidFill>
                  <a:schemeClr val="bg1"/>
                </a:solidFill>
                <a:cs typeface="Times New Roman" panose="02020603050405020304" pitchFamily="18" charset="0"/>
              </a:rPr>
              <a:t>m</a:t>
            </a:r>
            <a:r>
              <a:rPr lang="en-US" sz="4600" b="0" dirty="0" err="1">
                <a:solidFill>
                  <a:schemeClr val="bg1"/>
                </a:solidFill>
                <a:effectLst/>
                <a:latin typeface="+mj-lt"/>
                <a:cs typeface="Times New Roman" panose="02020603050405020304" pitchFamily="18" charset="0"/>
              </a:rPr>
              <a:t>ong</a:t>
            </a:r>
            <a:r>
              <a:rPr lang="en-US" sz="4600" b="0" dirty="0">
                <a:solidFill>
                  <a:schemeClr val="bg1"/>
                </a:solidFill>
                <a:effectLst/>
                <a:latin typeface="+mj-lt"/>
                <a:cs typeface="Times New Roman" panose="02020603050405020304" pitchFamily="18" charset="0"/>
              </a:rPr>
              <a:t> cha. </a:t>
            </a:r>
            <a:r>
              <a:rPr lang="en-US" sz="4600" dirty="0" err="1">
                <a:solidFill>
                  <a:schemeClr val="bg1"/>
                </a:solidFill>
                <a:cs typeface="Times New Roman" panose="02020603050405020304" pitchFamily="18" charset="0"/>
              </a:rPr>
              <a:t>H</a:t>
            </a:r>
            <a:r>
              <a:rPr lang="en-US" sz="4600" b="0" dirty="0" err="1">
                <a:solidFill>
                  <a:schemeClr val="bg1"/>
                </a:solidFill>
                <a:effectLst/>
                <a:latin typeface="+mj-lt"/>
                <a:cs typeface="Times New Roman" panose="02020603050405020304" pitchFamily="18" charset="0"/>
              </a:rPr>
              <a:t>ãy</a:t>
            </a:r>
            <a:r>
              <a:rPr lang="en-US" sz="4600" b="0" dirty="0">
                <a:solidFill>
                  <a:schemeClr val="bg1"/>
                </a:solidFill>
                <a:effectLst/>
                <a:latin typeface="+mj-lt"/>
                <a:cs typeface="Times New Roman" panose="02020603050405020304" pitchFamily="18" charset="0"/>
              </a:rPr>
              <a:t> ban </a:t>
            </a:r>
            <a:r>
              <a:rPr lang="en-US" sz="4600" b="0" dirty="0" err="1">
                <a:solidFill>
                  <a:schemeClr val="bg1"/>
                </a:solidFill>
                <a:effectLst/>
                <a:latin typeface="+mj-lt"/>
                <a:cs typeface="Times New Roman" panose="02020603050405020304" pitchFamily="18" charset="0"/>
              </a:rPr>
              <a:t>nhiều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ân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phúc</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tr</a:t>
            </a:r>
            <a:r>
              <a:rPr lang="en-US" sz="4600" dirty="0" err="1">
                <a:solidFill>
                  <a:schemeClr val="bg1"/>
                </a:solidFill>
                <a:cs typeface="Times New Roman" panose="02020603050405020304" pitchFamily="18" charset="0"/>
              </a:rPr>
              <a:t>ời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cao</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dẫu</a:t>
            </a:r>
            <a:r>
              <a:rPr lang="en-US" sz="4600" dirty="0">
                <a:solidFill>
                  <a:schemeClr val="bg1"/>
                </a:solidFill>
                <a:cs typeface="Times New Roman" panose="02020603050405020304" pitchFamily="18" charset="0"/>
              </a:rPr>
              <a:t> con </a:t>
            </a:r>
            <a:r>
              <a:rPr lang="en-US" sz="4600" dirty="0" err="1">
                <a:solidFill>
                  <a:schemeClr val="bg1"/>
                </a:solidFill>
                <a:cs typeface="Times New Roman" panose="02020603050405020304" pitchFamily="18" charset="0"/>
              </a:rPr>
              <a:t>nhiều</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tội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lỗi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làm</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sao</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khấn</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xin</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Ngài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nâng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đỡ</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đời</a:t>
            </a:r>
            <a:r>
              <a:rPr lang="en-US" sz="4600" dirty="0">
                <a:solidFill>
                  <a:schemeClr val="bg1"/>
                </a:solidFill>
                <a:cs typeface="Times New Roman" panose="02020603050405020304" pitchFamily="18" charset="0"/>
              </a:rPr>
              <a:t> con bao </a:t>
            </a:r>
            <a:r>
              <a:rPr lang="en-US" sz="4600" dirty="0" err="1">
                <a:solidFill>
                  <a:schemeClr val="bg1"/>
                </a:solidFill>
                <a:cs typeface="Times New Roman" panose="02020603050405020304" pitchFamily="18" charset="0"/>
              </a:rPr>
              <a:t>gió</a:t>
            </a:r>
            <a:r>
              <a:rPr lang="en-US" sz="4600" dirty="0">
                <a:solidFill>
                  <a:schemeClr val="bg1"/>
                </a:solidFill>
                <a:cs typeface="Times New Roman" panose="02020603050405020304" pitchFamily="18" charset="0"/>
              </a:rPr>
              <a:t> s</a:t>
            </a:r>
            <a:r>
              <a:rPr lang="vi-VN" sz="4600" dirty="0">
                <a:solidFill>
                  <a:schemeClr val="bg1"/>
                </a:solidFill>
                <a:cs typeface="Times New Roman" panose="02020603050405020304" pitchFamily="18" charset="0"/>
              </a:rPr>
              <a:t>ư</a:t>
            </a:r>
            <a:r>
              <a:rPr lang="en-US" sz="4600" dirty="0" err="1">
                <a:solidFill>
                  <a:schemeClr val="bg1"/>
                </a:solidFill>
                <a:cs typeface="Times New Roman" panose="02020603050405020304" pitchFamily="18" charset="0"/>
              </a:rPr>
              <a:t>ơng</a:t>
            </a:r>
            <a:r>
              <a:rPr lang="en-US" sz="4600" dirty="0">
                <a:solidFill>
                  <a:schemeClr val="bg1"/>
                </a:solidFill>
                <a:cs typeface="Times New Roman" panose="02020603050405020304" pitchFamily="18" charset="0"/>
              </a:rPr>
              <a:t>. </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62555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000" b="0" u="sng" dirty="0">
                <a:solidFill>
                  <a:srgbClr val="FFFF00"/>
                </a:solidFill>
                <a:effectLst/>
                <a:latin typeface="+mj-lt"/>
                <a:ea typeface="SimHei" panose="02010609060101010101" pitchFamily="49" charset="-122"/>
                <a:cs typeface="Times New Roman" panose="02020603050405020304" pitchFamily="18" charset="0"/>
              </a:rPr>
              <a:t>Tk2:</a:t>
            </a:r>
            <a:r>
              <a:rPr lang="en-US" altLang="en-US" sz="5000" b="0" dirty="0">
                <a:solidFill>
                  <a:schemeClr val="bg1"/>
                </a:solidFill>
                <a:effectLst/>
                <a:latin typeface="+mj-lt"/>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Đời</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nhiều</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phen</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sa</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ngã</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làm</a:t>
            </a:r>
            <a:r>
              <a:rPr lang="en-US" altLang="en-US" sz="5000" dirty="0">
                <a:solidFill>
                  <a:schemeClr val="bg1"/>
                </a:solidFill>
                <a:ea typeface="SimHei" panose="02010609060101010101" pitchFamily="49" charset="-122"/>
                <a:cs typeface="Times New Roman" panose="02020603050405020304" pitchFamily="18" charset="0"/>
              </a:rPr>
              <a:t> con </a:t>
            </a:r>
            <a:r>
              <a:rPr lang="en-US" altLang="en-US" sz="5000" dirty="0" err="1">
                <a:solidFill>
                  <a:schemeClr val="bg1"/>
                </a:solidFill>
                <a:ea typeface="SimHei" panose="02010609060101010101" pitchFamily="49" charset="-122"/>
                <a:cs typeface="Times New Roman" panose="02020603050405020304" pitchFamily="18" charset="0"/>
              </a:rPr>
              <a:t>đây</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phải</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xa</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cách</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Ngài</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nhìn</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về</a:t>
            </a:r>
            <a:r>
              <a:rPr lang="en-US" altLang="en-US" sz="5000" dirty="0">
                <a:solidFill>
                  <a:schemeClr val="bg1"/>
                </a:solidFill>
                <a:ea typeface="SimHei" panose="02010609060101010101" pitchFamily="49" charset="-122"/>
                <a:cs typeface="Times New Roman" panose="02020603050405020304" pitchFamily="18" charset="0"/>
              </a:rPr>
              <a:t> Cha </a:t>
            </a:r>
            <a:r>
              <a:rPr lang="en-US" altLang="en-US" sz="5000" dirty="0" err="1">
                <a:solidFill>
                  <a:schemeClr val="bg1"/>
                </a:solidFill>
                <a:ea typeface="SimHei" panose="02010609060101010101" pitchFamily="49" charset="-122"/>
                <a:cs typeface="Times New Roman" panose="02020603050405020304" pitchFamily="18" charset="0"/>
              </a:rPr>
              <a:t>từ</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nhân</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mắt</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rưng</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rưng</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lệ</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tràn</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đôi</a:t>
            </a:r>
            <a:r>
              <a:rPr lang="en-US" altLang="en-US" sz="5000" dirty="0">
                <a:solidFill>
                  <a:schemeClr val="bg1"/>
                </a:solidFill>
                <a:ea typeface="SimHei" panose="02010609060101010101" pitchFamily="49" charset="-122"/>
                <a:cs typeface="Times New Roman" panose="02020603050405020304" pitchFamily="18" charset="0"/>
              </a:rPr>
              <a:t> mi. </a:t>
            </a:r>
            <a:r>
              <a:rPr lang="en-US" altLang="en-US" sz="5000" dirty="0" err="1">
                <a:solidFill>
                  <a:schemeClr val="bg1"/>
                </a:solidFill>
                <a:ea typeface="SimHei" panose="02010609060101010101" pitchFamily="49" charset="-122"/>
                <a:cs typeface="Times New Roman" panose="02020603050405020304" pitchFamily="18" charset="0"/>
              </a:rPr>
              <a:t>Lạy</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Ngài</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xin</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xót</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th</a:t>
            </a:r>
            <a:r>
              <a:rPr lang="vi-VN" altLang="en-US" sz="5000" dirty="0">
                <a:solidFill>
                  <a:schemeClr val="bg1"/>
                </a:solidFill>
                <a:ea typeface="SimHei" panose="02010609060101010101" pitchFamily="49" charset="-122"/>
                <a:cs typeface="Times New Roman" panose="02020603050405020304" pitchFamily="18" charset="0"/>
              </a:rPr>
              <a:t>ư</a:t>
            </a:r>
            <a:r>
              <a:rPr lang="en-US" altLang="en-US" sz="5000" dirty="0" err="1">
                <a:solidFill>
                  <a:schemeClr val="bg1"/>
                </a:solidFill>
                <a:ea typeface="SimHei" panose="02010609060101010101" pitchFamily="49" charset="-122"/>
                <a:cs typeface="Times New Roman" panose="02020603050405020304" pitchFamily="18" charset="0"/>
              </a:rPr>
              <a:t>ơng</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tấm</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thân</a:t>
            </a:r>
            <a:r>
              <a:rPr lang="en-US" altLang="en-US" sz="5000" dirty="0">
                <a:solidFill>
                  <a:schemeClr val="bg1"/>
                </a:solidFill>
                <a:ea typeface="SimHei" panose="02010609060101010101" pitchFamily="49" charset="-122"/>
                <a:cs typeface="Times New Roman" panose="02020603050405020304" pitchFamily="18" charset="0"/>
              </a:rPr>
              <a:t> con </a:t>
            </a:r>
            <a:r>
              <a:rPr lang="en-US" altLang="en-US" sz="5000" dirty="0" err="1">
                <a:solidFill>
                  <a:schemeClr val="bg1"/>
                </a:solidFill>
                <a:ea typeface="SimHei" panose="02010609060101010101" pitchFamily="49" charset="-122"/>
                <a:cs typeface="Times New Roman" panose="02020603050405020304" pitchFamily="18" charset="0"/>
              </a:rPr>
              <a:t>tội</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lỗi</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vấn</a:t>
            </a:r>
            <a:r>
              <a:rPr lang="en-US" altLang="en-US" sz="5000" dirty="0">
                <a:solidFill>
                  <a:schemeClr val="bg1"/>
                </a:solidFill>
                <a:ea typeface="SimHei" panose="02010609060101010101" pitchFamily="49" charset="-122"/>
                <a:cs typeface="Times New Roman" panose="02020603050405020304" pitchFamily="18" charset="0"/>
              </a:rPr>
              <a:t> v</a:t>
            </a:r>
            <a:r>
              <a:rPr lang="vi-VN" altLang="en-US" sz="5000" dirty="0">
                <a:solidFill>
                  <a:schemeClr val="bg1"/>
                </a:solidFill>
                <a:ea typeface="SimHei" panose="02010609060101010101" pitchFamily="49" charset="-122"/>
                <a:cs typeface="Times New Roman" panose="02020603050405020304" pitchFamily="18" charset="0"/>
              </a:rPr>
              <a:t>ư</a:t>
            </a:r>
            <a:r>
              <a:rPr lang="en-US" altLang="en-US" sz="5000" dirty="0" err="1">
                <a:solidFill>
                  <a:schemeClr val="bg1"/>
                </a:solidFill>
                <a:ea typeface="SimHei" panose="02010609060101010101" pitchFamily="49" charset="-122"/>
                <a:cs typeface="Times New Roman" panose="02020603050405020304" pitchFamily="18" charset="0"/>
              </a:rPr>
              <a:t>ơng</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Giờ</a:t>
            </a:r>
            <a:r>
              <a:rPr lang="en-US" altLang="en-US" sz="5000" dirty="0">
                <a:solidFill>
                  <a:schemeClr val="bg1"/>
                </a:solidFill>
                <a:ea typeface="SimHei" panose="02010609060101010101" pitchFamily="49" charset="-122"/>
                <a:cs typeface="Times New Roman" panose="02020603050405020304" pitchFamily="18" charset="0"/>
              </a:rPr>
              <a:t> nay con </a:t>
            </a:r>
            <a:r>
              <a:rPr lang="en-US" altLang="en-US" sz="5000" dirty="0" err="1">
                <a:solidFill>
                  <a:schemeClr val="bg1"/>
                </a:solidFill>
                <a:ea typeface="SimHei" panose="02010609060101010101" pitchFamily="49" charset="-122"/>
                <a:cs typeface="Times New Roman" panose="02020603050405020304" pitchFamily="18" charset="0"/>
              </a:rPr>
              <a:t>đến</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đây</a:t>
            </a:r>
            <a:r>
              <a:rPr lang="en-US" altLang="en-US" sz="5000" dirty="0">
                <a:solidFill>
                  <a:schemeClr val="bg1"/>
                </a:solidFill>
                <a:ea typeface="SimHei" panose="02010609060101010101" pitchFamily="49" charset="-122"/>
                <a:cs typeface="Times New Roman" panose="02020603050405020304" pitchFamily="18" charset="0"/>
              </a:rPr>
              <a:t> </a:t>
            </a:r>
            <a:r>
              <a:rPr lang="en-US" altLang="en-US" sz="5000" dirty="0" err="1">
                <a:solidFill>
                  <a:schemeClr val="bg1"/>
                </a:solidFill>
                <a:ea typeface="SimHei" panose="02010609060101010101" pitchFamily="49" charset="-122"/>
                <a:cs typeface="Times New Roman" panose="02020603050405020304" pitchFamily="18" charset="0"/>
              </a:rPr>
              <a:t>xin</a:t>
            </a:r>
            <a:r>
              <a:rPr lang="en-US" altLang="en-US" sz="5000" dirty="0">
                <a:solidFill>
                  <a:schemeClr val="bg1"/>
                </a:solidFill>
                <a:ea typeface="SimHei" panose="02010609060101010101" pitchFamily="49" charset="-122"/>
                <a:cs typeface="Times New Roman" panose="02020603050405020304" pitchFamily="18" charset="0"/>
              </a:rPr>
              <a:t> Cha…</a:t>
            </a:r>
            <a:endParaRPr lang="en-US"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4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4600" b="0" dirty="0">
                <a:solidFill>
                  <a:schemeClr val="bg1"/>
                </a:solidFill>
                <a:effectLst/>
                <a:latin typeface="+mj-lt"/>
                <a:ea typeface="SimHei" panose="02010609060101010101" pitchFamily="49" charset="-122"/>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Hãy</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th</a:t>
            </a:r>
            <a:r>
              <a:rPr lang="vi-VN" sz="4600" b="0" dirty="0">
                <a:solidFill>
                  <a:schemeClr val="bg1"/>
                </a:solidFill>
                <a:effectLst/>
                <a:latin typeface="+mj-lt"/>
                <a:cs typeface="Times New Roman" panose="02020603050405020304" pitchFamily="18" charset="0"/>
              </a:rPr>
              <a:t>ư</a:t>
            </a:r>
            <a:r>
              <a:rPr lang="en-US" sz="4600" b="0" dirty="0" err="1">
                <a:solidFill>
                  <a:schemeClr val="bg1"/>
                </a:solidFill>
                <a:effectLst/>
                <a:latin typeface="+mj-lt"/>
                <a:cs typeface="Times New Roman" panose="02020603050405020304" pitchFamily="18" charset="0"/>
              </a:rPr>
              <a:t>ơng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nhận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nh</a:t>
            </a:r>
            <a:r>
              <a:rPr lang="vi-VN" sz="4600" b="0" dirty="0">
                <a:solidFill>
                  <a:schemeClr val="bg1"/>
                </a:solidFill>
                <a:effectLst/>
                <a:latin typeface="+mj-lt"/>
                <a:cs typeface="Times New Roman" panose="02020603050405020304" pitchFamily="18" charset="0"/>
              </a:rPr>
              <a:t>ư</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lễ</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toàn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thiêu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dắt</a:t>
            </a:r>
            <a:r>
              <a:rPr lang="en-US" sz="4600" b="0" dirty="0">
                <a:solidFill>
                  <a:schemeClr val="bg1"/>
                </a:solidFill>
                <a:effectLst/>
                <a:latin typeface="+mj-lt"/>
                <a:cs typeface="Times New Roman" panose="02020603050405020304" pitchFamily="18" charset="0"/>
              </a:rPr>
              <a:t> con </a:t>
            </a:r>
            <a:r>
              <a:rPr lang="en-US" sz="4600" b="0" dirty="0" err="1">
                <a:solidFill>
                  <a:schemeClr val="bg1"/>
                </a:solidFill>
                <a:effectLst/>
                <a:latin typeface="+mj-lt"/>
                <a:cs typeface="Times New Roman" panose="02020603050405020304" pitchFamily="18" charset="0"/>
              </a:rPr>
              <a:t>vào</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giây</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phút</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huyền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siêu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Kính</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dâng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Ngài</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câu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hát</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tình</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yêu</a:t>
            </a:r>
            <a:r>
              <a:rPr lang="en-US" sz="4600" b="0" dirty="0">
                <a:solidFill>
                  <a:schemeClr val="bg1"/>
                </a:solidFill>
                <a:effectLst/>
                <a:latin typeface="+mj-lt"/>
                <a:cs typeface="Times New Roman" panose="02020603050405020304" pitchFamily="18" charset="0"/>
              </a:rPr>
              <a:t> </a:t>
            </a:r>
            <a:r>
              <a:rPr lang="en-US" sz="4600" dirty="0" err="1">
                <a:solidFill>
                  <a:schemeClr val="bg1"/>
                </a:solidFill>
                <a:cs typeface="Times New Roman" panose="02020603050405020304" pitchFamily="18" charset="0"/>
              </a:rPr>
              <a:t>m</a:t>
            </a:r>
            <a:r>
              <a:rPr lang="en-US" sz="4600" b="0" dirty="0" err="1">
                <a:solidFill>
                  <a:schemeClr val="bg1"/>
                </a:solidFill>
                <a:effectLst/>
                <a:latin typeface="+mj-lt"/>
                <a:cs typeface="Times New Roman" panose="02020603050405020304" pitchFamily="18" charset="0"/>
              </a:rPr>
              <a:t>ong</a:t>
            </a:r>
            <a:r>
              <a:rPr lang="en-US" sz="4600" b="0" dirty="0">
                <a:solidFill>
                  <a:schemeClr val="bg1"/>
                </a:solidFill>
                <a:effectLst/>
                <a:latin typeface="+mj-lt"/>
                <a:cs typeface="Times New Roman" panose="02020603050405020304" pitchFamily="18" charset="0"/>
              </a:rPr>
              <a:t> cha. </a:t>
            </a:r>
            <a:r>
              <a:rPr lang="en-US" sz="4600" dirty="0" err="1">
                <a:solidFill>
                  <a:schemeClr val="bg1"/>
                </a:solidFill>
                <a:cs typeface="Times New Roman" panose="02020603050405020304" pitchFamily="18" charset="0"/>
              </a:rPr>
              <a:t>H</a:t>
            </a:r>
            <a:r>
              <a:rPr lang="en-US" sz="4600" b="0" dirty="0" err="1">
                <a:solidFill>
                  <a:schemeClr val="bg1"/>
                </a:solidFill>
                <a:effectLst/>
                <a:latin typeface="+mj-lt"/>
                <a:cs typeface="Times New Roman" panose="02020603050405020304" pitchFamily="18" charset="0"/>
              </a:rPr>
              <a:t>ãy</a:t>
            </a:r>
            <a:r>
              <a:rPr lang="en-US" sz="4600" b="0" dirty="0">
                <a:solidFill>
                  <a:schemeClr val="bg1"/>
                </a:solidFill>
                <a:effectLst/>
                <a:latin typeface="+mj-lt"/>
                <a:cs typeface="Times New Roman" panose="02020603050405020304" pitchFamily="18" charset="0"/>
              </a:rPr>
              <a:t> ban </a:t>
            </a:r>
            <a:r>
              <a:rPr lang="en-US" sz="4600" b="0" dirty="0" err="1">
                <a:solidFill>
                  <a:schemeClr val="bg1"/>
                </a:solidFill>
                <a:effectLst/>
                <a:latin typeface="+mj-lt"/>
                <a:cs typeface="Times New Roman" panose="02020603050405020304" pitchFamily="18" charset="0"/>
              </a:rPr>
              <a:t>nhiều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ân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phúc</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tr</a:t>
            </a:r>
            <a:r>
              <a:rPr lang="en-US" sz="4600" dirty="0" err="1">
                <a:solidFill>
                  <a:schemeClr val="bg1"/>
                </a:solidFill>
                <a:cs typeface="Times New Roman" panose="02020603050405020304" pitchFamily="18" charset="0"/>
              </a:rPr>
              <a:t>ời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cao</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dẫu</a:t>
            </a:r>
            <a:r>
              <a:rPr lang="en-US" sz="4600" dirty="0">
                <a:solidFill>
                  <a:schemeClr val="bg1"/>
                </a:solidFill>
                <a:cs typeface="Times New Roman" panose="02020603050405020304" pitchFamily="18" charset="0"/>
              </a:rPr>
              <a:t> con </a:t>
            </a:r>
            <a:r>
              <a:rPr lang="en-US" sz="4600" dirty="0" err="1">
                <a:solidFill>
                  <a:schemeClr val="bg1"/>
                </a:solidFill>
                <a:cs typeface="Times New Roman" panose="02020603050405020304" pitchFamily="18" charset="0"/>
              </a:rPr>
              <a:t>nhiều</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tội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lỗi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làm</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sao</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khấn</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xin</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Ngài</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nâng</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đỡ</a:t>
            </a:r>
            <a:r>
              <a:rPr lang="en-US" sz="4600" dirty="0">
                <a:solidFill>
                  <a:schemeClr val="bg1"/>
                </a:solidFill>
                <a:cs typeface="Times New Roman" panose="02020603050405020304" pitchFamily="18" charset="0"/>
              </a:rPr>
              <a:t> </a:t>
            </a:r>
            <a:r>
              <a:rPr lang="en-US" sz="4600" dirty="0" err="1">
                <a:solidFill>
                  <a:schemeClr val="bg1"/>
                </a:solidFill>
                <a:cs typeface="Times New Roman" panose="02020603050405020304" pitchFamily="18" charset="0"/>
              </a:rPr>
              <a:t>đời</a:t>
            </a:r>
            <a:r>
              <a:rPr lang="en-US" sz="4600" dirty="0">
                <a:solidFill>
                  <a:schemeClr val="bg1"/>
                </a:solidFill>
                <a:cs typeface="Times New Roman" panose="02020603050405020304" pitchFamily="18" charset="0"/>
              </a:rPr>
              <a:t> con bao </a:t>
            </a:r>
            <a:r>
              <a:rPr lang="en-US" sz="4600" dirty="0" err="1">
                <a:solidFill>
                  <a:schemeClr val="bg1"/>
                </a:solidFill>
                <a:cs typeface="Times New Roman" panose="02020603050405020304" pitchFamily="18" charset="0"/>
              </a:rPr>
              <a:t>gió</a:t>
            </a:r>
            <a:r>
              <a:rPr lang="en-US" sz="4600" dirty="0">
                <a:solidFill>
                  <a:schemeClr val="bg1"/>
                </a:solidFill>
                <a:cs typeface="Times New Roman" panose="02020603050405020304" pitchFamily="18" charset="0"/>
              </a:rPr>
              <a:t> s</a:t>
            </a:r>
            <a:r>
              <a:rPr lang="vi-VN" sz="4600" dirty="0">
                <a:solidFill>
                  <a:schemeClr val="bg1"/>
                </a:solidFill>
                <a:cs typeface="Times New Roman" panose="02020603050405020304" pitchFamily="18" charset="0"/>
              </a:rPr>
              <a:t>ư</a:t>
            </a:r>
            <a:r>
              <a:rPr lang="en-US" sz="4600" dirty="0" err="1">
                <a:solidFill>
                  <a:schemeClr val="bg1"/>
                </a:solidFill>
                <a:cs typeface="Times New Roman" panose="02020603050405020304" pitchFamily="18" charset="0"/>
              </a:rPr>
              <a:t>ơng</a:t>
            </a:r>
            <a:r>
              <a:rPr lang="en-US" sz="4600" dirty="0">
                <a:solidFill>
                  <a:schemeClr val="bg1"/>
                </a:solidFill>
                <a:cs typeface="Times New Roman" panose="02020603050405020304" pitchFamily="18" charset="0"/>
              </a:rPr>
              <a:t>. </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56113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77965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Nguyện</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Hiệp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1</a:t>
            </a:r>
            <a:br>
              <a:rPr lang="en-US" sz="40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Lời</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Nguyện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Buồn</a:t>
            </a:r>
            <a:br>
              <a:rPr lang="en-US" sz="5600" b="0" dirty="0">
                <a:solidFill>
                  <a:srgbClr val="FFFF00"/>
                </a:solidFill>
                <a:effectLst/>
                <a:latin typeface="+mj-lt"/>
                <a:cs typeface="Times New Roman" pitchFamily="18" charset="0"/>
              </a:rPr>
            </a:br>
            <a:r>
              <a:rPr lang="en-US" sz="5600" b="0" i="1" dirty="0" err="1">
                <a:solidFill>
                  <a:schemeClr val="bg1"/>
                </a:solidFill>
                <a:effectLst/>
                <a:latin typeface="+mj-lt"/>
                <a:cs typeface="Times New Roman" pitchFamily="18" charset="0"/>
              </a:rPr>
              <a:t>Phùng</a:t>
            </a:r>
            <a:r>
              <a:rPr lang="en-US" sz="5600" b="0" i="1" dirty="0">
                <a:solidFill>
                  <a:schemeClr val="bg1"/>
                </a:solidFill>
                <a:effectLst/>
                <a:latin typeface="+mj-lt"/>
                <a:cs typeface="Times New Roman" pitchFamily="18" charset="0"/>
              </a:rPr>
              <a:t> Minh </a:t>
            </a:r>
            <a:r>
              <a:rPr lang="en-US" sz="5600" b="0" i="1" dirty="0" err="1">
                <a:solidFill>
                  <a:schemeClr val="bg1"/>
                </a:solidFill>
                <a:effectLst/>
                <a:latin typeface="+mj-lt"/>
                <a:cs typeface="Times New Roman" pitchFamily="18" charset="0"/>
              </a:rPr>
              <a:t>Mẫn</a:t>
            </a:r>
            <a:endParaRPr lang="vi-VN" sz="5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a:solidFill>
                  <a:srgbClr val="FFFF00"/>
                </a:solidFill>
                <a:effectLst/>
                <a:latin typeface="+mj-lt"/>
                <a:cs typeface="Times New Roman" panose="02020603050405020304" pitchFamily="18" charset="0"/>
              </a:rPr>
              <a:t>Tk1:</a:t>
            </a:r>
            <a:r>
              <a:rPr lang="en-US" sz="5200" b="0" dirty="0">
                <a:solidFill>
                  <a:srgbClr val="FFFF00"/>
                </a:solidFill>
                <a:effectLst/>
                <a:latin typeface="+mj-lt"/>
                <a:cs typeface="Times New Roman" panose="02020603050405020304" pitchFamily="18" charset="0"/>
              </a:rPr>
              <a:t> </a:t>
            </a:r>
            <a:r>
              <a:rPr lang="vi-VN" sz="5200" dirty="0">
                <a:solidFill>
                  <a:schemeClr val="bg1"/>
                </a:solidFill>
              </a:rPr>
              <a:t>Này là phận hèn con yếu đuối, dám tìm về nhan thánh Vua cực linh. Với tâm tư thương đau, xác thân bao hư hao, lỗi lầm con vương vấn trong bể dâu… </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800" b="0" u="sng" dirty="0">
                <a:solidFill>
                  <a:srgbClr val="FFFF00"/>
                </a:solidFill>
                <a:effectLst/>
                <a:latin typeface="+mj-lt"/>
                <a:cs typeface="Times New Roman" panose="02020603050405020304" pitchFamily="18" charset="0"/>
              </a:rPr>
              <a:t>Tk2:</a:t>
            </a:r>
            <a:r>
              <a:rPr lang="en-US" sz="5800" b="0" dirty="0">
                <a:solidFill>
                  <a:srgbClr val="FFFF00"/>
                </a:solidFill>
                <a:effectLst/>
                <a:latin typeface="+mj-lt"/>
                <a:cs typeface="Times New Roman" panose="02020603050405020304" pitchFamily="18" charset="0"/>
              </a:rPr>
              <a:t> </a:t>
            </a:r>
            <a:r>
              <a:rPr lang="vi-VN" sz="5800" dirty="0">
                <a:solidFill>
                  <a:schemeClr val="bg1"/>
                </a:solidFill>
              </a:rPr>
              <a:t>Cậy nhờ vào lòng từ bi Chúa, ngàn năm vẫn luôn dư đầy phúc ân. Chúa con ơi! Xót thương cùng! Cho con nương thân trong tay Ngài.</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0978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err="1">
                <a:solidFill>
                  <a:srgbClr val="FFFF00"/>
                </a:solidFill>
                <a:effectLst/>
                <a:latin typeface="+mj-lt"/>
                <a:cs typeface="Times New Roman" panose="02020603050405020304" pitchFamily="18" charset="0"/>
              </a:rPr>
              <a:t>Đk</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Nguyện xin ơn Ngài nâng đỡ, vì con yếu đuối trong bùn nhơ. Dắt con qua thương đau, giúp con vươn lên cao, bước tìm về ngọn nguồn ơn cứu rỗi...</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u="sng" dirty="0">
                <a:solidFill>
                  <a:srgbClr val="FFFF00"/>
                </a:solidFill>
                <a:cs typeface="Times New Roman" pitchFamily="18" charset="0"/>
              </a:rPr>
              <a:t>***</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dirty="0" err="1">
                <a:solidFill>
                  <a:schemeClr val="bg1"/>
                </a:solidFill>
                <a:cs typeface="Times New Roman" pitchFamily="18" charset="0"/>
              </a:rPr>
              <a:t>Vẫn</a:t>
            </a:r>
            <a:r>
              <a:rPr lang="en-US" sz="6000" dirty="0">
                <a:solidFill>
                  <a:schemeClr val="bg1"/>
                </a:solidFill>
                <a:cs typeface="Times New Roman" pitchFamily="18" charset="0"/>
              </a:rPr>
              <a:t> </a:t>
            </a:r>
            <a:r>
              <a:rPr lang="en-US" sz="6000" dirty="0" err="1">
                <a:solidFill>
                  <a:schemeClr val="bg1"/>
                </a:solidFill>
                <a:cs typeface="Times New Roman" pitchFamily="18" charset="0"/>
              </a:rPr>
              <a:t>cháy</a:t>
            </a:r>
            <a:r>
              <a:rPr lang="en-US" sz="6000" dirty="0">
                <a:solidFill>
                  <a:schemeClr val="bg1"/>
                </a:solidFill>
                <a:cs typeface="Times New Roman" pitchFamily="18" charset="0"/>
              </a:rPr>
              <a:t> </a:t>
            </a:r>
            <a:r>
              <a:rPr lang="en-US" sz="6000" dirty="0" err="1">
                <a:solidFill>
                  <a:schemeClr val="bg1"/>
                </a:solidFill>
                <a:cs typeface="Times New Roman" pitchFamily="18" charset="0"/>
              </a:rPr>
              <a:t>lên</a:t>
            </a:r>
            <a:r>
              <a:rPr lang="en-US" sz="6000" dirty="0">
                <a:solidFill>
                  <a:schemeClr val="bg1"/>
                </a:solidFill>
                <a:cs typeface="Times New Roman" pitchFamily="18" charset="0"/>
              </a:rPr>
              <a:t> </a:t>
            </a:r>
            <a:r>
              <a:rPr lang="en-US" sz="6000" dirty="0" err="1">
                <a:solidFill>
                  <a:schemeClr val="bg1"/>
                </a:solidFill>
                <a:cs typeface="Times New Roman" pitchFamily="18" charset="0"/>
              </a:rPr>
              <a:t>ánh</a:t>
            </a:r>
            <a:r>
              <a:rPr lang="en-US" sz="6000" dirty="0">
                <a:solidFill>
                  <a:schemeClr val="bg1"/>
                </a:solidFill>
                <a:cs typeface="Times New Roman" pitchFamily="18" charset="0"/>
              </a:rPr>
              <a:t> </a:t>
            </a:r>
            <a:r>
              <a:rPr lang="en-US" sz="6000" dirty="0" err="1">
                <a:solidFill>
                  <a:schemeClr val="bg1"/>
                </a:solidFill>
                <a:cs typeface="Times New Roman" pitchFamily="18" charset="0"/>
              </a:rPr>
              <a:t>lửa</a:t>
            </a:r>
            <a:r>
              <a:rPr lang="en-US" sz="6000" dirty="0">
                <a:solidFill>
                  <a:schemeClr val="bg1"/>
                </a:solidFill>
                <a:cs typeface="Times New Roman" pitchFamily="18" charset="0"/>
              </a:rPr>
              <a:t> </a:t>
            </a:r>
            <a:r>
              <a:rPr lang="en-US" sz="6000" dirty="0" err="1">
                <a:solidFill>
                  <a:schemeClr val="bg1"/>
                </a:solidFill>
                <a:cs typeface="Times New Roman" pitchFamily="18" charset="0"/>
              </a:rPr>
              <a:t>ngọn</a:t>
            </a:r>
            <a:r>
              <a:rPr lang="en-US" sz="6000" dirty="0">
                <a:solidFill>
                  <a:schemeClr val="bg1"/>
                </a:solidFill>
                <a:cs typeface="Times New Roman" pitchFamily="18" charset="0"/>
              </a:rPr>
              <a:t> </a:t>
            </a:r>
            <a:r>
              <a:rPr lang="en-US" sz="6000" dirty="0" err="1">
                <a:solidFill>
                  <a:schemeClr val="bg1"/>
                </a:solidFill>
                <a:cs typeface="Times New Roman" pitchFamily="18" charset="0"/>
              </a:rPr>
              <a:t>đuốc</a:t>
            </a:r>
            <a:r>
              <a:rPr lang="en-US" sz="6000" dirty="0">
                <a:solidFill>
                  <a:schemeClr val="bg1"/>
                </a:solidFill>
                <a:cs typeface="Times New Roman" pitchFamily="18" charset="0"/>
              </a:rPr>
              <a:t> </a:t>
            </a:r>
            <a:r>
              <a:rPr lang="en-US" sz="6000" dirty="0" err="1">
                <a:solidFill>
                  <a:schemeClr val="bg1"/>
                </a:solidFill>
                <a:cs typeface="Times New Roman" pitchFamily="18" charset="0"/>
              </a:rPr>
              <a:t>sáng</a:t>
            </a:r>
            <a:r>
              <a:rPr lang="en-US" sz="6000" dirty="0">
                <a:solidFill>
                  <a:schemeClr val="bg1"/>
                </a:solidFill>
                <a:cs typeface="Times New Roman" pitchFamily="18" charset="0"/>
              </a:rPr>
              <a:t> </a:t>
            </a:r>
            <a:r>
              <a:rPr lang="en-US" sz="6000" dirty="0" err="1">
                <a:solidFill>
                  <a:schemeClr val="bg1"/>
                </a:solidFill>
                <a:cs typeface="Times New Roman" pitchFamily="18" charset="0"/>
              </a:rPr>
              <a:t>soi</a:t>
            </a:r>
            <a:r>
              <a:rPr lang="en-US" sz="6000" dirty="0">
                <a:solidFill>
                  <a:schemeClr val="bg1"/>
                </a:solidFill>
                <a:cs typeface="Times New Roman" pitchFamily="18" charset="0"/>
              </a:rPr>
              <a:t> </a:t>
            </a:r>
            <a:r>
              <a:rPr lang="en-US" sz="6000" dirty="0" err="1">
                <a:solidFill>
                  <a:schemeClr val="bg1"/>
                </a:solidFill>
                <a:cs typeface="Times New Roman" pitchFamily="18" charset="0"/>
              </a:rPr>
              <a:t>bóng</a:t>
            </a:r>
            <a:r>
              <a:rPr lang="en-US" sz="6000" dirty="0">
                <a:solidFill>
                  <a:schemeClr val="bg1"/>
                </a:solidFill>
                <a:cs typeface="Times New Roman" pitchFamily="18" charset="0"/>
              </a:rPr>
              <a:t> </a:t>
            </a:r>
            <a:r>
              <a:rPr lang="en-US" sz="6000" dirty="0" err="1">
                <a:solidFill>
                  <a:schemeClr val="bg1"/>
                </a:solidFill>
                <a:cs typeface="Times New Roman" pitchFamily="18" charset="0"/>
              </a:rPr>
              <a:t>đêm</a:t>
            </a:r>
            <a:r>
              <a:rPr lang="en-US" sz="6000" dirty="0">
                <a:solidFill>
                  <a:schemeClr val="bg1"/>
                </a:solidFill>
                <a:cs typeface="Times New Roman" pitchFamily="18" charset="0"/>
              </a:rPr>
              <a:t>, </a:t>
            </a:r>
            <a:r>
              <a:rPr lang="en-US" sz="6000" dirty="0" err="1">
                <a:solidFill>
                  <a:schemeClr val="bg1"/>
                </a:solidFill>
                <a:cs typeface="Times New Roman" pitchFamily="18" charset="0"/>
              </a:rPr>
              <a:t>vẫn</a:t>
            </a:r>
            <a:r>
              <a:rPr lang="en-US" sz="6000" dirty="0">
                <a:solidFill>
                  <a:schemeClr val="bg1"/>
                </a:solidFill>
                <a:cs typeface="Times New Roman" pitchFamily="18" charset="0"/>
              </a:rPr>
              <a:t> </a:t>
            </a:r>
            <a:r>
              <a:rPr lang="en-US" sz="6000" dirty="0" err="1">
                <a:solidFill>
                  <a:schemeClr val="bg1"/>
                </a:solidFill>
                <a:cs typeface="Times New Roman" pitchFamily="18" charset="0"/>
              </a:rPr>
              <a:t>dõi</a:t>
            </a:r>
            <a:r>
              <a:rPr lang="en-US" sz="6000" dirty="0">
                <a:solidFill>
                  <a:schemeClr val="bg1"/>
                </a:solidFill>
                <a:cs typeface="Times New Roman" pitchFamily="18" charset="0"/>
              </a:rPr>
              <a:t> </a:t>
            </a:r>
            <a:r>
              <a:rPr lang="en-US" sz="6000" dirty="0" err="1">
                <a:solidFill>
                  <a:schemeClr val="bg1"/>
                </a:solidFill>
                <a:cs typeface="Times New Roman" pitchFamily="18" charset="0"/>
              </a:rPr>
              <a:t>theo</a:t>
            </a:r>
            <a:r>
              <a:rPr lang="en-US" sz="6000" dirty="0">
                <a:solidFill>
                  <a:schemeClr val="bg1"/>
                </a:solidFill>
                <a:cs typeface="Times New Roman" pitchFamily="18" charset="0"/>
              </a:rPr>
              <a:t> b</a:t>
            </a:r>
            <a:r>
              <a:rPr lang="vi-VN" sz="6000" dirty="0">
                <a:solidFill>
                  <a:schemeClr val="bg1"/>
                </a:solidFill>
                <a:cs typeface="Times New Roman" pitchFamily="18" charset="0"/>
              </a:rPr>
              <a:t>ư</a:t>
            </a:r>
            <a:r>
              <a:rPr lang="en-US" sz="6000" dirty="0" err="1">
                <a:solidFill>
                  <a:schemeClr val="bg1"/>
                </a:solidFill>
                <a:cs typeface="Times New Roman" pitchFamily="18" charset="0"/>
              </a:rPr>
              <a:t>ớc</a:t>
            </a:r>
            <a:r>
              <a:rPr lang="en-US" sz="6000" dirty="0">
                <a:solidFill>
                  <a:schemeClr val="bg1"/>
                </a:solidFill>
                <a:cs typeface="Times New Roman" pitchFamily="18" charset="0"/>
              </a:rPr>
              <a:t> </a:t>
            </a:r>
            <a:r>
              <a:rPr lang="en-US" sz="6000" dirty="0" err="1">
                <a:solidFill>
                  <a:schemeClr val="bg1"/>
                </a:solidFill>
                <a:cs typeface="Times New Roman" pitchFamily="18" charset="0"/>
              </a:rPr>
              <a:t>đi</a:t>
            </a:r>
            <a:r>
              <a:rPr lang="en-US" sz="6000" dirty="0">
                <a:solidFill>
                  <a:schemeClr val="bg1"/>
                </a:solidFill>
                <a:cs typeface="Times New Roman" pitchFamily="18" charset="0"/>
              </a:rPr>
              <a:t> </a:t>
            </a:r>
            <a:r>
              <a:rPr lang="en-US" sz="6000" dirty="0" err="1">
                <a:solidFill>
                  <a:schemeClr val="bg1"/>
                </a:solidFill>
                <a:cs typeface="Times New Roman" pitchFamily="18" charset="0"/>
              </a:rPr>
              <a:t>cuộc</a:t>
            </a:r>
            <a:r>
              <a:rPr lang="en-US" sz="6000" dirty="0">
                <a:solidFill>
                  <a:schemeClr val="bg1"/>
                </a:solidFill>
                <a:cs typeface="Times New Roman" pitchFamily="18" charset="0"/>
              </a:rPr>
              <a:t> </a:t>
            </a:r>
            <a:r>
              <a:rPr lang="en-US" sz="6000" dirty="0" err="1">
                <a:solidFill>
                  <a:schemeClr val="bg1"/>
                </a:solidFill>
                <a:cs typeface="Times New Roman" pitchFamily="18" charset="0"/>
              </a:rPr>
              <a:t>trầm</a:t>
            </a:r>
            <a:r>
              <a:rPr lang="en-US" sz="6000" dirty="0">
                <a:solidFill>
                  <a:schemeClr val="bg1"/>
                </a:solidFill>
                <a:cs typeface="Times New Roman" pitchFamily="18" charset="0"/>
              </a:rPr>
              <a:t> </a:t>
            </a:r>
            <a:r>
              <a:rPr lang="en-US" sz="6000" dirty="0" err="1">
                <a:solidFill>
                  <a:schemeClr val="bg1"/>
                </a:solidFill>
                <a:cs typeface="Times New Roman" pitchFamily="18" charset="0"/>
              </a:rPr>
              <a:t>luôn</a:t>
            </a:r>
            <a:r>
              <a:rPr lang="en-US" sz="6000" dirty="0">
                <a:solidFill>
                  <a:schemeClr val="bg1"/>
                </a:solidFill>
                <a:cs typeface="Times New Roman" pitchFamily="18" charset="0"/>
              </a:rPr>
              <a:t> </a:t>
            </a:r>
            <a:r>
              <a:rPr lang="en-US" sz="6000" dirty="0" err="1">
                <a:solidFill>
                  <a:schemeClr val="bg1"/>
                </a:solidFill>
                <a:cs typeface="Times New Roman" pitchFamily="18" charset="0"/>
              </a:rPr>
              <a:t>tháng</a:t>
            </a:r>
            <a:r>
              <a:rPr lang="en-US" sz="6000" dirty="0">
                <a:solidFill>
                  <a:schemeClr val="bg1"/>
                </a:solidFill>
                <a:cs typeface="Times New Roman" pitchFamily="18" charset="0"/>
              </a:rPr>
              <a:t> </a:t>
            </a:r>
            <a:r>
              <a:rPr lang="en-US" sz="6000" dirty="0" err="1">
                <a:solidFill>
                  <a:schemeClr val="bg1"/>
                </a:solidFill>
                <a:cs typeface="Times New Roman" pitchFamily="18" charset="0"/>
              </a:rPr>
              <a:t>năm</a:t>
            </a:r>
            <a:r>
              <a:rPr lang="en-US" sz="6000" dirty="0">
                <a:solidFill>
                  <a:schemeClr val="bg1"/>
                </a:solidFill>
                <a:cs typeface="Times New Roman" pitchFamily="18" charset="0"/>
              </a:rPr>
              <a:t> </a:t>
            </a:r>
            <a:r>
              <a:rPr lang="en-US" sz="6000" dirty="0" err="1">
                <a:solidFill>
                  <a:schemeClr val="bg1"/>
                </a:solidFill>
                <a:cs typeface="Times New Roman" pitchFamily="18" charset="0"/>
              </a:rPr>
              <a:t>kiếp</a:t>
            </a:r>
            <a:r>
              <a:rPr lang="en-US" sz="6000" dirty="0">
                <a:solidFill>
                  <a:schemeClr val="bg1"/>
                </a:solidFill>
                <a:cs typeface="Times New Roman" pitchFamily="18" charset="0"/>
              </a:rPr>
              <a:t> ng</a:t>
            </a:r>
            <a:r>
              <a:rPr lang="vi-VN" sz="6000" dirty="0">
                <a:solidFill>
                  <a:schemeClr val="bg1"/>
                </a:solidFill>
                <a:cs typeface="Times New Roman" pitchFamily="18" charset="0"/>
              </a:rPr>
              <a:t>ư</a:t>
            </a:r>
            <a:r>
              <a:rPr lang="en-US" sz="6000" dirty="0" err="1">
                <a:solidFill>
                  <a:schemeClr val="bg1"/>
                </a:solidFill>
                <a:cs typeface="Times New Roman" pitchFamily="18" charset="0"/>
              </a:rPr>
              <a:t>ời</a:t>
            </a:r>
            <a:r>
              <a:rPr lang="en-US" sz="6000" dirty="0">
                <a:solidFill>
                  <a:schemeClr val="bg1"/>
                </a:solidFill>
                <a:cs typeface="Times New Roman" pitchFamily="18" charset="0"/>
              </a:rPr>
              <a:t>.</a:t>
            </a:r>
            <a:endParaRPr lang="en-US" sz="60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a:solidFill>
                  <a:srgbClr val="FFFF00"/>
                </a:solidFill>
                <a:cs typeface="Times New Roman" panose="02020603050405020304" pitchFamily="18" charset="0"/>
              </a:rPr>
              <a:t>***</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Đời con xin Ngài đổi mới, dẫn đưa về vì hồn con u tối. Giúp con qua gian nan, những muộn phiền ngập tràn, bước cùng Ngài trên lối đi bình an</a:t>
            </a:r>
            <a:r>
              <a:rPr lang="en-US" sz="5200" dirty="0">
                <a:solidFill>
                  <a:schemeClr val="bg1"/>
                </a:solidFill>
              </a:rPr>
              <a:t>.</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47314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a:solidFill>
                  <a:srgbClr val="FFFF00"/>
                </a:solidFill>
                <a:effectLst/>
                <a:latin typeface="+mj-lt"/>
                <a:cs typeface="Times New Roman" panose="02020603050405020304" pitchFamily="18" charset="0"/>
              </a:rPr>
              <a:t>Tk2:</a:t>
            </a:r>
            <a:r>
              <a:rPr lang="en-US" sz="5200" b="0" dirty="0">
                <a:solidFill>
                  <a:srgbClr val="FFFF00"/>
                </a:solidFill>
                <a:effectLst/>
                <a:latin typeface="+mj-lt"/>
                <a:cs typeface="Times New Roman" panose="02020603050405020304" pitchFamily="18" charset="0"/>
              </a:rPr>
              <a:t> </a:t>
            </a:r>
            <a:r>
              <a:rPr lang="vi-VN" sz="5200" dirty="0">
                <a:solidFill>
                  <a:schemeClr val="bg1"/>
                </a:solidFill>
              </a:rPr>
              <a:t>Còn gì ngậm ngùi hơn ánh mắt. Chúa nhìn từ thánh giá treo ngẩn ngơ. Máu loang trên Canvê, tấm thân phơi bơ vơ, cớ sao con vui đắm trong tội nhơ</a:t>
            </a:r>
            <a:r>
              <a:rPr lang="en-US" sz="5200" dirty="0">
                <a:solidFill>
                  <a:schemeClr val="bg1"/>
                </a:solidFill>
              </a:rPr>
              <a:t>..</a:t>
            </a:r>
            <a:r>
              <a:rPr lang="vi-VN" sz="5200" dirty="0">
                <a:solidFill>
                  <a:schemeClr val="bg1"/>
                </a:solidFill>
              </a:rPr>
              <a:t>. </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43930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u="sng" dirty="0">
                <a:solidFill>
                  <a:srgbClr val="FFFF00"/>
                </a:solidFill>
                <a:cs typeface="Times New Roman" panose="02020603050405020304" pitchFamily="18" charset="0"/>
              </a:rPr>
              <a:t>***</a:t>
            </a:r>
            <a:r>
              <a:rPr lang="en-US" sz="5400" b="0" u="sng" dirty="0">
                <a:solidFill>
                  <a:srgbClr val="FFFF00"/>
                </a:solidFill>
                <a:effectLst/>
                <a:latin typeface="+mj-lt"/>
                <a:cs typeface="Times New Roman" panose="02020603050405020304" pitchFamily="18" charset="0"/>
              </a:rPr>
              <a:t>:</a:t>
            </a:r>
            <a:r>
              <a:rPr lang="en-US" sz="5400" b="0" dirty="0">
                <a:solidFill>
                  <a:srgbClr val="FFFF00"/>
                </a:solidFill>
                <a:effectLst/>
                <a:latin typeface="+mj-lt"/>
                <a:cs typeface="Times New Roman" panose="02020603050405020304" pitchFamily="18" charset="0"/>
              </a:rPr>
              <a:t> </a:t>
            </a:r>
            <a:r>
              <a:rPr lang="vi-VN" sz="5400" dirty="0">
                <a:solidFill>
                  <a:schemeClr val="bg1"/>
                </a:solidFill>
              </a:rPr>
              <a:t>Lòng buồn dạt dào con thống hối, vì năm tháng lãng quên tình biển khơi. Chúa thương con đến vô bờ, dang đôi tay khô bao mang chờ.</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76531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err="1">
                <a:solidFill>
                  <a:srgbClr val="FFFF00"/>
                </a:solidFill>
                <a:effectLst/>
                <a:latin typeface="+mj-lt"/>
                <a:cs typeface="Times New Roman" panose="02020603050405020304" pitchFamily="18" charset="0"/>
              </a:rPr>
              <a:t>Đk</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Nguyện xin ơn Ngài nâng đỡ, vì con yếu đuối trong bùn nhơ. Dắt con qua thương đau, giúp con vươn lên cao, bước tìm về ngọn nguồn ơn cứu rỗi...</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64834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a:solidFill>
                  <a:srgbClr val="FFFF00"/>
                </a:solidFill>
                <a:cs typeface="Times New Roman" panose="02020603050405020304" pitchFamily="18" charset="0"/>
              </a:rPr>
              <a:t>***</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Đời con xin Ngài đổi mới, dẫn đưa về vì hồn con u tối. Giúp con qua gian nan, những muộn phiền ngập tràn, bước cùng Ngài trên lối đi bình an</a:t>
            </a:r>
            <a:r>
              <a:rPr lang="en-US" sz="5200" dirty="0">
                <a:solidFill>
                  <a:schemeClr val="bg1"/>
                </a:solidFill>
              </a:rPr>
              <a:t>.</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9535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a:solidFill>
                  <a:srgbClr val="FFFF00"/>
                </a:solidFill>
                <a:cs typeface="Times New Roman" panose="02020603050405020304" pitchFamily="18" charset="0"/>
              </a:rPr>
              <a:t>T</a:t>
            </a:r>
            <a:r>
              <a:rPr lang="en-US" sz="5200" b="0" u="sng" dirty="0">
                <a:solidFill>
                  <a:srgbClr val="FFFF00"/>
                </a:solidFill>
                <a:effectLst/>
                <a:latin typeface="+mj-lt"/>
                <a:cs typeface="Times New Roman" panose="02020603050405020304" pitchFamily="18" charset="0"/>
              </a:rPr>
              <a:t>k3:</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Đường nào gập ghềnh Ngài đi tới, xin Ngài dạy con bước theo mà thôi. Lối đau lên Canvê, lối buồn về Vườn Dầu chính là đường về phúc vinh ngàn sau. </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076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a:solidFill>
                  <a:srgbClr val="FFFF00"/>
                </a:solidFill>
                <a:cs typeface="Times New Roman" panose="02020603050405020304" pitchFamily="18" charset="0"/>
              </a:rPr>
              <a:t>***</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400" dirty="0">
                <a:solidFill>
                  <a:schemeClr val="bg1"/>
                </a:solidFill>
              </a:rPr>
              <a:t>Đường trần nào làm con hư mất, nguyện xin Chúa ra tay dạy bảo cho. Bước bên Ngài chẳng lo gì gian nguy trước ác tâm quân thù.</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02955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err="1">
                <a:solidFill>
                  <a:srgbClr val="FFFF00"/>
                </a:solidFill>
                <a:effectLst/>
                <a:latin typeface="+mj-lt"/>
                <a:cs typeface="Times New Roman" panose="02020603050405020304" pitchFamily="18" charset="0"/>
              </a:rPr>
              <a:t>Đk</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Nguyện xin ơn Ngài nâng đỡ, vì con yếu đuối trong bùn nhơ. Dắt con qua thương đau, giúp con vươn lên cao, bước tìm về ngọn nguồn ơn cứu rỗi...</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42850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a:solidFill>
                  <a:srgbClr val="FFFF00"/>
                </a:solidFill>
                <a:cs typeface="Times New Roman" panose="02020603050405020304" pitchFamily="18" charset="0"/>
              </a:rPr>
              <a:t>***</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Đời con xin Ngài đổi mới, dẫn đưa về vì hồn con u tối. Giúp con qua gian nan, những muộn phiền ngập tràn, bước cùng Ngài trên lối đi bình an</a:t>
            </a:r>
            <a:r>
              <a:rPr lang="en-US" sz="5200" dirty="0">
                <a:solidFill>
                  <a:schemeClr val="bg1"/>
                </a:solidFill>
              </a:rPr>
              <a:t>.</a:t>
            </a:r>
            <a:endParaRPr lang="vi-VN" sz="5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21655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95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u="sng" dirty="0">
                <a:solidFill>
                  <a:srgbClr val="FFFF00"/>
                </a:solidFill>
                <a:cs typeface="Times New Roman" pitchFamily="18" charset="0"/>
              </a:rPr>
              <a:t>***</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a:solidFill>
                  <a:schemeClr val="bg1"/>
                </a:solidFill>
                <a:effectLst/>
                <a:latin typeface="+mj-lt"/>
              </a:rPr>
              <a:t>Con nay </a:t>
            </a:r>
            <a:r>
              <a:rPr lang="en-US" sz="6000" b="0" dirty="0" err="1">
                <a:solidFill>
                  <a:schemeClr val="bg1"/>
                </a:solidFill>
                <a:effectLst/>
                <a:latin typeface="+mj-lt"/>
              </a:rPr>
              <a:t>là</a:t>
            </a:r>
            <a:r>
              <a:rPr lang="en-US" sz="6000" b="0" dirty="0">
                <a:solidFill>
                  <a:schemeClr val="bg1"/>
                </a:solidFill>
                <a:effectLst/>
                <a:latin typeface="+mj-lt"/>
              </a:rPr>
              <a:t> </a:t>
            </a:r>
            <a:r>
              <a:rPr lang="en-US" sz="6000" b="0" dirty="0" err="1">
                <a:solidFill>
                  <a:schemeClr val="bg1"/>
                </a:solidFill>
                <a:effectLst/>
                <a:latin typeface="+mj-lt"/>
              </a:rPr>
              <a:t>bụi</a:t>
            </a:r>
            <a:r>
              <a:rPr lang="en-US" sz="6000" b="0" dirty="0">
                <a:solidFill>
                  <a:schemeClr val="bg1"/>
                </a:solidFill>
                <a:effectLst/>
                <a:latin typeface="+mj-lt"/>
              </a:rPr>
              <a:t> </a:t>
            </a:r>
            <a:r>
              <a:rPr lang="en-US" sz="6000" b="0" dirty="0" err="1">
                <a:solidFill>
                  <a:schemeClr val="bg1"/>
                </a:solidFill>
                <a:effectLst/>
                <a:latin typeface="+mj-lt"/>
              </a:rPr>
              <a:t>đất</a:t>
            </a:r>
            <a:r>
              <a:rPr lang="en-US" sz="6000" b="0" dirty="0">
                <a:solidFill>
                  <a:schemeClr val="bg1"/>
                </a:solidFill>
                <a:effectLst/>
                <a:latin typeface="+mj-lt"/>
              </a:rPr>
              <a:t> </a:t>
            </a:r>
            <a:r>
              <a:rPr lang="en-US" sz="6000" b="0" dirty="0" err="1">
                <a:solidFill>
                  <a:schemeClr val="bg1"/>
                </a:solidFill>
                <a:effectLst/>
                <a:latin typeface="+mj-lt"/>
              </a:rPr>
              <a:t>hòa</a:t>
            </a:r>
            <a:r>
              <a:rPr lang="en-US" sz="6000" b="0" dirty="0">
                <a:solidFill>
                  <a:schemeClr val="bg1"/>
                </a:solidFill>
                <a:effectLst/>
                <a:latin typeface="+mj-lt"/>
              </a:rPr>
              <a:t> tan </a:t>
            </a:r>
            <a:r>
              <a:rPr lang="en-US" sz="6000" b="0" dirty="0" err="1">
                <a:solidFill>
                  <a:schemeClr val="bg1"/>
                </a:solidFill>
                <a:effectLst/>
                <a:latin typeface="+mj-lt"/>
              </a:rPr>
              <a:t>trong</a:t>
            </a:r>
            <a:r>
              <a:rPr lang="en-US" sz="6000" b="0" dirty="0">
                <a:solidFill>
                  <a:schemeClr val="bg1"/>
                </a:solidFill>
                <a:effectLst/>
                <a:latin typeface="+mj-lt"/>
              </a:rPr>
              <a:t> </a:t>
            </a:r>
            <a:r>
              <a:rPr lang="en-US" sz="6000" b="0" dirty="0" err="1">
                <a:solidFill>
                  <a:schemeClr val="bg1"/>
                </a:solidFill>
                <a:effectLst/>
                <a:latin typeface="+mj-lt"/>
              </a:rPr>
              <a:t>một</a:t>
            </a:r>
            <a:r>
              <a:rPr lang="en-US" sz="6000" b="0" dirty="0">
                <a:solidFill>
                  <a:schemeClr val="bg1"/>
                </a:solidFill>
                <a:effectLst/>
                <a:latin typeface="+mj-lt"/>
              </a:rPr>
              <a:t> </a:t>
            </a:r>
            <a:r>
              <a:rPr lang="en-US" sz="6000" b="0" dirty="0" err="1">
                <a:solidFill>
                  <a:schemeClr val="bg1"/>
                </a:solidFill>
                <a:effectLst/>
                <a:latin typeface="+mj-lt"/>
              </a:rPr>
              <a:t>làn</a:t>
            </a:r>
            <a:r>
              <a:rPr lang="en-US" sz="6000" b="0" dirty="0">
                <a:solidFill>
                  <a:schemeClr val="bg1"/>
                </a:solidFill>
                <a:effectLst/>
                <a:latin typeface="+mj-lt"/>
              </a:rPr>
              <a:t> </a:t>
            </a:r>
            <a:r>
              <a:rPr lang="en-US" sz="6000" b="0" dirty="0" err="1">
                <a:solidFill>
                  <a:schemeClr val="bg1"/>
                </a:solidFill>
                <a:effectLst/>
                <a:latin typeface="+mj-lt"/>
              </a:rPr>
              <a:t>gió</a:t>
            </a:r>
            <a:r>
              <a:rPr lang="en-US" sz="6000" dirty="0">
                <a:solidFill>
                  <a:schemeClr val="bg1"/>
                </a:solidFill>
              </a:rPr>
              <a:t>, con nay </a:t>
            </a:r>
            <a:r>
              <a:rPr lang="en-US" sz="6000" dirty="0" err="1">
                <a:solidFill>
                  <a:schemeClr val="bg1"/>
                </a:solidFill>
              </a:rPr>
              <a:t>là</a:t>
            </a:r>
            <a:r>
              <a:rPr lang="en-US" sz="6000" dirty="0">
                <a:solidFill>
                  <a:schemeClr val="bg1"/>
                </a:solidFill>
              </a:rPr>
              <a:t> s</a:t>
            </a:r>
            <a:r>
              <a:rPr lang="vi-VN" sz="6000" dirty="0">
                <a:solidFill>
                  <a:schemeClr val="bg1"/>
                </a:solidFill>
              </a:rPr>
              <a:t>ư</a:t>
            </a:r>
            <a:r>
              <a:rPr lang="en-US" sz="6000" dirty="0" err="1">
                <a:solidFill>
                  <a:schemeClr val="bg1"/>
                </a:solidFill>
              </a:rPr>
              <a:t>ơng</a:t>
            </a:r>
            <a:r>
              <a:rPr lang="en-US" sz="6000" dirty="0">
                <a:solidFill>
                  <a:schemeClr val="bg1"/>
                </a:solidFill>
              </a:rPr>
              <a:t> </a:t>
            </a:r>
            <a:r>
              <a:rPr lang="en-US" sz="6000" dirty="0" err="1">
                <a:solidFill>
                  <a:schemeClr val="bg1"/>
                </a:solidFill>
              </a:rPr>
              <a:t>giá</a:t>
            </a:r>
            <a:r>
              <a:rPr lang="en-US" sz="6000" dirty="0">
                <a:solidFill>
                  <a:schemeClr val="bg1"/>
                </a:solidFill>
              </a:rPr>
              <a:t> bay </a:t>
            </a:r>
            <a:r>
              <a:rPr lang="en-US" sz="6000" dirty="0" err="1">
                <a:solidFill>
                  <a:schemeClr val="bg1"/>
                </a:solidFill>
              </a:rPr>
              <a:t>vào</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cõi</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thu</a:t>
            </a:r>
            <a:r>
              <a:rPr lang="en-US" sz="6000" dirty="0">
                <a:solidFill>
                  <a:schemeClr val="bg1"/>
                </a:solidFill>
              </a:rPr>
              <a:t>. Xin </a:t>
            </a:r>
            <a:r>
              <a:rPr lang="en-US" sz="6000" dirty="0" err="1">
                <a:solidFill>
                  <a:schemeClr val="bg1"/>
                </a:solidFill>
              </a:rPr>
              <a:t>hãy</a:t>
            </a:r>
            <a:r>
              <a:rPr lang="en-US" sz="6000" dirty="0">
                <a:solidFill>
                  <a:schemeClr val="bg1"/>
                </a:solidFill>
              </a:rPr>
              <a:t> quay </a:t>
            </a:r>
            <a:r>
              <a:rPr lang="en-US" sz="6000" dirty="0" err="1">
                <a:solidFill>
                  <a:schemeClr val="bg1"/>
                </a:solidFill>
              </a:rPr>
              <a:t>về</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Yêu</a:t>
            </a:r>
            <a:r>
              <a:rPr lang="en-US" sz="6000" dirty="0">
                <a:solidFill>
                  <a:schemeClr val="bg1"/>
                </a:solidFill>
              </a:rPr>
              <a:t> n</a:t>
            </a:r>
            <a:r>
              <a:rPr lang="vi-VN" sz="6000" dirty="0">
                <a:solidFill>
                  <a:schemeClr val="bg1"/>
                </a:solidFill>
              </a:rPr>
              <a:t>ơ</a:t>
            </a:r>
            <a:r>
              <a:rPr lang="en-US" sz="6000" dirty="0" err="1">
                <a:solidFill>
                  <a:schemeClr val="bg1"/>
                </a:solidFill>
              </a:rPr>
              <a:t>i</a:t>
            </a:r>
            <a:r>
              <a:rPr lang="en-US" sz="6000" dirty="0">
                <a:solidFill>
                  <a:schemeClr val="bg1"/>
                </a:solidFill>
              </a:rPr>
              <a:t> </a:t>
            </a:r>
            <a:r>
              <a:rPr lang="en-US" sz="6000" dirty="0" err="1">
                <a:solidFill>
                  <a:schemeClr val="bg1"/>
                </a:solidFill>
              </a:rPr>
              <a:t>Nguồn</a:t>
            </a:r>
            <a:r>
              <a:rPr lang="en-US" sz="6000" dirty="0">
                <a:solidFill>
                  <a:schemeClr val="bg1"/>
                </a:solidFill>
              </a:rPr>
              <a:t> </a:t>
            </a:r>
            <a:r>
              <a:rPr lang="en-US" sz="6000" dirty="0" err="1">
                <a:solidFill>
                  <a:schemeClr val="bg1"/>
                </a:solidFill>
              </a:rPr>
              <a:t>Vô</a:t>
            </a:r>
            <a:r>
              <a:rPr lang="en-US" sz="6000" dirty="0">
                <a:solidFill>
                  <a:schemeClr val="bg1"/>
                </a:solidFill>
              </a:rPr>
              <a:t> </a:t>
            </a:r>
            <a:r>
              <a:rPr lang="en-US" sz="6000" dirty="0" err="1">
                <a:solidFill>
                  <a:schemeClr val="bg1"/>
                </a:solidFill>
              </a:rPr>
              <a:t>Biên</a:t>
            </a:r>
            <a:r>
              <a:rPr lang="en-US" sz="6000" dirty="0">
                <a:solidFill>
                  <a:schemeClr val="bg1"/>
                </a:solidFill>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8007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b="0" dirty="0">
                <a:solidFill>
                  <a:srgbClr val="FFFF00"/>
                </a:solidFill>
                <a:effectLst/>
                <a:latin typeface="+mj-lt"/>
                <a:cs typeface="Times New Roman" pitchFamily="18" charset="0"/>
              </a:rPr>
              <a:t>Ca </a:t>
            </a:r>
            <a:r>
              <a:rPr lang="en-US" b="0" dirty="0" err="1">
                <a:solidFill>
                  <a:srgbClr val="FFFF00"/>
                </a:solidFill>
                <a:effectLst/>
                <a:latin typeface="+mj-lt"/>
                <a:cs typeface="Times New Roman" pitchFamily="18" charset="0"/>
              </a:rPr>
              <a:t>Nguyện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Hiệp</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b="0" dirty="0">
                <a:solidFill>
                  <a:srgbClr val="FFFF00"/>
                </a:solidFill>
                <a:effectLst/>
                <a:latin typeface="+mj-lt"/>
                <a:cs typeface="Times New Roman" pitchFamily="18" charset="0"/>
              </a:rPr>
              <a:t> 2</a:t>
            </a:r>
            <a:br>
              <a:rPr lang="en-US"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Khoảng</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Lặng</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Tâm</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Hồn</a:t>
            </a:r>
            <a:r>
              <a:rPr lang="en-US" sz="6000" b="0" dirty="0">
                <a:solidFill>
                  <a:srgbClr val="FFFF00"/>
                </a:solidFill>
                <a:effectLst/>
                <a:latin typeface="+mj-lt"/>
                <a:cs typeface="Times New Roman" pitchFamily="18" charset="0"/>
              </a:rPr>
              <a:t> </a:t>
            </a:r>
            <a:br>
              <a:rPr lang="en-US" sz="6000" b="0" dirty="0">
                <a:solidFill>
                  <a:schemeClr val="bg1"/>
                </a:solidFill>
                <a:effectLst/>
                <a:latin typeface="+mj-lt"/>
                <a:cs typeface="Times New Roman" pitchFamily="18" charset="0"/>
              </a:rPr>
            </a:br>
            <a:r>
              <a:rPr lang="en-US" sz="4800" b="0" i="1" dirty="0">
                <a:solidFill>
                  <a:schemeClr val="bg1"/>
                </a:solidFill>
                <a:effectLst/>
                <a:latin typeface="+mj-lt"/>
                <a:cs typeface="Times New Roman" pitchFamily="18" charset="0"/>
              </a:rPr>
              <a:t>Sr Tigon</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latin typeface="+mj-lt"/>
                <a:cs typeface="Times New Roman" panose="02020603050405020304" pitchFamily="18" charset="0"/>
              </a:rPr>
              <a:t>Tk1:</a:t>
            </a:r>
            <a:r>
              <a:rPr lang="en-US" b="0" dirty="0">
                <a:solidFill>
                  <a:srgbClr val="FFFF00"/>
                </a:solidFill>
                <a:effectLst/>
                <a:latin typeface="+mj-lt"/>
                <a:cs typeface="Times New Roman" panose="02020603050405020304" pitchFamily="18" charset="0"/>
              </a:rPr>
              <a:t> </a:t>
            </a:r>
            <a:r>
              <a:rPr lang="vi-VN" dirty="0">
                <a:solidFill>
                  <a:schemeClr val="bg1"/>
                </a:solidFill>
              </a:rPr>
              <a:t>Giữa dòng đời vội vã con loay hoay tìm lối đi riêng mình, những lợi lộc trần thế, bao toan tính khiến con mải mê. Trần gian có gì là viên mãn? Chỉ là phù hoa gió cuốn tàn phai. Chợt nhận ra Chúa bên con hoài, chỉ tình yêu Chúa là viên mãn trường tồn. </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800" b="0" u="sng" dirty="0" err="1">
                <a:solidFill>
                  <a:srgbClr val="FFFF00"/>
                </a:solidFill>
                <a:effectLst/>
                <a:latin typeface="+mj-lt"/>
                <a:cs typeface="Times New Roman" panose="02020603050405020304" pitchFamily="18" charset="0"/>
              </a:rPr>
              <a:t>Đk</a:t>
            </a:r>
            <a:r>
              <a:rPr lang="en-US" sz="5800" b="0" u="sng" dirty="0">
                <a:solidFill>
                  <a:srgbClr val="FFFF00"/>
                </a:solidFill>
                <a:effectLst/>
                <a:latin typeface="+mj-lt"/>
                <a:cs typeface="Times New Roman" panose="02020603050405020304" pitchFamily="18" charset="0"/>
              </a:rPr>
              <a:t>:</a:t>
            </a:r>
            <a:r>
              <a:rPr lang="en-US" sz="5800" b="0" dirty="0">
                <a:solidFill>
                  <a:schemeClr val="bg1"/>
                </a:solidFill>
                <a:effectLst/>
                <a:latin typeface="+mj-lt"/>
                <a:cs typeface="Times New Roman" panose="02020603050405020304" pitchFamily="18" charset="0"/>
              </a:rPr>
              <a:t> </a:t>
            </a:r>
            <a:r>
              <a:rPr lang="vi-VN" sz="5800" dirty="0">
                <a:solidFill>
                  <a:schemeClr val="bg1"/>
                </a:solidFill>
                <a:cs typeface="Times New Roman" pitchFamily="18" charset="0"/>
              </a:rPr>
              <a:t>Giờ con chỉ muốn tìm về cõi thâm sâu, ở nơi đó có Chúa là nguồn vui. Chúa ơi đời con sau bao tháng ngày bôn ba kiếm tìm hạnh phúc… </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000" u="sng" dirty="0">
                <a:solidFill>
                  <a:srgbClr val="FFFF00"/>
                </a:solidFill>
                <a:cs typeface="Times New Roman" panose="02020603050405020304" pitchFamily="18" charset="0"/>
              </a:rPr>
              <a:t>**</a:t>
            </a:r>
            <a:r>
              <a:rPr lang="en-US" sz="5000" b="0" u="sng" dirty="0">
                <a:solidFill>
                  <a:srgbClr val="FFFF00"/>
                </a:solidFill>
                <a:effectLst/>
                <a:latin typeface="+mj-lt"/>
                <a:cs typeface="Times New Roman" panose="02020603050405020304" pitchFamily="18" charset="0"/>
              </a:rPr>
              <a:t>:</a:t>
            </a:r>
            <a:r>
              <a:rPr lang="en-US" sz="5000" b="0" dirty="0">
                <a:solidFill>
                  <a:schemeClr val="bg1"/>
                </a:solidFill>
                <a:effectLst/>
                <a:latin typeface="+mj-lt"/>
                <a:cs typeface="Times New Roman" panose="02020603050405020304" pitchFamily="18" charset="0"/>
              </a:rPr>
              <a:t> </a:t>
            </a:r>
            <a:r>
              <a:rPr lang="vi-VN" sz="5400" dirty="0">
                <a:solidFill>
                  <a:schemeClr val="bg1"/>
                </a:solidFill>
                <a:cs typeface="Times New Roman" pitchFamily="18" charset="0"/>
              </a:rPr>
              <a:t>Nhưng hạnh phúc nào có đâu xa, ở trong chính khoảng lặng tâm hồn con, chỉ cần một phút tâm con lắng đọng, sẽ tìm thấy nguồn hạnh phúc là Ngài. </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200" u="sng" dirty="0">
                <a:solidFill>
                  <a:srgbClr val="FFFF00"/>
                </a:solidFill>
                <a:cs typeface="Times New Roman" panose="02020603050405020304" pitchFamily="18" charset="0"/>
              </a:rPr>
              <a:t>T</a:t>
            </a:r>
            <a:r>
              <a:rPr lang="en-US" sz="4200" b="0" u="sng" dirty="0">
                <a:solidFill>
                  <a:srgbClr val="FFFF00"/>
                </a:solidFill>
                <a:effectLst/>
                <a:latin typeface="+mj-lt"/>
                <a:cs typeface="Times New Roman" panose="02020603050405020304" pitchFamily="18" charset="0"/>
              </a:rPr>
              <a:t>k2:</a:t>
            </a:r>
            <a:r>
              <a:rPr lang="en-US" sz="4200" b="0" dirty="0">
                <a:solidFill>
                  <a:schemeClr val="bg1"/>
                </a:solidFill>
                <a:effectLst/>
                <a:latin typeface="+mj-lt"/>
                <a:cs typeface="Times New Roman" panose="02020603050405020304" pitchFamily="18" charset="0"/>
              </a:rPr>
              <a:t> </a:t>
            </a:r>
            <a:r>
              <a:rPr lang="vi-VN" sz="4200" dirty="0">
                <a:solidFill>
                  <a:schemeClr val="bg1"/>
                </a:solidFill>
                <a:cs typeface="Times New Roman" pitchFamily="18" charset="0"/>
              </a:rPr>
              <a:t>Giữa dòng đời nghiệt ngã, bao lo toan chẳng phút giây yên hàn, mong tìm nguồn bình an giữa nhân thế khổ đau lầm than. Chỉ muốn nương tựa ở bên Chúa, dù đời bão giông vẫn mãi cậy trông, vì tình Chúa chở che đêm ngày, dù bao gian khó Ngài luôn mãi đồng hành. </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5307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800" b="0" u="sng" dirty="0" err="1">
                <a:solidFill>
                  <a:srgbClr val="FFFF00"/>
                </a:solidFill>
                <a:effectLst/>
                <a:latin typeface="+mj-lt"/>
                <a:cs typeface="Times New Roman" panose="02020603050405020304" pitchFamily="18" charset="0"/>
              </a:rPr>
              <a:t>Đk</a:t>
            </a:r>
            <a:r>
              <a:rPr lang="en-US" sz="5800" b="0" u="sng" dirty="0">
                <a:solidFill>
                  <a:srgbClr val="FFFF00"/>
                </a:solidFill>
                <a:effectLst/>
                <a:latin typeface="+mj-lt"/>
                <a:cs typeface="Times New Roman" panose="02020603050405020304" pitchFamily="18" charset="0"/>
              </a:rPr>
              <a:t>:</a:t>
            </a:r>
            <a:r>
              <a:rPr lang="en-US" sz="5800" b="0" dirty="0">
                <a:solidFill>
                  <a:schemeClr val="bg1"/>
                </a:solidFill>
                <a:effectLst/>
                <a:latin typeface="+mj-lt"/>
                <a:cs typeface="Times New Roman" panose="02020603050405020304" pitchFamily="18" charset="0"/>
              </a:rPr>
              <a:t> </a:t>
            </a:r>
            <a:r>
              <a:rPr lang="vi-VN" sz="5800" dirty="0">
                <a:solidFill>
                  <a:schemeClr val="bg1"/>
                </a:solidFill>
                <a:cs typeface="Times New Roman" pitchFamily="18" charset="0"/>
              </a:rPr>
              <a:t>Giờ con chỉ muốn tìm về cõi thâm sâu, ở nơi đó có Chúa là nguồn vui. Chúa ơi đời con sau bao tháng ngày bôn ba kiếm tìm hạnh phúc… </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4365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000" u="sng" dirty="0">
                <a:solidFill>
                  <a:srgbClr val="FFFF00"/>
                </a:solidFill>
                <a:cs typeface="Times New Roman" panose="02020603050405020304" pitchFamily="18" charset="0"/>
              </a:rPr>
              <a:t>**</a:t>
            </a:r>
            <a:r>
              <a:rPr lang="en-US" sz="5000" b="0" u="sng" dirty="0">
                <a:solidFill>
                  <a:srgbClr val="FFFF00"/>
                </a:solidFill>
                <a:effectLst/>
                <a:latin typeface="+mj-lt"/>
                <a:cs typeface="Times New Roman" panose="02020603050405020304" pitchFamily="18" charset="0"/>
              </a:rPr>
              <a:t>:</a:t>
            </a:r>
            <a:r>
              <a:rPr lang="en-US" sz="5000" b="0" dirty="0">
                <a:solidFill>
                  <a:schemeClr val="bg1"/>
                </a:solidFill>
                <a:effectLst/>
                <a:latin typeface="+mj-lt"/>
                <a:cs typeface="Times New Roman" panose="02020603050405020304" pitchFamily="18" charset="0"/>
              </a:rPr>
              <a:t> </a:t>
            </a:r>
            <a:r>
              <a:rPr lang="vi-VN" sz="5400" dirty="0">
                <a:solidFill>
                  <a:schemeClr val="bg1"/>
                </a:solidFill>
                <a:cs typeface="Times New Roman" pitchFamily="18" charset="0"/>
              </a:rPr>
              <a:t>Nhưng hạnh phúc nào có đâu xa, ở trong chính khoảng lặng tâm hồn con, chỉ cần một phút tâm con lắng đọng, sẽ tìm thấy nguồn hạnh phúc là Ngài. </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72907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u="sng" dirty="0">
                <a:solidFill>
                  <a:srgbClr val="FFFF00"/>
                </a:solidFill>
                <a:cs typeface="Times New Roman" panose="02020603050405020304" pitchFamily="18" charset="0"/>
              </a:rPr>
              <a:t>T</a:t>
            </a:r>
            <a:r>
              <a:rPr lang="en-US" b="0" u="sng" dirty="0">
                <a:solidFill>
                  <a:srgbClr val="FFFF00"/>
                </a:solidFill>
                <a:effectLst/>
                <a:latin typeface="+mj-lt"/>
                <a:cs typeface="Times New Roman" panose="02020603050405020304" pitchFamily="18" charset="0"/>
              </a:rPr>
              <a:t>k3:</a:t>
            </a:r>
            <a:r>
              <a:rPr lang="en-US" b="0" dirty="0">
                <a:solidFill>
                  <a:schemeClr val="bg1"/>
                </a:solidFill>
                <a:effectLst/>
                <a:latin typeface="+mj-lt"/>
                <a:cs typeface="Times New Roman" panose="02020603050405020304" pitchFamily="18" charset="0"/>
              </a:rPr>
              <a:t> </a:t>
            </a:r>
            <a:r>
              <a:rPr lang="vi-VN" dirty="0">
                <a:solidFill>
                  <a:schemeClr val="bg1"/>
                </a:solidFill>
              </a:rPr>
              <a:t>Con tìm về cùng Chúa mang tâm tư đời lắng lo ưu phiền, Chúa là nguồn bình yên cho con trút hết bao niềm riêng. Tựa nép bên Ngài hồn vui thoả dù vẫn còn đó góc khuất đời con, chỉ Ngài biết sức con mọn hèn, Ngài luôn tha thứ và vẫn cứ đợi chờ.</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86417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800" b="0" u="sng" dirty="0" err="1">
                <a:solidFill>
                  <a:srgbClr val="FFFF00"/>
                </a:solidFill>
                <a:effectLst/>
                <a:latin typeface="+mj-lt"/>
                <a:cs typeface="Times New Roman" panose="02020603050405020304" pitchFamily="18" charset="0"/>
              </a:rPr>
              <a:t>Đk</a:t>
            </a:r>
            <a:r>
              <a:rPr lang="en-US" sz="5800" b="0" u="sng" dirty="0">
                <a:solidFill>
                  <a:srgbClr val="FFFF00"/>
                </a:solidFill>
                <a:effectLst/>
                <a:latin typeface="+mj-lt"/>
                <a:cs typeface="Times New Roman" panose="02020603050405020304" pitchFamily="18" charset="0"/>
              </a:rPr>
              <a:t>:</a:t>
            </a:r>
            <a:r>
              <a:rPr lang="en-US" sz="5800" b="0" dirty="0">
                <a:solidFill>
                  <a:schemeClr val="bg1"/>
                </a:solidFill>
                <a:effectLst/>
                <a:latin typeface="+mj-lt"/>
                <a:cs typeface="Times New Roman" panose="02020603050405020304" pitchFamily="18" charset="0"/>
              </a:rPr>
              <a:t> </a:t>
            </a:r>
            <a:r>
              <a:rPr lang="vi-VN" sz="5800" dirty="0">
                <a:solidFill>
                  <a:schemeClr val="bg1"/>
                </a:solidFill>
                <a:cs typeface="Times New Roman" pitchFamily="18" charset="0"/>
              </a:rPr>
              <a:t>Giờ con chỉ muốn tìm về cõi thâm sâu, ở nơi đó có Chúa là nguồn vui. Chúa ơi đời con sau bao tháng ngày bôn ba kiếm tìm hạnh phúc… </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45490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000" u="sng" dirty="0">
                <a:solidFill>
                  <a:srgbClr val="FFFF00"/>
                </a:solidFill>
                <a:cs typeface="Times New Roman" panose="02020603050405020304" pitchFamily="18" charset="0"/>
              </a:rPr>
              <a:t>**</a:t>
            </a:r>
            <a:r>
              <a:rPr lang="en-US" sz="5000" b="0" u="sng" dirty="0">
                <a:solidFill>
                  <a:srgbClr val="FFFF00"/>
                </a:solidFill>
                <a:effectLst/>
                <a:latin typeface="+mj-lt"/>
                <a:cs typeface="Times New Roman" panose="02020603050405020304" pitchFamily="18" charset="0"/>
              </a:rPr>
              <a:t>:</a:t>
            </a:r>
            <a:r>
              <a:rPr lang="en-US" sz="5000" b="0" dirty="0">
                <a:solidFill>
                  <a:schemeClr val="bg1"/>
                </a:solidFill>
                <a:effectLst/>
                <a:latin typeface="+mj-lt"/>
                <a:cs typeface="Times New Roman" panose="02020603050405020304" pitchFamily="18" charset="0"/>
              </a:rPr>
              <a:t> </a:t>
            </a:r>
            <a:r>
              <a:rPr lang="vi-VN" sz="5400" dirty="0">
                <a:solidFill>
                  <a:schemeClr val="bg1"/>
                </a:solidFill>
                <a:cs typeface="Times New Roman" pitchFamily="18" charset="0"/>
              </a:rPr>
              <a:t>Nhưng hạnh phúc nào có đâu xa, ở trong chính khoảng lặng tâm hồn con, chỉ cần một phút tâm con lắng đọng, sẽ tìm thấy nguồn hạnh phúc là Ngài. </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1610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u="sng" dirty="0">
                <a:solidFill>
                  <a:srgbClr val="FFFF00"/>
                </a:solidFill>
                <a:cs typeface="Times New Roman" pitchFamily="18" charset="0"/>
              </a:rPr>
              <a:t>***</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000" b="0" dirty="0">
                <a:solidFill>
                  <a:schemeClr val="bg1"/>
                </a:solidFill>
                <a:effectLst/>
                <a:latin typeface="+mj-lt"/>
              </a:rPr>
              <a:t>Con nay </a:t>
            </a:r>
            <a:r>
              <a:rPr lang="en-US" sz="6000" b="0" dirty="0" err="1">
                <a:solidFill>
                  <a:schemeClr val="bg1"/>
                </a:solidFill>
                <a:effectLst/>
                <a:latin typeface="+mj-lt"/>
              </a:rPr>
              <a:t>là</a:t>
            </a:r>
            <a:r>
              <a:rPr lang="en-US" sz="6000" b="0" dirty="0">
                <a:solidFill>
                  <a:schemeClr val="bg1"/>
                </a:solidFill>
                <a:effectLst/>
                <a:latin typeface="+mj-lt"/>
              </a:rPr>
              <a:t> </a:t>
            </a:r>
            <a:r>
              <a:rPr lang="en-US" sz="6000" b="0" dirty="0" err="1">
                <a:solidFill>
                  <a:schemeClr val="bg1"/>
                </a:solidFill>
                <a:effectLst/>
                <a:latin typeface="+mj-lt"/>
              </a:rPr>
              <a:t>bụi</a:t>
            </a:r>
            <a:r>
              <a:rPr lang="en-US" sz="6000" b="0" dirty="0">
                <a:solidFill>
                  <a:schemeClr val="bg1"/>
                </a:solidFill>
                <a:effectLst/>
                <a:latin typeface="+mj-lt"/>
              </a:rPr>
              <a:t> </a:t>
            </a:r>
            <a:r>
              <a:rPr lang="en-US" sz="6000" b="0" dirty="0" err="1">
                <a:solidFill>
                  <a:schemeClr val="bg1"/>
                </a:solidFill>
                <a:effectLst/>
                <a:latin typeface="+mj-lt"/>
              </a:rPr>
              <a:t>đất</a:t>
            </a:r>
            <a:r>
              <a:rPr lang="en-US" sz="6000" b="0" dirty="0">
                <a:solidFill>
                  <a:schemeClr val="bg1"/>
                </a:solidFill>
                <a:effectLst/>
                <a:latin typeface="+mj-lt"/>
              </a:rPr>
              <a:t> </a:t>
            </a:r>
            <a:r>
              <a:rPr lang="en-US" sz="6000" b="0" dirty="0" err="1">
                <a:solidFill>
                  <a:schemeClr val="bg1"/>
                </a:solidFill>
                <a:effectLst/>
                <a:latin typeface="+mj-lt"/>
              </a:rPr>
              <a:t>hòa</a:t>
            </a:r>
            <a:r>
              <a:rPr lang="en-US" sz="6000" b="0" dirty="0">
                <a:solidFill>
                  <a:schemeClr val="bg1"/>
                </a:solidFill>
                <a:effectLst/>
                <a:latin typeface="+mj-lt"/>
              </a:rPr>
              <a:t> tan </a:t>
            </a:r>
            <a:r>
              <a:rPr lang="en-US" sz="6000" b="0" dirty="0" err="1">
                <a:solidFill>
                  <a:schemeClr val="bg1"/>
                </a:solidFill>
                <a:effectLst/>
                <a:latin typeface="+mj-lt"/>
              </a:rPr>
              <a:t>trong</a:t>
            </a:r>
            <a:r>
              <a:rPr lang="en-US" sz="6000" b="0" dirty="0">
                <a:solidFill>
                  <a:schemeClr val="bg1"/>
                </a:solidFill>
                <a:effectLst/>
                <a:latin typeface="+mj-lt"/>
              </a:rPr>
              <a:t> </a:t>
            </a:r>
            <a:r>
              <a:rPr lang="en-US" sz="6000" b="0" dirty="0" err="1">
                <a:solidFill>
                  <a:schemeClr val="bg1"/>
                </a:solidFill>
                <a:effectLst/>
                <a:latin typeface="+mj-lt"/>
              </a:rPr>
              <a:t>một</a:t>
            </a:r>
            <a:r>
              <a:rPr lang="en-US" sz="6000" b="0" dirty="0">
                <a:solidFill>
                  <a:schemeClr val="bg1"/>
                </a:solidFill>
                <a:effectLst/>
                <a:latin typeface="+mj-lt"/>
              </a:rPr>
              <a:t> </a:t>
            </a:r>
            <a:r>
              <a:rPr lang="en-US" sz="6000" b="0" dirty="0" err="1">
                <a:solidFill>
                  <a:schemeClr val="bg1"/>
                </a:solidFill>
                <a:effectLst/>
                <a:latin typeface="+mj-lt"/>
              </a:rPr>
              <a:t>làn</a:t>
            </a:r>
            <a:r>
              <a:rPr lang="en-US" sz="6000" b="0" dirty="0">
                <a:solidFill>
                  <a:schemeClr val="bg1"/>
                </a:solidFill>
                <a:effectLst/>
                <a:latin typeface="+mj-lt"/>
              </a:rPr>
              <a:t> </a:t>
            </a:r>
            <a:r>
              <a:rPr lang="en-US" sz="6000" b="0" dirty="0" err="1">
                <a:solidFill>
                  <a:schemeClr val="bg1"/>
                </a:solidFill>
                <a:effectLst/>
                <a:latin typeface="+mj-lt"/>
              </a:rPr>
              <a:t>gió</a:t>
            </a:r>
            <a:r>
              <a:rPr lang="en-US" sz="6000" dirty="0">
                <a:solidFill>
                  <a:schemeClr val="bg1"/>
                </a:solidFill>
              </a:rPr>
              <a:t>, con nay </a:t>
            </a:r>
            <a:r>
              <a:rPr lang="en-US" sz="6000" dirty="0" err="1">
                <a:solidFill>
                  <a:schemeClr val="bg1"/>
                </a:solidFill>
              </a:rPr>
              <a:t>là</a:t>
            </a:r>
            <a:r>
              <a:rPr lang="en-US" sz="6000" dirty="0">
                <a:solidFill>
                  <a:schemeClr val="bg1"/>
                </a:solidFill>
              </a:rPr>
              <a:t> s</a:t>
            </a:r>
            <a:r>
              <a:rPr lang="vi-VN" sz="6000" dirty="0">
                <a:solidFill>
                  <a:schemeClr val="bg1"/>
                </a:solidFill>
              </a:rPr>
              <a:t>ư</a:t>
            </a:r>
            <a:r>
              <a:rPr lang="en-US" sz="6000" dirty="0" err="1">
                <a:solidFill>
                  <a:schemeClr val="bg1"/>
                </a:solidFill>
              </a:rPr>
              <a:t>ơng</a:t>
            </a:r>
            <a:r>
              <a:rPr lang="en-US" sz="6000" dirty="0">
                <a:solidFill>
                  <a:schemeClr val="bg1"/>
                </a:solidFill>
              </a:rPr>
              <a:t> </a:t>
            </a:r>
            <a:r>
              <a:rPr lang="en-US" sz="6000" dirty="0" err="1">
                <a:solidFill>
                  <a:schemeClr val="bg1"/>
                </a:solidFill>
              </a:rPr>
              <a:t>giá</a:t>
            </a:r>
            <a:r>
              <a:rPr lang="en-US" sz="6000" dirty="0">
                <a:solidFill>
                  <a:schemeClr val="bg1"/>
                </a:solidFill>
              </a:rPr>
              <a:t> bay </a:t>
            </a:r>
            <a:r>
              <a:rPr lang="en-US" sz="6000" dirty="0" err="1">
                <a:solidFill>
                  <a:schemeClr val="bg1"/>
                </a:solidFill>
              </a:rPr>
              <a:t>vào</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cõi</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thu</a:t>
            </a:r>
            <a:r>
              <a:rPr lang="en-US" sz="6000" dirty="0">
                <a:solidFill>
                  <a:schemeClr val="bg1"/>
                </a:solidFill>
              </a:rPr>
              <a:t>. </a:t>
            </a:r>
            <a:r>
              <a:rPr lang="en-US" sz="6000" u="sng" dirty="0">
                <a:solidFill>
                  <a:schemeClr val="bg1"/>
                </a:solidFill>
              </a:rPr>
              <a:t>Xin </a:t>
            </a:r>
            <a:r>
              <a:rPr lang="en-US" sz="6000" u="sng" dirty="0" err="1">
                <a:solidFill>
                  <a:schemeClr val="bg1"/>
                </a:solidFill>
              </a:rPr>
              <a:t>hãy</a:t>
            </a:r>
            <a:r>
              <a:rPr lang="en-US" sz="6000" u="sng" dirty="0">
                <a:solidFill>
                  <a:schemeClr val="bg1"/>
                </a:solidFill>
              </a:rPr>
              <a:t> quay </a:t>
            </a:r>
            <a:r>
              <a:rPr lang="en-US" sz="6000" u="sng" dirty="0" err="1">
                <a:solidFill>
                  <a:schemeClr val="bg1"/>
                </a:solidFill>
              </a:rPr>
              <a:t>về</a:t>
            </a:r>
            <a:r>
              <a:rPr lang="en-US" sz="6000" u="sng" dirty="0">
                <a:solidFill>
                  <a:schemeClr val="bg1"/>
                </a:solidFill>
              </a:rPr>
              <a:t> </a:t>
            </a:r>
            <a:r>
              <a:rPr lang="en-US" sz="6000" u="sng" dirty="0" err="1">
                <a:solidFill>
                  <a:schemeClr val="bg1"/>
                </a:solidFill>
              </a:rPr>
              <a:t>Tình</a:t>
            </a:r>
            <a:r>
              <a:rPr lang="en-US" sz="6000" u="sng" dirty="0">
                <a:solidFill>
                  <a:schemeClr val="bg1"/>
                </a:solidFill>
              </a:rPr>
              <a:t> </a:t>
            </a:r>
            <a:r>
              <a:rPr lang="en-US" sz="6000" u="sng" dirty="0" err="1">
                <a:solidFill>
                  <a:schemeClr val="bg1"/>
                </a:solidFill>
              </a:rPr>
              <a:t>Yêu</a:t>
            </a:r>
            <a:r>
              <a:rPr lang="en-US" sz="6000" u="sng" dirty="0">
                <a:solidFill>
                  <a:schemeClr val="bg1"/>
                </a:solidFill>
              </a:rPr>
              <a:t> n</a:t>
            </a:r>
            <a:r>
              <a:rPr lang="vi-VN" sz="6000" u="sng" dirty="0">
                <a:solidFill>
                  <a:schemeClr val="bg1"/>
                </a:solidFill>
              </a:rPr>
              <a:t>ơ</a:t>
            </a:r>
            <a:r>
              <a:rPr lang="en-US" sz="6000" u="sng" dirty="0" err="1">
                <a:solidFill>
                  <a:schemeClr val="bg1"/>
                </a:solidFill>
              </a:rPr>
              <a:t>i</a:t>
            </a:r>
            <a:r>
              <a:rPr lang="en-US" sz="6000" u="sng" dirty="0">
                <a:solidFill>
                  <a:schemeClr val="bg1"/>
                </a:solidFill>
              </a:rPr>
              <a:t> </a:t>
            </a:r>
            <a:r>
              <a:rPr lang="en-US" sz="6000" u="sng" dirty="0" err="1">
                <a:solidFill>
                  <a:schemeClr val="bg1"/>
                </a:solidFill>
              </a:rPr>
              <a:t>Nguồn</a:t>
            </a:r>
            <a:r>
              <a:rPr lang="en-US" sz="6000" u="sng" dirty="0">
                <a:solidFill>
                  <a:schemeClr val="bg1"/>
                </a:solidFill>
              </a:rPr>
              <a:t> </a:t>
            </a:r>
            <a:r>
              <a:rPr lang="en-US" sz="6000" u="sng" dirty="0" err="1">
                <a:solidFill>
                  <a:schemeClr val="bg1"/>
                </a:solidFill>
              </a:rPr>
              <a:t>Vô</a:t>
            </a:r>
            <a:r>
              <a:rPr lang="en-US" sz="6000" u="sng" dirty="0">
                <a:solidFill>
                  <a:schemeClr val="bg1"/>
                </a:solidFill>
              </a:rPr>
              <a:t> </a:t>
            </a:r>
            <a:r>
              <a:rPr lang="en-US" sz="6000" u="sng" dirty="0" err="1">
                <a:solidFill>
                  <a:schemeClr val="bg1"/>
                </a:solidFill>
              </a:rPr>
              <a:t>Biên</a:t>
            </a:r>
            <a:r>
              <a:rPr lang="en-US" sz="6000" dirty="0">
                <a:solidFill>
                  <a:schemeClr val="bg1"/>
                </a:solidFill>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4454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121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r>
              <a:rPr lang="en-US" sz="8000" b="0" dirty="0" err="1">
                <a:solidFill>
                  <a:srgbClr val="FFFF00"/>
                </a:solidFill>
                <a:effectLst/>
                <a:latin typeface="+mj-lt"/>
                <a:cs typeface="Times New Roman" pitchFamily="18" charset="0"/>
              </a:rPr>
              <a:t>Hãy</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Tr</a:t>
            </a:r>
            <a:r>
              <a:rPr lang="en-US" sz="8000" dirty="0" err="1">
                <a:solidFill>
                  <a:srgbClr val="FFFF00"/>
                </a:solidFill>
                <a:cs typeface="Times New Roman" pitchFamily="18" charset="0"/>
              </a:rPr>
              <a:t>ở</a:t>
            </a:r>
            <a:r>
              <a:rPr lang="en-US" sz="8000" dirty="0">
                <a:solidFill>
                  <a:srgbClr val="FFFF00"/>
                </a:solidFill>
                <a:cs typeface="Times New Roman" pitchFamily="18" charset="0"/>
              </a:rPr>
              <a:t> </a:t>
            </a:r>
            <a:r>
              <a:rPr lang="en-US" sz="8000" dirty="0" err="1">
                <a:solidFill>
                  <a:srgbClr val="FFFF00"/>
                </a:solidFill>
                <a:cs typeface="Times New Roman" pitchFamily="18" charset="0"/>
              </a:rPr>
              <a:t>Về</a:t>
            </a:r>
            <a:br>
              <a:rPr lang="en-US" sz="6000" b="0" dirty="0">
                <a:solidFill>
                  <a:srgbClr val="FFFF00"/>
                </a:solidFill>
                <a:effectLst/>
                <a:latin typeface="+mj-lt"/>
                <a:cs typeface="Times New Roman" pitchFamily="18" charset="0"/>
              </a:rPr>
            </a:br>
            <a:r>
              <a:rPr lang="en-US" sz="6000" b="0" i="1" dirty="0" err="1">
                <a:solidFill>
                  <a:schemeClr val="bg1"/>
                </a:solidFill>
                <a:effectLst/>
                <a:latin typeface="+mj-lt"/>
                <a:cs typeface="Times New Roman" pitchFamily="18" charset="0"/>
              </a:rPr>
              <a:t>Ngọc</a:t>
            </a:r>
            <a:r>
              <a:rPr lang="en-US" sz="6000" b="0" i="1" dirty="0">
                <a:solidFill>
                  <a:schemeClr val="bg1"/>
                </a:solidFill>
                <a:effectLst/>
                <a:latin typeface="+mj-lt"/>
                <a:cs typeface="Times New Roman" pitchFamily="18" charset="0"/>
              </a:rPr>
              <a:t> </a:t>
            </a:r>
            <a:r>
              <a:rPr lang="en-US" sz="6000" b="0" i="1" dirty="0" err="1">
                <a:solidFill>
                  <a:schemeClr val="bg1"/>
                </a:solidFill>
                <a:effectLst/>
                <a:latin typeface="+mj-lt"/>
                <a:cs typeface="Times New Roman" pitchFamily="18" charset="0"/>
              </a:rPr>
              <a:t>Khôn</a:t>
            </a:r>
            <a:endParaRPr lang="vi-VN" sz="8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u="sng" dirty="0">
                <a:solidFill>
                  <a:srgbClr val="FFFF00"/>
                </a:solidFill>
                <a:cs typeface="Times New Roman" panose="02020603050405020304" pitchFamily="18" charset="0"/>
              </a:rPr>
              <a:t>T</a:t>
            </a:r>
            <a:r>
              <a:rPr lang="en-US" sz="5000" b="0" u="sng" dirty="0">
                <a:solidFill>
                  <a:srgbClr val="FFFF00"/>
                </a:solidFill>
                <a:effectLst/>
                <a:latin typeface="+mj-lt"/>
                <a:cs typeface="Times New Roman" panose="02020603050405020304" pitchFamily="18" charset="0"/>
              </a:rPr>
              <a:t>k1:</a:t>
            </a:r>
            <a:r>
              <a:rPr lang="en-US" sz="5000" b="0" dirty="0">
                <a:solidFill>
                  <a:schemeClr val="bg1"/>
                </a:solidFill>
                <a:effectLst/>
                <a:latin typeface="+mj-lt"/>
              </a:rPr>
              <a:t> </a:t>
            </a:r>
            <a:r>
              <a:rPr lang="vi-VN" sz="5000" dirty="0">
                <a:solidFill>
                  <a:schemeClr val="bg1"/>
                </a:solidFill>
              </a:rPr>
              <a:t>Bao năm trôi qua hồn con lạc bước đi xa, quên bao ơn Cha trầm kha bể đắm bao la. Nay con ăn năn hồi tâm thống hối bao lỗi lầm, đền bù bất xứng bao năm, quyết tâm trở về Cha lành.</a:t>
            </a:r>
            <a:endParaRPr lang="vi-VN" sz="5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18874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err="1">
                <a:solidFill>
                  <a:srgbClr val="FFFF00"/>
                </a:solidFill>
                <a:effectLst/>
                <a:latin typeface="+mj-lt"/>
                <a:cs typeface="Times New Roman" panose="02020603050405020304" pitchFamily="18" charset="0"/>
              </a:rPr>
              <a:t>Đk</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vi-VN" sz="5200" dirty="0">
                <a:solidFill>
                  <a:schemeClr val="bg1"/>
                </a:solidFill>
              </a:rPr>
              <a:t>Hãy trở về, trở về với Cha nhân lành. Hãy trở về, trở về để sớm hồi sinh. Hãy trở về, trở về sống trong an bình, trở về trở về để mãi sống trong ân tình.</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86475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3720793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43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2525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800" b="0" dirty="0" err="1">
                <a:solidFill>
                  <a:srgbClr val="FFFF00"/>
                </a:solidFill>
                <a:effectLst/>
                <a:latin typeface="+mj-lt"/>
                <a:cs typeface="Times New Roman" pitchFamily="18" charset="0"/>
              </a:rPr>
              <a:t>Thánh</a:t>
            </a:r>
            <a:r>
              <a:rPr lang="en-US" sz="6800" b="0" dirty="0">
                <a:solidFill>
                  <a:srgbClr val="FFFF00"/>
                </a:solidFill>
                <a:effectLst/>
                <a:latin typeface="+mj-lt"/>
                <a:cs typeface="Times New Roman" pitchFamily="18" charset="0"/>
              </a:rPr>
              <a:t> </a:t>
            </a:r>
            <a:r>
              <a:rPr lang="en-US" sz="6800" b="0" dirty="0" err="1">
                <a:solidFill>
                  <a:srgbClr val="FFFF00"/>
                </a:solidFill>
                <a:effectLst/>
                <a:latin typeface="+mj-lt"/>
                <a:cs typeface="Times New Roman" pitchFamily="18" charset="0"/>
              </a:rPr>
              <a:t>Vịnh</a:t>
            </a:r>
            <a:r>
              <a:rPr lang="en-US" sz="6800" b="0" dirty="0">
                <a:solidFill>
                  <a:srgbClr val="FFFF00"/>
                </a:solidFill>
                <a:effectLst/>
                <a:latin typeface="+mj-lt"/>
                <a:cs typeface="Times New Roman" pitchFamily="18" charset="0"/>
              </a:rPr>
              <a:t> 50</a:t>
            </a:r>
            <a:br>
              <a:rPr lang="en-US" sz="6800" b="0" dirty="0">
                <a:solidFill>
                  <a:srgbClr val="FFFF00"/>
                </a:solidFill>
                <a:effectLst/>
                <a:latin typeface="+mj-lt"/>
                <a:cs typeface="Times New Roman" pitchFamily="18" charset="0"/>
              </a:rPr>
            </a:br>
            <a:r>
              <a:rPr lang="en-US" sz="4800" b="0" dirty="0" err="1">
                <a:solidFill>
                  <a:srgbClr val="FFFF00"/>
                </a:solidFill>
                <a:effectLst/>
                <a:latin typeface="+mj-lt"/>
                <a:cs typeface="Times New Roman" pitchFamily="18" charset="0"/>
              </a:rPr>
              <a:t>Lm</a:t>
            </a:r>
            <a:r>
              <a:rPr lang="en-US" sz="4800" dirty="0">
                <a:solidFill>
                  <a:srgbClr val="FFFF00"/>
                </a:solidFill>
                <a:cs typeface="Times New Roman" pitchFamily="18" charset="0"/>
              </a:rPr>
              <a:t>. </a:t>
            </a:r>
            <a:r>
              <a:rPr lang="en-US" sz="4800" dirty="0" err="1">
                <a:solidFill>
                  <a:srgbClr val="FFFF00"/>
                </a:solidFill>
                <a:cs typeface="Times New Roman" pitchFamily="18" charset="0"/>
              </a:rPr>
              <a:t>Huy</a:t>
            </a:r>
            <a:r>
              <a:rPr lang="en-US" sz="4800" dirty="0">
                <a:solidFill>
                  <a:srgbClr val="FFFF00"/>
                </a:solidFill>
                <a:cs typeface="Times New Roman" pitchFamily="18" charset="0"/>
              </a:rPr>
              <a:t> </a:t>
            </a:r>
            <a:r>
              <a:rPr lang="en-US" sz="4800" dirty="0" err="1">
                <a:solidFill>
                  <a:srgbClr val="FFFF00"/>
                </a:solidFill>
                <a:cs typeface="Times New Roman" pitchFamily="18" charset="0"/>
              </a:rPr>
              <a:t>Hoàng</a:t>
            </a:r>
            <a:br>
              <a:rPr lang="en-US" sz="6800" dirty="0">
                <a:solidFill>
                  <a:srgbClr val="FFFF00"/>
                </a:solidFill>
                <a:cs typeface="Times New Roman" pitchFamily="18" charset="0"/>
              </a:rPr>
            </a:br>
            <a:r>
              <a:rPr lang="en-US" sz="6800" dirty="0">
                <a:solidFill>
                  <a:schemeClr val="bg1"/>
                </a:solidFill>
                <a:cs typeface="Times New Roman" pitchFamily="18" charset="0"/>
              </a:rPr>
              <a:t>4 </a:t>
            </a:r>
            <a:r>
              <a:rPr lang="en-US" sz="6800" dirty="0" err="1">
                <a:solidFill>
                  <a:schemeClr val="bg1"/>
                </a:solidFill>
                <a:cs typeface="Times New Roman" pitchFamily="18" charset="0"/>
              </a:rPr>
              <a:t>câu</a:t>
            </a:r>
            <a:r>
              <a:rPr lang="en-US" sz="6800" b="0" dirty="0">
                <a:solidFill>
                  <a:schemeClr val="bg1"/>
                </a:solidFill>
                <a:effectLst/>
                <a:latin typeface="+mj-lt"/>
                <a:cs typeface="Times New Roman" pitchFamily="18" charset="0"/>
              </a:rPr>
              <a:t>          </a:t>
            </a:r>
            <a:br>
              <a:rPr lang="en-US" sz="6800" b="0" u="sng" dirty="0">
                <a:solidFill>
                  <a:srgbClr val="FFFF00"/>
                </a:solidFill>
                <a:effectLst/>
                <a:latin typeface="+mj-lt"/>
                <a:cs typeface="Times New Roman" pitchFamily="18" charset="0"/>
              </a:rPr>
            </a:b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878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2339</Words>
  <Application>Microsoft Office PowerPoint</Application>
  <PresentationFormat>On-screen Show (16:9)</PresentationFormat>
  <Paragraphs>73</Paragraphs>
  <Slides>76</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76</vt:i4>
      </vt:variant>
    </vt:vector>
  </HeadingPairs>
  <TitlesOfParts>
    <vt:vector size="83" baseType="lpstr">
      <vt:lpstr>Arial</vt:lpstr>
      <vt:lpstr>Calibri</vt:lpstr>
      <vt:lpstr>UTM American Sans</vt:lpstr>
      <vt:lpstr>Office Theme</vt:lpstr>
      <vt:lpstr>17_Office Theme</vt:lpstr>
      <vt:lpstr>8_Office Theme</vt:lpstr>
      <vt:lpstr>25_Office Theme</vt:lpstr>
      <vt:lpstr>PowerPoint Presentation</vt:lpstr>
      <vt:lpstr>PowerPoint Presentation</vt:lpstr>
      <vt:lpstr> Ca Nhập Lễ Vòng Tay Thập Giá Sáng tác: MK Thúy Trang – Quang Uy  </vt:lpstr>
      <vt:lpstr>***: Chúa vẫn luôn ngóng chờ người con hoang sẽ mau hồi tâm. Vẫn ngất cao giữa trời một Tình Yêu vòng tay Thập Giá.</vt:lpstr>
      <vt:lpstr>***: Vẫn cháy lên ánh lửa ngọn đuốc sáng soi bóng đêm, vẫn dõi theo bước đi cuộc trầm luôn tháng năm kiếp người.</vt:lpstr>
      <vt:lpstr>***: Con nay là bụi đất hòa tan trong một làn gió, con nay là sương giá bay vào trong cõi không thiên thu. Xin hãy quay về Tình Yêu nơi Nguồn Vô Biên.</vt:lpstr>
      <vt:lpstr>***: Con nay là bụi đất hòa tan trong một làn gió, con nay là sương giá bay vào trong cõi không thiên thu. Xin hãy quay về Tình Yêu nơi Nguồn Vô Biên.</vt:lpstr>
      <vt:lpstr>PowerPoint Presentation</vt:lpstr>
      <vt:lpstr>Thánh Vịnh 50 Lm. Huy Hoàng 4 câu           </vt:lpstr>
      <vt:lpstr>Xướng: Lạy Chúa! Xin dủ lòng xót thương, vì chúng con đắc tội với Ngài.</vt:lpstr>
      <vt:lpstr>Đáp: Lạy Chúa! Xin dủ lòng xót thương, vì chúng con đắc tội với Ngài.</vt:lpstr>
      <vt:lpstr>Tk1: Xin xót thương con theo lòng từ bi Chúa, lạy Chúa xóa tội con theo lượng hải hà. Xin rửa con sạch hết lỗi lầm, tội lỗi con xin Chúa rửa sạch.</vt:lpstr>
      <vt:lpstr>Tk2: Con biết nơi con lỗi tội vương mắc, ngày đêm lỗi lầm con luôn ở trước mặt. Lỗi tội con phạm đến Chúa Trời, điều dữ con dám lỗi trước mặt Ngài.</vt:lpstr>
      <vt:lpstr>Tk3: Xin Chúa ban cho con lòng trong trắng, đổi mới tinh thần con chung thủy với Ngài. Xin đừng xua đuổi cách nhan Ngài đừng lấy đi trong con Thánh Thần của Ngài.</vt:lpstr>
      <vt:lpstr>Tk4: Xin Chúa cho con vui được Ngài cứu rỗi, và nâng đỡ đời con theo lòng quảng đại. Xin Ngài thương mở lưỡi mở miệng để cất lên tiếng hát ca khen Ngài.</vt:lpstr>
      <vt:lpstr>PowerPoint Presentation</vt:lpstr>
      <vt:lpstr>PowerPoint Presentation</vt:lpstr>
      <vt:lpstr>Đáp ca: Tv 50, 3-4. 5-6a. 12-13. 14 và 17</vt:lpstr>
      <vt:lpstr>PowerPoint Presentation</vt:lpstr>
      <vt:lpstr>Tung Hô Tin Mừng.</vt:lpstr>
      <vt:lpstr>PowerPoint Presentation</vt:lpstr>
      <vt:lpstr>PowerPoint Presentation</vt:lpstr>
      <vt:lpstr>PowerPoint Presentation</vt:lpstr>
      <vt:lpstr> Xức Tro 1 Mùa Sám Hối Giang Tâm  </vt:lpstr>
      <vt:lpstr>Tk1: Mùa sám hối đã về đây mời gọi tâm tư hãy đổi thay. Đời sống cũ vướng tội nhơ đã bao tháng ngày. Lời Chúa hối thúc con trở về, dù cho quá khứ bao nặng nề, tình Chúa vẫn mãi luôn đợi chờ, chờ đón con về.</vt:lpstr>
      <vt:lpstr>Đk: Con xin ngợi ca lòng thương xót của Chúa quá bao la, kiếp thân bụi tro đắm mê bao lần ngã sa. Con xin quay về nguyện từ nay từ bỏ những xa hoa, sống trong tình Chúa tháng ngày đẹp khúc hoan ca.</vt:lpstr>
      <vt:lpstr>Tk2: Hãy nhớ lấy hỡi người ơi, thân phận bụi tro được mấy mươi. Ngày tháng sẽ mãi dần trôi về với cát bụi. Phận mong manh như hoa đồng nội, nở tươi ban mai xinh rạng ngời, chiều đến đã thấy hoa tàn rồi, cuộc thế – phận người.</vt:lpstr>
      <vt:lpstr>Đk: Con xin ngợi ca lòng thương xót của Chúa quá bao la, kiếp thân bụi tro đắm mê bao lần ngã sa. Con xin quay về nguyện từ nay từ bỏ những xa hoa, sống trong tình Chúa tháng ngày đẹp khúc hoan ca.</vt:lpstr>
      <vt:lpstr>Tk3: Nguyện Chúa hãy khấng dủ thương tâm hồn khiêm cung nhiều nát tan. Nguyện Chúa xuống phúc bình an hồn con khát vọng. Lạy Chúa hãy đổi thay con tim, sạn chai bao năm chẳng trọn niềm, chẳng mến Chúa, mến yêu anh em, nguyện xót thương con.</vt:lpstr>
      <vt:lpstr>Đk: Con xin ngợi ca lòng thương xót của Chúa quá bao la, kiếp thân bụi tro đắm mê bao lần ngã sa. Con xin quay về nguyện từ nay từ bỏ những xa hoa, sống trong tình Chúa tháng ngày đẹp khúc hoan ca.</vt:lpstr>
      <vt:lpstr> </vt:lpstr>
      <vt:lpstr>Xức Tro 2  Nắm Tro Tàn Đinh Công Huỳnh</vt:lpstr>
      <vt:lpstr>PowerPoint Presentation</vt:lpstr>
      <vt:lpstr>PowerPoint Presentation</vt:lpstr>
      <vt:lpstr>PowerPoint Presentation</vt:lpstr>
      <vt:lpstr>PowerPoint Presentation</vt:lpstr>
      <vt:lpstr>PowerPoint Presentation</vt:lpstr>
      <vt:lpstr>PowerPoint Presentation</vt:lpstr>
      <vt:lpstr> </vt:lpstr>
      <vt:lpstr>Ca Dâng Lễ Hương Trầm Ca Hương Trầm ca</vt:lpstr>
      <vt:lpstr>Tk1: Này là bông lúa miến từ đồng xa con dâng tiến Ngài. Này là chùm nho tươi trái tim con dịu ngọt thương yêu. Đời cần lao nắng mưa những nhọc nhằn ngày đêm sớm trưa. Làm thành hy lễ dâng xin Cha….</vt:lpstr>
      <vt:lpstr>Đk: Hãy thương nhận như lễ toàn thiêu dắt con vào giây phút huyền siêu. Kính dâng Ngài câu hát tình yêu mong cha. Hãy ban nhiều ân phúc trời cao, dẫu con nhiều tội lỗi làm sao khấn xin Ngài nâng đỡ đời con bao gió sương. </vt:lpstr>
      <vt:lpstr>Tk2: Đời nhiều phen sa ngã làm con đây phải xa cách Ngài, nhìn về Cha từ nhân mắt rưng rưng lệ tràn đôi mi. Lạy Ngài xin xót thương tấm thân con tội lỗi vấn vương. Giờ nay con đến đây xin Cha…</vt:lpstr>
      <vt:lpstr>Đk: Hãy thương nhận như lễ toàn thiêu dắt con vào giây phút huyền siêu. Kính dâng Ngài câu hát tình yêu mong cha. Hãy ban nhiều ân phúc trời cao, dẫu con nhiều tội lỗi làm sao khấn xin Ngài nâng đỡ đời con bao gió sương. </vt:lpstr>
      <vt:lpstr> </vt:lpstr>
      <vt:lpstr>Ca Nguyện Hiệp Lễ 1 Lời Nguyện Buồn Phùng Minh Mẫn</vt:lpstr>
      <vt:lpstr>Tk1: Này là phận hèn con yếu đuối, dám tìm về nhan thánh Vua cực linh. Với tâm tư thương đau, xác thân bao hư hao, lỗi lầm con vương vấn trong bể dâu… </vt:lpstr>
      <vt:lpstr>Tk2: Cậy nhờ vào lòng từ bi Chúa, ngàn năm vẫn luôn dư đầy phúc ân. Chúa con ơi! Xót thương cùng! Cho con nương thân trong tay Ngài.</vt:lpstr>
      <vt:lpstr>Đk: Nguyện xin ơn Ngài nâng đỡ, vì con yếu đuối trong bùn nhơ. Dắt con qua thương đau, giúp con vươn lên cao, bước tìm về ngọn nguồn ơn cứu rỗi...</vt:lpstr>
      <vt:lpstr>***: Đời con xin Ngài đổi mới, dẫn đưa về vì hồn con u tối. Giúp con qua gian nan, những muộn phiền ngập tràn, bước cùng Ngài trên lối đi bình an.</vt:lpstr>
      <vt:lpstr>Tk2: Còn gì ngậm ngùi hơn ánh mắt. Chúa nhìn từ thánh giá treo ngẩn ngơ. Máu loang trên Canvê, tấm thân phơi bơ vơ, cớ sao con vui đắm trong tội nhơ... </vt:lpstr>
      <vt:lpstr>***: Lòng buồn dạt dào con thống hối, vì năm tháng lãng quên tình biển khơi. Chúa thương con đến vô bờ, dang đôi tay khô bao mang chờ.</vt:lpstr>
      <vt:lpstr>Đk: Nguyện xin ơn Ngài nâng đỡ, vì con yếu đuối trong bùn nhơ. Dắt con qua thương đau, giúp con vươn lên cao, bước tìm về ngọn nguồn ơn cứu rỗi...</vt:lpstr>
      <vt:lpstr>***: Đời con xin Ngài đổi mới, dẫn đưa về vì hồn con u tối. Giúp con qua gian nan, những muộn phiền ngập tràn, bước cùng Ngài trên lối đi bình an.</vt:lpstr>
      <vt:lpstr>Tk3: Đường nào gập ghềnh Ngài đi tới, xin Ngài dạy con bước theo mà thôi. Lối đau lên Canvê, lối buồn về Vườn Dầu chính là đường về phúc vinh ngàn sau. </vt:lpstr>
      <vt:lpstr>***: Đường trần nào làm con hư mất, nguyện xin Chúa ra tay dạy bảo cho. Bước bên Ngài chẳng lo gì gian nguy trước ác tâm quân thù.</vt:lpstr>
      <vt:lpstr>Đk: Nguyện xin ơn Ngài nâng đỡ, vì con yếu đuối trong bùn nhơ. Dắt con qua thương đau, giúp con vươn lên cao, bước tìm về ngọn nguồn ơn cứu rỗi...</vt:lpstr>
      <vt:lpstr>***: Đời con xin Ngài đổi mới, dẫn đưa về vì hồn con u tối. Giúp con qua gian nan, những muộn phiền ngập tràn, bước cùng Ngài trên lối đi bình an.</vt:lpstr>
      <vt:lpstr>PowerPoint Presentation</vt:lpstr>
      <vt:lpstr>Ca Nguyện Hiệp Lễ 2 Khoảng Lặng Tâm Hồn  Sr Tigon</vt:lpstr>
      <vt:lpstr>Tk1: Giữa dòng đời vội vã con loay hoay tìm lối đi riêng mình, những lợi lộc trần thế, bao toan tính khiến con mải mê. Trần gian có gì là viên mãn? Chỉ là phù hoa gió cuốn tàn phai. Chợt nhận ra Chúa bên con hoài, chỉ tình yêu Chúa là viên mãn trường tồn. </vt:lpstr>
      <vt:lpstr>Đk: Giờ con chỉ muốn tìm về cõi thâm sâu, ở nơi đó có Chúa là nguồn vui. Chúa ơi đời con sau bao tháng ngày bôn ba kiếm tìm hạnh phúc… </vt:lpstr>
      <vt:lpstr>**: Nhưng hạnh phúc nào có đâu xa, ở trong chính khoảng lặng tâm hồn con, chỉ cần một phút tâm con lắng đọng, sẽ tìm thấy nguồn hạnh phúc là Ngài. </vt:lpstr>
      <vt:lpstr>Tk2: Giữa dòng đời nghiệt ngã, bao lo toan chẳng phút giây yên hàn, mong tìm nguồn bình an giữa nhân thế khổ đau lầm than. Chỉ muốn nương tựa ở bên Chúa, dù đời bão giông vẫn mãi cậy trông, vì tình Chúa chở che đêm ngày, dù bao gian khó Ngài luôn mãi đồng hành. </vt:lpstr>
      <vt:lpstr>Đk: Giờ con chỉ muốn tìm về cõi thâm sâu, ở nơi đó có Chúa là nguồn vui. Chúa ơi đời con sau bao tháng ngày bôn ba kiếm tìm hạnh phúc… </vt:lpstr>
      <vt:lpstr>**: Nhưng hạnh phúc nào có đâu xa, ở trong chính khoảng lặng tâm hồn con, chỉ cần một phút tâm con lắng đọng, sẽ tìm thấy nguồn hạnh phúc là Ngài. </vt:lpstr>
      <vt:lpstr>Tk3: Con tìm về cùng Chúa mang tâm tư đời lắng lo ưu phiền, Chúa là nguồn bình yên cho con trút hết bao niềm riêng. Tựa nép bên Ngài hồn vui thoả dù vẫn còn đó góc khuất đời con, chỉ Ngài biết sức con mọn hèn, Ngài luôn tha thứ và vẫn cứ đợi chờ.</vt:lpstr>
      <vt:lpstr>Đk: Giờ con chỉ muốn tìm về cõi thâm sâu, ở nơi đó có Chúa là nguồn vui. Chúa ơi đời con sau bao tháng ngày bôn ba kiếm tìm hạnh phúc… </vt:lpstr>
      <vt:lpstr>**: Nhưng hạnh phúc nào có đâu xa, ở trong chính khoảng lặng tâm hồn con, chỉ cần một phút tâm con lắng đọng, sẽ tìm thấy nguồn hạnh phúc là Ngài. </vt:lpstr>
      <vt:lpstr>PowerPoint Presentation</vt:lpstr>
      <vt:lpstr>PowerPoint Presentation</vt:lpstr>
      <vt:lpstr>Ca Kết Lễ Hãy Trở Về Ngọc Khôn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 </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Hùng</cp:lastModifiedBy>
  <cp:revision>53</cp:revision>
  <dcterms:created xsi:type="dcterms:W3CDTF">2025-09-21T22:08:23Z</dcterms:created>
  <dcterms:modified xsi:type="dcterms:W3CDTF">2026-02-07T07:19:58Z</dcterms:modified>
</cp:coreProperties>
</file>