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48" r:id="rId3"/>
    <p:sldMasterId id="2147483760" r:id="rId4"/>
    <p:sldMasterId id="2147483932" r:id="rId5"/>
    <p:sldMasterId id="2147483944" r:id="rId6"/>
    <p:sldMasterId id="2147483956" r:id="rId7"/>
    <p:sldMasterId id="2147483968" r:id="rId8"/>
  </p:sldMasterIdLst>
  <p:notesMasterIdLst>
    <p:notesMasterId r:id="rId78"/>
  </p:notesMasterIdLst>
  <p:sldIdLst>
    <p:sldId id="1125" r:id="rId9"/>
    <p:sldId id="8761" r:id="rId10"/>
    <p:sldId id="8762" r:id="rId11"/>
    <p:sldId id="8763" r:id="rId12"/>
    <p:sldId id="8764" r:id="rId13"/>
    <p:sldId id="9663" r:id="rId14"/>
    <p:sldId id="730" r:id="rId15"/>
    <p:sldId id="9697" r:id="rId16"/>
    <p:sldId id="1127" r:id="rId17"/>
    <p:sldId id="1128" r:id="rId18"/>
    <p:sldId id="1129" r:id="rId19"/>
    <p:sldId id="1130" r:id="rId20"/>
    <p:sldId id="1131" r:id="rId21"/>
    <p:sldId id="1132" r:id="rId22"/>
    <p:sldId id="1133" r:id="rId23"/>
    <p:sldId id="1134" r:id="rId24"/>
    <p:sldId id="1135" r:id="rId25"/>
    <p:sldId id="1136" r:id="rId26"/>
    <p:sldId id="1137" r:id="rId27"/>
    <p:sldId id="1138" r:id="rId28"/>
    <p:sldId id="9698" r:id="rId29"/>
    <p:sldId id="9676" r:id="rId30"/>
    <p:sldId id="9677" r:id="rId31"/>
    <p:sldId id="9678" r:id="rId32"/>
    <p:sldId id="9679" r:id="rId33"/>
    <p:sldId id="9680" r:id="rId34"/>
    <p:sldId id="9681" r:id="rId35"/>
    <p:sldId id="9682" r:id="rId36"/>
    <p:sldId id="9683" r:id="rId37"/>
    <p:sldId id="9684" r:id="rId38"/>
    <p:sldId id="9685" r:id="rId39"/>
    <p:sldId id="9686" r:id="rId40"/>
    <p:sldId id="9687" r:id="rId41"/>
    <p:sldId id="9688" r:id="rId42"/>
    <p:sldId id="1142" r:id="rId43"/>
    <p:sldId id="341" r:id="rId44"/>
    <p:sldId id="1101" r:id="rId45"/>
    <p:sldId id="1016" r:id="rId46"/>
    <p:sldId id="1102" r:id="rId47"/>
    <p:sldId id="9689" r:id="rId48"/>
    <p:sldId id="9675" r:id="rId49"/>
    <p:sldId id="367" r:id="rId50"/>
    <p:sldId id="9668" r:id="rId51"/>
    <p:sldId id="9669" r:id="rId52"/>
    <p:sldId id="9670" r:id="rId53"/>
    <p:sldId id="9671" r:id="rId54"/>
    <p:sldId id="9672" r:id="rId55"/>
    <p:sldId id="9673" r:id="rId56"/>
    <p:sldId id="8760" r:id="rId57"/>
    <p:sldId id="8777" r:id="rId58"/>
    <p:sldId id="8778" r:id="rId59"/>
    <p:sldId id="8779" r:id="rId60"/>
    <p:sldId id="8780" r:id="rId61"/>
    <p:sldId id="8783" r:id="rId62"/>
    <p:sldId id="8784" r:id="rId63"/>
    <p:sldId id="8781" r:id="rId64"/>
    <p:sldId id="8782" r:id="rId65"/>
    <p:sldId id="8785" r:id="rId66"/>
    <p:sldId id="8786" r:id="rId67"/>
    <p:sldId id="9699" r:id="rId68"/>
    <p:sldId id="445" r:id="rId69"/>
    <p:sldId id="441" r:id="rId70"/>
    <p:sldId id="442" r:id="rId71"/>
    <p:sldId id="9690" r:id="rId72"/>
    <p:sldId id="9691" r:id="rId73"/>
    <p:sldId id="9695" r:id="rId74"/>
    <p:sldId id="9692" r:id="rId75"/>
    <p:sldId id="9696" r:id="rId76"/>
    <p:sldId id="9700" r:id="rId7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61" autoAdjust="0"/>
  </p:normalViewPr>
  <p:slideViewPr>
    <p:cSldViewPr>
      <p:cViewPr>
        <p:scale>
          <a:sx n="125" d="100"/>
          <a:sy n="125" d="100"/>
        </p:scale>
        <p:origin x="-3144" y="-1116"/>
      </p:cViewPr>
      <p:guideLst>
        <p:guide orient="horz" pos="1620"/>
        <p:guide pos="2880"/>
      </p:guideLst>
    </p:cSldViewPr>
  </p:slideViewPr>
  <p:outlineViewPr>
    <p:cViewPr>
      <p:scale>
        <a:sx n="33" d="100"/>
        <a:sy n="33" d="100"/>
      </p:scale>
      <p:origin x="0" y="280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tableStyles" Target="tableStyle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1/25/2026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011638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1/25/2026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2003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37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3434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575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21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386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0080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1/25/2026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9704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382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205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595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1/25/2026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1/25/2026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6830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1/25/2026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0185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1/25/2026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4508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1/25/2026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972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11EE96-3EDD-45FB-A5B6-97740F4813AE}" type="datetimeFigureOut">
              <a:rPr lang="en-US" smtClean="0">
                <a:solidFill>
                  <a:prstClr val="black">
                    <a:tint val="75000"/>
                  </a:prstClr>
                </a:solidFill>
              </a:rPr>
              <a:pPr/>
              <a:t>1/25/2026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74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1/25/2026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11EE96-3EDD-45FB-A5B6-97740F4813AE}" type="datetimeFigureOut">
              <a:rPr lang="en-US" smtClean="0">
                <a:solidFill>
                  <a:prstClr val="black">
                    <a:tint val="75000"/>
                  </a:prstClr>
                </a:solidFill>
              </a:rPr>
              <a:pPr/>
              <a:t>1/25/2026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0771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1EE96-3EDD-45FB-A5B6-97740F4813AE}" type="datetimeFigureOut">
              <a:rPr lang="en-US" smtClean="0">
                <a:solidFill>
                  <a:prstClr val="black">
                    <a:tint val="75000"/>
                  </a:prstClr>
                </a:solidFill>
              </a:rPr>
              <a:pPr/>
              <a:t>1/25/2026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82854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1/25/2026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31864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1/25/2026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1565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1/25/2026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4363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1/25/2026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034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1/25/2026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73269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1/25/2026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4299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1/25/2026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83486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1/25/2026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251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1/25/2026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11EE96-3EDD-45FB-A5B6-97740F4813AE}" type="datetimeFigureOut">
              <a:rPr lang="en-US" smtClean="0">
                <a:solidFill>
                  <a:prstClr val="black">
                    <a:tint val="75000"/>
                  </a:prstClr>
                </a:solidFill>
              </a:rPr>
              <a:pPr/>
              <a:t>1/25/2026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63664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11EE96-3EDD-45FB-A5B6-97740F4813AE}" type="datetimeFigureOut">
              <a:rPr lang="en-US" smtClean="0">
                <a:solidFill>
                  <a:prstClr val="black">
                    <a:tint val="75000"/>
                  </a:prstClr>
                </a:solidFill>
              </a:rPr>
              <a:pPr/>
              <a:t>1/25/2026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65510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1EE96-3EDD-45FB-A5B6-97740F4813AE}" type="datetimeFigureOut">
              <a:rPr lang="en-US" smtClean="0">
                <a:solidFill>
                  <a:prstClr val="black">
                    <a:tint val="75000"/>
                  </a:prstClr>
                </a:solidFill>
              </a:rPr>
              <a:pPr/>
              <a:t>1/25/2026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2554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1/25/2026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12353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1/25/2026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6464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1/25/2026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31195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1/25/2026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3381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86381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309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691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1/25/2026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0663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75499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05804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28064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48908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1910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5596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861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86381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309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1/25/2026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691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0663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75499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05804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28064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48908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1910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5596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861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1/25/2026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1/25/2026</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1/25/2026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1/25/2026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4093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1/25/2026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C11EE96-3EDD-45FB-A5B6-97740F4813AE}" type="datetimeFigureOut">
              <a:rPr lang="en-US" smtClean="0">
                <a:solidFill>
                  <a:prstClr val="black">
                    <a:tint val="75000"/>
                  </a:prstClr>
                </a:solidFill>
              </a:rPr>
              <a:pPr/>
              <a:t>1/25/2026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48994"/>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C11EE96-3EDD-45FB-A5B6-97740F4813AE}" type="datetimeFigureOut">
              <a:rPr lang="en-US" smtClean="0">
                <a:solidFill>
                  <a:prstClr val="black">
                    <a:tint val="75000"/>
                  </a:prstClr>
                </a:solidFill>
              </a:rPr>
              <a:pPr/>
              <a:t>1/25/2026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8899346"/>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1/25/2026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3849471"/>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1/25/2026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3849471"/>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8.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2383721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0" u="none" dirty="0" err="1">
                <a:solidFill>
                  <a:srgbClr val="FFFF00"/>
                </a:solidFill>
                <a:effectLst/>
                <a:latin typeface="+mj-lt"/>
                <a:cs typeface="Times New Roman" pitchFamily="18" charset="0"/>
              </a:rPr>
              <a:t>Đk</a:t>
            </a:r>
            <a:r>
              <a:rPr lang="en-US" sz="7200" b="0" u="none" dirty="0">
                <a:solidFill>
                  <a:srgbClr val="FFFF00"/>
                </a:solidFill>
                <a:effectLst/>
                <a:latin typeface="+mj-lt"/>
                <a:cs typeface="Times New Roman" pitchFamily="18" charset="0"/>
              </a:rPr>
              <a:t>:</a:t>
            </a:r>
            <a:r>
              <a:rPr lang="en-US" sz="7200" b="0" u="none" dirty="0">
                <a:solidFill>
                  <a:schemeClr val="bg1"/>
                </a:solidFill>
                <a:effectLst/>
                <a:latin typeface="+mj-lt"/>
                <a:cs typeface="Times New Roman" pitchFamily="18" charset="0"/>
              </a:rPr>
              <a:t> </a:t>
            </a:r>
            <a:r>
              <a:rPr lang="en-US" sz="7200" b="0" u="none" dirty="0" err="1">
                <a:solidFill>
                  <a:schemeClr val="bg1"/>
                </a:solidFill>
                <a:effectLst/>
                <a:latin typeface="+mj-lt"/>
                <a:cs typeface="Times New Roman" pitchFamily="18" charset="0"/>
              </a:rPr>
              <a:t>Lạy</a:t>
            </a:r>
            <a:r>
              <a:rPr lang="en-US" sz="7200" b="0" u="none" dirty="0">
                <a:solidFill>
                  <a:schemeClr val="bg1"/>
                </a:solidFill>
                <a:effectLst/>
                <a:latin typeface="+mj-lt"/>
                <a:cs typeface="Times New Roman" pitchFamily="18" charset="0"/>
              </a:rPr>
              <a:t> </a:t>
            </a:r>
            <a:r>
              <a:rPr lang="en-US" sz="7200" b="0" u="none" dirty="0" err="1">
                <a:solidFill>
                  <a:schemeClr val="bg1"/>
                </a:solidFill>
                <a:effectLst/>
                <a:latin typeface="+mj-lt"/>
                <a:cs typeface="Times New Roman" pitchFamily="18" charset="0"/>
              </a:rPr>
              <a:t>Chúa</a:t>
            </a:r>
            <a:r>
              <a:rPr lang="en-US" sz="7200" b="0" u="none" dirty="0">
                <a:solidFill>
                  <a:schemeClr val="bg1"/>
                </a:solidFill>
                <a:effectLst/>
                <a:latin typeface="+mj-lt"/>
                <a:cs typeface="Times New Roman" pitchFamily="18" charset="0"/>
              </a:rPr>
              <a:t> </a:t>
            </a:r>
            <a:r>
              <a:rPr lang="en-US" sz="7200" b="0" u="none" dirty="0" err="1">
                <a:solidFill>
                  <a:schemeClr val="bg1"/>
                </a:solidFill>
                <a:effectLst/>
                <a:latin typeface="+mj-lt"/>
                <a:cs typeface="Times New Roman" pitchFamily="18" charset="0"/>
              </a:rPr>
              <a:t>xin</a:t>
            </a:r>
            <a:r>
              <a:rPr lang="en-US" sz="7200" b="0" u="none" dirty="0">
                <a:solidFill>
                  <a:schemeClr val="bg1"/>
                </a:solidFill>
                <a:effectLst/>
                <a:latin typeface="+mj-lt"/>
                <a:cs typeface="Times New Roman" pitchFamily="18" charset="0"/>
              </a:rPr>
              <a:t> </a:t>
            </a:r>
            <a:r>
              <a:rPr lang="en-US" sz="7200" b="0" u="none" dirty="0" err="1">
                <a:solidFill>
                  <a:schemeClr val="bg1"/>
                </a:solidFill>
                <a:effectLst/>
                <a:latin typeface="+mj-lt"/>
                <a:cs typeface="Times New Roman" pitchFamily="18" charset="0"/>
              </a:rPr>
              <a:t>thương</a:t>
            </a:r>
            <a:r>
              <a:rPr lang="en-US" sz="7200" b="0" u="none" dirty="0">
                <a:solidFill>
                  <a:schemeClr val="bg1"/>
                </a:solidFill>
                <a:effectLst/>
                <a:latin typeface="+mj-lt"/>
                <a:cs typeface="Times New Roman" pitchFamily="18" charset="0"/>
              </a:rPr>
              <a:t> </a:t>
            </a:r>
            <a:r>
              <a:rPr lang="en-US" sz="7200" b="0" u="none" dirty="0" err="1">
                <a:solidFill>
                  <a:schemeClr val="bg1"/>
                </a:solidFill>
                <a:effectLst/>
                <a:latin typeface="+mj-lt"/>
                <a:cs typeface="Times New Roman" pitchFamily="18" charset="0"/>
              </a:rPr>
              <a:t>chúng</a:t>
            </a:r>
            <a:r>
              <a:rPr lang="en-US" sz="7200" b="0" u="none" dirty="0">
                <a:solidFill>
                  <a:schemeClr val="bg1"/>
                </a:solidFill>
                <a:effectLst/>
                <a:latin typeface="+mj-lt"/>
                <a:cs typeface="Times New Roman" pitchFamily="18" charset="0"/>
              </a:rPr>
              <a:t> con </a:t>
            </a:r>
            <a:r>
              <a:rPr lang="en-US" sz="7200" b="0" u="none" dirty="0" err="1">
                <a:solidFill>
                  <a:schemeClr val="bg1"/>
                </a:solidFill>
                <a:effectLst/>
                <a:latin typeface="+mj-lt"/>
                <a:cs typeface="Times New Roman" pitchFamily="18" charset="0"/>
              </a:rPr>
              <a:t>vì</a:t>
            </a:r>
            <a:r>
              <a:rPr lang="en-US" sz="7200" b="0" u="none" dirty="0">
                <a:solidFill>
                  <a:schemeClr val="bg1"/>
                </a:solidFill>
                <a:effectLst/>
                <a:latin typeface="+mj-lt"/>
                <a:cs typeface="Times New Roman" pitchFamily="18" charset="0"/>
              </a:rPr>
              <a:t> </a:t>
            </a:r>
            <a:r>
              <a:rPr lang="en-US" sz="7200" b="0" u="none" dirty="0" err="1">
                <a:solidFill>
                  <a:schemeClr val="bg1"/>
                </a:solidFill>
                <a:effectLst/>
                <a:latin typeface="+mj-lt"/>
                <a:cs typeface="Times New Roman" pitchFamily="18" charset="0"/>
              </a:rPr>
              <a:t>chúng</a:t>
            </a:r>
            <a:r>
              <a:rPr lang="en-US" sz="7200" b="0" u="none" dirty="0">
                <a:solidFill>
                  <a:schemeClr val="bg1"/>
                </a:solidFill>
                <a:effectLst/>
                <a:latin typeface="+mj-lt"/>
                <a:cs typeface="Times New Roman" pitchFamily="18" charset="0"/>
              </a:rPr>
              <a:t> </a:t>
            </a:r>
            <a:r>
              <a:rPr lang="en-US" sz="7200" b="0" u="none" dirty="0" err="1">
                <a:solidFill>
                  <a:schemeClr val="bg1"/>
                </a:solidFill>
                <a:effectLst/>
                <a:latin typeface="+mj-lt"/>
                <a:cs typeface="Times New Roman" pitchFamily="18" charset="0"/>
              </a:rPr>
              <a:t>đã</a:t>
            </a:r>
            <a:r>
              <a:rPr lang="en-US" sz="7200" b="0" u="none" dirty="0">
                <a:solidFill>
                  <a:schemeClr val="bg1"/>
                </a:solidFill>
                <a:effectLst/>
                <a:latin typeface="+mj-lt"/>
                <a:cs typeface="Times New Roman" pitchFamily="18" charset="0"/>
              </a:rPr>
              <a:t> </a:t>
            </a:r>
            <a:r>
              <a:rPr lang="en-US" sz="7200" b="0" u="none" dirty="0" err="1">
                <a:solidFill>
                  <a:schemeClr val="bg1"/>
                </a:solidFill>
                <a:effectLst/>
                <a:latin typeface="+mj-lt"/>
                <a:cs typeface="Times New Roman" pitchFamily="18" charset="0"/>
              </a:rPr>
              <a:t>phạm</a:t>
            </a:r>
            <a:r>
              <a:rPr lang="en-US" sz="7200" b="0" u="none" dirty="0">
                <a:solidFill>
                  <a:schemeClr val="bg1"/>
                </a:solidFill>
                <a:effectLst/>
                <a:latin typeface="+mj-lt"/>
                <a:cs typeface="Times New Roman" pitchFamily="18" charset="0"/>
              </a:rPr>
              <a:t> </a:t>
            </a:r>
            <a:r>
              <a:rPr lang="en-US" sz="7200" b="0" u="none" dirty="0" err="1">
                <a:solidFill>
                  <a:schemeClr val="bg1"/>
                </a:solidFill>
                <a:effectLst/>
                <a:latin typeface="+mj-lt"/>
                <a:cs typeface="Times New Roman" pitchFamily="18" charset="0"/>
              </a:rPr>
              <a:t>đến</a:t>
            </a:r>
            <a:r>
              <a:rPr lang="en-US" sz="7200" b="0" u="none" dirty="0">
                <a:solidFill>
                  <a:schemeClr val="bg1"/>
                </a:solidFill>
                <a:effectLst/>
                <a:latin typeface="+mj-lt"/>
                <a:cs typeface="Times New Roman" pitchFamily="18" charset="0"/>
              </a:rPr>
              <a:t> </a:t>
            </a:r>
            <a:r>
              <a:rPr lang="en-US" sz="7200" b="0" u="none" dirty="0" err="1">
                <a:solidFill>
                  <a:schemeClr val="bg1"/>
                </a:solidFill>
                <a:effectLst/>
                <a:latin typeface="+mj-lt"/>
                <a:cs typeface="Times New Roman" pitchFamily="18" charset="0"/>
              </a:rPr>
              <a:t>Ngài</a:t>
            </a:r>
            <a:r>
              <a:rPr lang="en-US" sz="7200" b="0" u="none"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31398938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none" dirty="0">
                <a:solidFill>
                  <a:srgbClr val="FFFF00"/>
                </a:solidFill>
                <a:effectLst/>
                <a:latin typeface="+mj-lt"/>
                <a:cs typeface="Times New Roman" pitchFamily="18" charset="0"/>
              </a:rPr>
              <a:t>Tk1:</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Xin</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thương</a:t>
            </a:r>
            <a:r>
              <a:rPr lang="en-US" sz="5400" b="0" u="none" dirty="0">
                <a:solidFill>
                  <a:schemeClr val="bg1"/>
                </a:solidFill>
                <a:effectLst/>
                <a:latin typeface="+mj-lt"/>
                <a:cs typeface="Times New Roman" pitchFamily="18" charset="0"/>
              </a:rPr>
              <a:t> con </a:t>
            </a:r>
            <a:r>
              <a:rPr lang="en-US" sz="5400" b="0" u="none" dirty="0" err="1">
                <a:solidFill>
                  <a:schemeClr val="bg1"/>
                </a:solidFill>
                <a:effectLst/>
                <a:latin typeface="+mj-lt"/>
                <a:cs typeface="Times New Roman" pitchFamily="18" charset="0"/>
              </a:rPr>
              <a:t>lạy</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Chúa</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theo</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lượng</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từ</a:t>
            </a:r>
            <a:r>
              <a:rPr lang="en-US" sz="5400" b="0" u="none" dirty="0">
                <a:solidFill>
                  <a:schemeClr val="bg1"/>
                </a:solidFill>
                <a:effectLst/>
                <a:latin typeface="+mj-lt"/>
                <a:cs typeface="Times New Roman" pitchFamily="18" charset="0"/>
              </a:rPr>
              <a:t> bi </a:t>
            </a:r>
            <a:r>
              <a:rPr lang="en-US" sz="5400" b="0" u="none" dirty="0" err="1">
                <a:solidFill>
                  <a:schemeClr val="bg1"/>
                </a:solidFill>
                <a:effectLst/>
                <a:latin typeface="+mj-lt"/>
                <a:cs typeface="Times New Roman" pitchFamily="18" charset="0"/>
              </a:rPr>
              <a:t>Chúa</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xóa</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tội</a:t>
            </a:r>
            <a:r>
              <a:rPr lang="en-US" sz="5400" b="0" u="none" dirty="0">
                <a:solidFill>
                  <a:schemeClr val="bg1"/>
                </a:solidFill>
                <a:effectLst/>
                <a:latin typeface="+mj-lt"/>
                <a:cs typeface="Times New Roman" pitchFamily="18" charset="0"/>
              </a:rPr>
              <a:t> con </a:t>
            </a:r>
            <a:r>
              <a:rPr lang="en-US" sz="5400" b="0" u="none" dirty="0" err="1">
                <a:solidFill>
                  <a:schemeClr val="bg1"/>
                </a:solidFill>
                <a:effectLst/>
                <a:latin typeface="+mj-lt"/>
                <a:cs typeface="Times New Roman" pitchFamily="18" charset="0"/>
              </a:rPr>
              <a:t>theo</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lượng</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hải</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hà</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Rửa</a:t>
            </a:r>
            <a:r>
              <a:rPr lang="en-US" sz="5400" b="0" u="none" dirty="0">
                <a:solidFill>
                  <a:schemeClr val="bg1"/>
                </a:solidFill>
                <a:effectLst/>
                <a:latin typeface="+mj-lt"/>
                <a:cs typeface="Times New Roman" pitchFamily="18" charset="0"/>
              </a:rPr>
              <a:t> con </a:t>
            </a:r>
            <a:r>
              <a:rPr lang="en-US" sz="5400" b="0" u="none" dirty="0" err="1">
                <a:solidFill>
                  <a:schemeClr val="bg1"/>
                </a:solidFill>
                <a:effectLst/>
                <a:latin typeface="+mj-lt"/>
                <a:cs typeface="Times New Roman" pitchFamily="18" charset="0"/>
              </a:rPr>
              <a:t>sạch</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muôn</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vàn</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lầm</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lỗi</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tội</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tình</a:t>
            </a:r>
            <a:r>
              <a:rPr lang="en-US" sz="5400" b="0" u="none" dirty="0">
                <a:solidFill>
                  <a:schemeClr val="bg1"/>
                </a:solidFill>
                <a:effectLst/>
                <a:latin typeface="+mj-lt"/>
                <a:cs typeface="Times New Roman" pitchFamily="18" charset="0"/>
              </a:rPr>
              <a:t> con </a:t>
            </a:r>
            <a:r>
              <a:rPr lang="en-US" sz="5400" b="0" u="none" dirty="0" err="1">
                <a:solidFill>
                  <a:schemeClr val="bg1"/>
                </a:solidFill>
                <a:effectLst/>
                <a:latin typeface="+mj-lt"/>
                <a:cs typeface="Times New Roman" pitchFamily="18" charset="0"/>
              </a:rPr>
              <a:t>xin</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Ngài</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tẩy</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luyện</a:t>
            </a:r>
            <a:r>
              <a:rPr lang="en-US" sz="5400" b="0" u="none"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1103063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0" u="none" dirty="0" err="1">
                <a:solidFill>
                  <a:srgbClr val="FFFF00"/>
                </a:solidFill>
                <a:effectLst/>
                <a:latin typeface="+mj-lt"/>
                <a:cs typeface="Times New Roman" pitchFamily="18" charset="0"/>
              </a:rPr>
              <a:t>Đk</a:t>
            </a:r>
            <a:r>
              <a:rPr lang="en-US" sz="7200" b="0" u="none" dirty="0">
                <a:solidFill>
                  <a:srgbClr val="FFFF00"/>
                </a:solidFill>
                <a:effectLst/>
                <a:latin typeface="+mj-lt"/>
                <a:cs typeface="Times New Roman" pitchFamily="18" charset="0"/>
              </a:rPr>
              <a:t>:</a:t>
            </a:r>
            <a:r>
              <a:rPr lang="en-US" sz="7200" b="0" u="none" dirty="0">
                <a:solidFill>
                  <a:schemeClr val="bg1"/>
                </a:solidFill>
                <a:effectLst/>
                <a:latin typeface="+mj-lt"/>
                <a:cs typeface="Times New Roman" pitchFamily="18" charset="0"/>
              </a:rPr>
              <a:t> </a:t>
            </a:r>
            <a:r>
              <a:rPr lang="vi-VN" sz="7200" b="0" u="none" dirty="0">
                <a:solidFill>
                  <a:schemeClr val="bg1"/>
                </a:solidFill>
                <a:effectLst/>
                <a:latin typeface="+mj-lt"/>
                <a:cs typeface="Times New Roman" pitchFamily="18" charset="0"/>
              </a:rPr>
              <a:t>Lạy Chúa xin thương chúng con vì chúng đã phạm đến Ngài</a:t>
            </a:r>
            <a:r>
              <a:rPr lang="en-US" sz="7200" b="0" u="none"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973717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none" dirty="0">
                <a:solidFill>
                  <a:srgbClr val="FFFF00"/>
                </a:solidFill>
                <a:effectLst/>
                <a:latin typeface="+mj-lt"/>
                <a:cs typeface="Times New Roman" pitchFamily="18" charset="0"/>
              </a:rPr>
              <a:t>Tk2:</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Vâng</a:t>
            </a:r>
            <a:r>
              <a:rPr lang="en-US" sz="5400" b="0" u="none" dirty="0">
                <a:solidFill>
                  <a:schemeClr val="bg1"/>
                </a:solidFill>
                <a:effectLst/>
                <a:latin typeface="+mj-lt"/>
                <a:cs typeface="Times New Roman" pitchFamily="18" charset="0"/>
              </a:rPr>
              <a:t> con nay </a:t>
            </a:r>
            <a:r>
              <a:rPr lang="en-US" sz="5400" b="0" u="none" dirty="0" err="1">
                <a:solidFill>
                  <a:schemeClr val="bg1"/>
                </a:solidFill>
                <a:effectLst/>
                <a:latin typeface="+mj-lt"/>
                <a:cs typeface="Times New Roman" pitchFamily="18" charset="0"/>
              </a:rPr>
              <a:t>đã</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biết</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bao</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tội</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tình</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vương</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mắc</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suốt</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ngày</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đêm</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luôn</a:t>
            </a:r>
            <a:r>
              <a:rPr lang="en-US" sz="5400" b="0" u="none" dirty="0">
                <a:solidFill>
                  <a:schemeClr val="bg1"/>
                </a:solidFill>
                <a:effectLst/>
                <a:latin typeface="+mj-lt"/>
                <a:cs typeface="Times New Roman" pitchFamily="18" charset="0"/>
              </a:rPr>
              <a:t> ở </a:t>
            </a:r>
            <a:r>
              <a:rPr lang="en-US" sz="5400" b="0" u="none" dirty="0" err="1">
                <a:solidFill>
                  <a:schemeClr val="bg1"/>
                </a:solidFill>
                <a:effectLst/>
                <a:latin typeface="+mj-lt"/>
                <a:cs typeface="Times New Roman" pitchFamily="18" charset="0"/>
              </a:rPr>
              <a:t>trước</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mặt</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Dám</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sai</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phạm</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với</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một</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mình</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Chúa</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từng</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tà</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gian</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ngay</a:t>
            </a:r>
            <a:r>
              <a:rPr lang="en-US" sz="5400" b="0" u="none" dirty="0">
                <a:solidFill>
                  <a:schemeClr val="bg1"/>
                </a:solidFill>
                <a:effectLst/>
                <a:latin typeface="+mj-lt"/>
                <a:cs typeface="Times New Roman" pitchFamily="18" charset="0"/>
              </a:rPr>
              <a:t> ở </a:t>
            </a:r>
            <a:r>
              <a:rPr lang="en-US" sz="5400" b="0" u="none" dirty="0" err="1">
                <a:solidFill>
                  <a:schemeClr val="bg1"/>
                </a:solidFill>
                <a:effectLst/>
                <a:latin typeface="+mj-lt"/>
                <a:cs typeface="Times New Roman" pitchFamily="18" charset="0"/>
              </a:rPr>
              <a:t>trước</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Ngài</a:t>
            </a:r>
            <a:r>
              <a:rPr lang="en-US" sz="5400" b="0" u="none"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936067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0" u="none" dirty="0" err="1">
                <a:solidFill>
                  <a:srgbClr val="FFFF00"/>
                </a:solidFill>
                <a:effectLst/>
                <a:latin typeface="+mj-lt"/>
                <a:cs typeface="Times New Roman" pitchFamily="18" charset="0"/>
              </a:rPr>
              <a:t>Đk</a:t>
            </a:r>
            <a:r>
              <a:rPr lang="en-US" sz="7200" b="0" u="none" dirty="0">
                <a:solidFill>
                  <a:srgbClr val="FFFF00"/>
                </a:solidFill>
                <a:effectLst/>
                <a:latin typeface="+mj-lt"/>
                <a:cs typeface="Times New Roman" pitchFamily="18" charset="0"/>
              </a:rPr>
              <a:t>:</a:t>
            </a:r>
            <a:r>
              <a:rPr lang="en-US" sz="7200" b="0" u="none" dirty="0">
                <a:solidFill>
                  <a:schemeClr val="bg1"/>
                </a:solidFill>
                <a:effectLst/>
                <a:latin typeface="+mj-lt"/>
                <a:cs typeface="Times New Roman" pitchFamily="18" charset="0"/>
              </a:rPr>
              <a:t> </a:t>
            </a:r>
            <a:r>
              <a:rPr lang="vi-VN" sz="7200" b="0" u="none" dirty="0">
                <a:solidFill>
                  <a:schemeClr val="bg1"/>
                </a:solidFill>
                <a:effectLst/>
                <a:latin typeface="+mj-lt"/>
                <a:cs typeface="Times New Roman" pitchFamily="18" charset="0"/>
              </a:rPr>
              <a:t>Lạy Chúa xin thương chúng con vì chúng đã phạm đến Ngài</a:t>
            </a:r>
            <a:r>
              <a:rPr lang="en-US" sz="7200" b="0" u="none"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34977810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none" dirty="0">
                <a:solidFill>
                  <a:srgbClr val="FFFF00"/>
                </a:solidFill>
                <a:effectLst/>
                <a:latin typeface="+mj-lt"/>
                <a:cs typeface="Times New Roman" pitchFamily="18" charset="0"/>
              </a:rPr>
              <a:t>Tk3:</a:t>
            </a:r>
            <a:r>
              <a:rPr lang="en-US" sz="5400" b="0" u="none" dirty="0">
                <a:solidFill>
                  <a:schemeClr val="bg1"/>
                </a:solidFill>
                <a:effectLst/>
                <a:latin typeface="+mj-lt"/>
                <a:cs typeface="Times New Roman" pitchFamily="18" charset="0"/>
              </a:rPr>
              <a:t> Ban </a:t>
            </a:r>
            <a:r>
              <a:rPr lang="en-US" sz="5400" b="0" u="none" dirty="0" err="1">
                <a:solidFill>
                  <a:schemeClr val="bg1"/>
                </a:solidFill>
                <a:effectLst/>
                <a:latin typeface="+mj-lt"/>
                <a:cs typeface="Times New Roman" pitchFamily="18" charset="0"/>
              </a:rPr>
              <a:t>cho</a:t>
            </a:r>
            <a:r>
              <a:rPr lang="en-US" sz="5400" b="0" u="none" dirty="0">
                <a:solidFill>
                  <a:schemeClr val="bg1"/>
                </a:solidFill>
                <a:effectLst/>
                <a:latin typeface="+mj-lt"/>
                <a:cs typeface="Times New Roman" pitchFamily="18" charset="0"/>
              </a:rPr>
              <a:t> con, lay </a:t>
            </a:r>
            <a:r>
              <a:rPr lang="en-US" sz="5400" b="0" u="none" dirty="0" err="1">
                <a:solidFill>
                  <a:schemeClr val="bg1"/>
                </a:solidFill>
                <a:effectLst/>
                <a:latin typeface="+mj-lt"/>
                <a:cs typeface="Times New Roman" pitchFamily="18" charset="0"/>
              </a:rPr>
              <a:t>Chúa</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cõi</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lòng</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thực</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trong</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trắng</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phú</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vào</a:t>
            </a:r>
            <a:r>
              <a:rPr lang="en-US" sz="5400" b="0" u="none" dirty="0">
                <a:solidFill>
                  <a:schemeClr val="bg1"/>
                </a:solidFill>
                <a:effectLst/>
                <a:latin typeface="+mj-lt"/>
                <a:cs typeface="Times New Roman" pitchFamily="18" charset="0"/>
              </a:rPr>
              <a:t> con </a:t>
            </a:r>
            <a:r>
              <a:rPr lang="en-US" sz="5400" b="0" u="none" dirty="0" err="1">
                <a:solidFill>
                  <a:schemeClr val="bg1"/>
                </a:solidFill>
                <a:effectLst/>
                <a:latin typeface="+mj-lt"/>
                <a:cs typeface="Times New Roman" pitchFamily="18" charset="0"/>
              </a:rPr>
              <a:t>tinh</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thần</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vững</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mạnh</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Chớ</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xua</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từ</a:t>
            </a:r>
            <a:r>
              <a:rPr lang="en-US" sz="5400" b="0" u="none" dirty="0">
                <a:solidFill>
                  <a:schemeClr val="bg1"/>
                </a:solidFill>
                <a:effectLst/>
                <a:latin typeface="+mj-lt"/>
                <a:cs typeface="Times New Roman" pitchFamily="18" charset="0"/>
              </a:rPr>
              <a:t> con </a:t>
            </a:r>
            <a:r>
              <a:rPr lang="en-US" sz="5400" b="0" u="none" dirty="0" err="1">
                <a:solidFill>
                  <a:schemeClr val="bg1"/>
                </a:solidFill>
                <a:effectLst/>
                <a:latin typeface="+mj-lt"/>
                <a:cs typeface="Times New Roman" pitchFamily="18" charset="0"/>
              </a:rPr>
              <a:t>khỏi</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mặt</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Chúa</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đừng</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biệt</a:t>
            </a:r>
            <a:r>
              <a:rPr lang="en-US" sz="5400" b="0" u="none" dirty="0">
                <a:solidFill>
                  <a:schemeClr val="bg1"/>
                </a:solidFill>
                <a:effectLst/>
                <a:latin typeface="+mj-lt"/>
                <a:cs typeface="Times New Roman" pitchFamily="18" charset="0"/>
              </a:rPr>
              <a:t> con </a:t>
            </a:r>
            <a:r>
              <a:rPr lang="en-US" sz="5400" b="0" u="none" dirty="0" err="1">
                <a:solidFill>
                  <a:schemeClr val="bg1"/>
                </a:solidFill>
                <a:effectLst/>
                <a:latin typeface="+mj-lt"/>
                <a:cs typeface="Times New Roman" pitchFamily="18" charset="0"/>
              </a:rPr>
              <a:t>khỏi</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thần</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trí</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Ngài</a:t>
            </a:r>
            <a:r>
              <a:rPr lang="en-US" sz="5400" b="0" u="none"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18777195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0" u="none" dirty="0" err="1">
                <a:solidFill>
                  <a:schemeClr val="bg1"/>
                </a:solidFill>
                <a:effectLst/>
                <a:latin typeface="+mj-lt"/>
                <a:cs typeface="Times New Roman" pitchFamily="18" charset="0"/>
              </a:rPr>
              <a:t>Đk</a:t>
            </a:r>
            <a:r>
              <a:rPr lang="en-US" sz="7200" b="0" u="none" dirty="0">
                <a:solidFill>
                  <a:schemeClr val="bg1"/>
                </a:solidFill>
                <a:effectLst/>
                <a:latin typeface="+mj-lt"/>
                <a:cs typeface="Times New Roman" pitchFamily="18" charset="0"/>
              </a:rPr>
              <a:t>: </a:t>
            </a:r>
            <a:r>
              <a:rPr lang="vi-VN" sz="7200" b="0" u="none" dirty="0">
                <a:solidFill>
                  <a:schemeClr val="bg1"/>
                </a:solidFill>
                <a:effectLst/>
                <a:latin typeface="+mj-lt"/>
                <a:cs typeface="Times New Roman" pitchFamily="18" charset="0"/>
              </a:rPr>
              <a:t>Lạy Chúa xin thương chúng con vì chúng đã phạm đến Ngài</a:t>
            </a:r>
            <a:r>
              <a:rPr lang="en-US" sz="7200" b="0" u="none"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39214469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none" dirty="0">
                <a:solidFill>
                  <a:schemeClr val="bg1"/>
                </a:solidFill>
                <a:effectLst/>
                <a:latin typeface="+mj-lt"/>
                <a:cs typeface="Times New Roman" pitchFamily="18" charset="0"/>
              </a:rPr>
              <a:t>Tk4: Cho con </a:t>
            </a:r>
            <a:r>
              <a:rPr lang="en-US" sz="5400" b="0" u="none" dirty="0" err="1">
                <a:solidFill>
                  <a:schemeClr val="bg1"/>
                </a:solidFill>
                <a:effectLst/>
                <a:latin typeface="+mj-lt"/>
                <a:cs typeface="Times New Roman" pitchFamily="18" charset="0"/>
              </a:rPr>
              <a:t>vui</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được</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thấy</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ơn</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Ngài</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thương</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cứu</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rỗi</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đỡ</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vực</a:t>
            </a:r>
            <a:r>
              <a:rPr lang="en-US" sz="5400" b="0" u="none" dirty="0">
                <a:solidFill>
                  <a:schemeClr val="bg1"/>
                </a:solidFill>
                <a:effectLst/>
                <a:latin typeface="+mj-lt"/>
                <a:cs typeface="Times New Roman" pitchFamily="18" charset="0"/>
              </a:rPr>
              <a:t> con </a:t>
            </a:r>
            <a:r>
              <a:rPr lang="en-US" sz="5400" b="0" u="none" dirty="0" err="1">
                <a:solidFill>
                  <a:schemeClr val="bg1"/>
                </a:solidFill>
                <a:effectLst/>
                <a:latin typeface="+mj-lt"/>
                <a:cs typeface="Times New Roman" pitchFamily="18" charset="0"/>
              </a:rPr>
              <a:t>theo</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lòng</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quảng</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đại</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Cúi</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xin</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Ngài</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thương</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mở</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miệng</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lưỡi</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để</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hồn</a:t>
            </a:r>
            <a:r>
              <a:rPr lang="en-US" sz="5400" b="0" u="none" dirty="0">
                <a:solidFill>
                  <a:schemeClr val="bg1"/>
                </a:solidFill>
                <a:effectLst/>
                <a:latin typeface="+mj-lt"/>
                <a:cs typeface="Times New Roman" pitchFamily="18" charset="0"/>
              </a:rPr>
              <a:t> con </a:t>
            </a:r>
            <a:r>
              <a:rPr lang="en-US" sz="5400" b="0" u="none" dirty="0" err="1">
                <a:solidFill>
                  <a:schemeClr val="bg1"/>
                </a:solidFill>
                <a:effectLst/>
                <a:latin typeface="+mj-lt"/>
                <a:cs typeface="Times New Roman" pitchFamily="18" charset="0"/>
              </a:rPr>
              <a:t>dâng</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lời</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tán</a:t>
            </a:r>
            <a:r>
              <a:rPr lang="en-US" sz="5400" b="0" u="none" dirty="0">
                <a:solidFill>
                  <a:schemeClr val="bg1"/>
                </a:solidFill>
                <a:effectLst/>
                <a:latin typeface="+mj-lt"/>
                <a:cs typeface="Times New Roman" pitchFamily="18" charset="0"/>
              </a:rPr>
              <a:t> </a:t>
            </a:r>
            <a:r>
              <a:rPr lang="en-US" sz="5400" b="0" u="none" dirty="0" err="1">
                <a:solidFill>
                  <a:schemeClr val="bg1"/>
                </a:solidFill>
                <a:effectLst/>
                <a:latin typeface="+mj-lt"/>
                <a:cs typeface="Times New Roman" pitchFamily="18" charset="0"/>
              </a:rPr>
              <a:t>tụng</a:t>
            </a:r>
            <a:r>
              <a:rPr lang="en-US" sz="5400" b="0" u="none"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39195440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0" u="none" dirty="0" err="1">
                <a:solidFill>
                  <a:srgbClr val="FFFF00"/>
                </a:solidFill>
                <a:effectLst/>
                <a:latin typeface="+mj-lt"/>
                <a:cs typeface="Times New Roman" pitchFamily="18" charset="0"/>
              </a:rPr>
              <a:t>Đk</a:t>
            </a:r>
            <a:r>
              <a:rPr lang="en-US" sz="7200" b="0" u="none" dirty="0">
                <a:solidFill>
                  <a:srgbClr val="FFFF00"/>
                </a:solidFill>
                <a:effectLst/>
                <a:latin typeface="+mj-lt"/>
                <a:cs typeface="Times New Roman" pitchFamily="18" charset="0"/>
              </a:rPr>
              <a:t>:</a:t>
            </a:r>
            <a:r>
              <a:rPr lang="en-US" sz="7200" b="0" u="none" dirty="0">
                <a:solidFill>
                  <a:schemeClr val="bg1"/>
                </a:solidFill>
                <a:effectLst/>
                <a:latin typeface="+mj-lt"/>
                <a:cs typeface="Times New Roman" pitchFamily="18" charset="0"/>
              </a:rPr>
              <a:t> </a:t>
            </a:r>
            <a:r>
              <a:rPr lang="vi-VN" sz="7200" b="0" u="none" dirty="0">
                <a:solidFill>
                  <a:schemeClr val="bg1"/>
                </a:solidFill>
                <a:effectLst/>
                <a:latin typeface="+mj-lt"/>
                <a:cs typeface="Times New Roman" pitchFamily="18" charset="0"/>
              </a:rPr>
              <a:t>Lạy Chúa xin thương chúng con vì chúng đã phạm đến Ngài</a:t>
            </a:r>
            <a:r>
              <a:rPr lang="en-US" sz="7200" b="0" u="none"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1275738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u="none"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541202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u="none" dirty="0">
                <a:solidFill>
                  <a:srgbClr val="FFFF00"/>
                </a:solidFill>
                <a:effectLst/>
                <a:latin typeface="+mj-lt"/>
                <a:cs typeface="Times New Roman" pitchFamily="18" charset="0"/>
              </a:rPr>
              <a:t>Ca </a:t>
            </a:r>
            <a:r>
              <a:rPr lang="en-US" sz="6000" b="0" u="none" dirty="0" err="1">
                <a:solidFill>
                  <a:srgbClr val="FFFF00"/>
                </a:solidFill>
                <a:effectLst/>
                <a:latin typeface="+mj-lt"/>
                <a:cs typeface="Times New Roman" pitchFamily="18" charset="0"/>
              </a:rPr>
              <a:t>Nhập</a:t>
            </a:r>
            <a:r>
              <a:rPr lang="en-US" sz="6000" b="0" u="none" dirty="0">
                <a:solidFill>
                  <a:srgbClr val="FFFF00"/>
                </a:solidFill>
                <a:effectLst/>
                <a:latin typeface="+mj-lt"/>
                <a:cs typeface="Times New Roman" pitchFamily="18" charset="0"/>
              </a:rPr>
              <a:t> </a:t>
            </a:r>
            <a:r>
              <a:rPr lang="en-US" sz="6000" b="0" u="none" dirty="0" err="1">
                <a:solidFill>
                  <a:srgbClr val="FFFF00"/>
                </a:solidFill>
                <a:effectLst/>
                <a:latin typeface="+mj-lt"/>
                <a:cs typeface="Times New Roman" pitchFamily="18" charset="0"/>
              </a:rPr>
              <a:t>Lễ</a:t>
            </a:r>
            <a:r>
              <a:rPr lang="en-US" sz="6000" b="0" u="none" dirty="0">
                <a:solidFill>
                  <a:srgbClr val="FFFF00"/>
                </a:solidFill>
                <a:effectLst/>
                <a:latin typeface="+mj-lt"/>
                <a:cs typeface="Times New Roman" pitchFamily="18" charset="0"/>
              </a:rPr>
              <a:t/>
            </a:r>
            <a:br>
              <a:rPr lang="en-US" sz="6000" b="0" u="none" dirty="0">
                <a:solidFill>
                  <a:srgbClr val="FFFF00"/>
                </a:solidFill>
                <a:effectLst/>
                <a:latin typeface="+mj-lt"/>
                <a:cs typeface="Times New Roman" pitchFamily="18" charset="0"/>
              </a:rPr>
            </a:br>
            <a:r>
              <a:rPr lang="en-US" sz="6000" b="0" u="none" dirty="0" err="1">
                <a:solidFill>
                  <a:srgbClr val="FFFF00"/>
                </a:solidFill>
                <a:effectLst/>
                <a:latin typeface="+mj-lt"/>
                <a:cs typeface="Times New Roman" pitchFamily="18" charset="0"/>
              </a:rPr>
              <a:t>Tâm</a:t>
            </a:r>
            <a:r>
              <a:rPr lang="en-US" sz="6000" b="0" u="none" dirty="0">
                <a:solidFill>
                  <a:srgbClr val="FFFF00"/>
                </a:solidFill>
                <a:effectLst/>
                <a:latin typeface="+mj-lt"/>
                <a:cs typeface="Times New Roman" pitchFamily="18" charset="0"/>
              </a:rPr>
              <a:t> </a:t>
            </a:r>
            <a:r>
              <a:rPr lang="en-US" sz="6000" b="0" u="none" dirty="0" err="1">
                <a:solidFill>
                  <a:srgbClr val="FFFF00"/>
                </a:solidFill>
                <a:effectLst/>
                <a:latin typeface="+mj-lt"/>
                <a:cs typeface="Times New Roman" pitchFamily="18" charset="0"/>
              </a:rPr>
              <a:t>Tình</a:t>
            </a:r>
            <a:r>
              <a:rPr lang="en-US" sz="6000" b="0" u="none" dirty="0">
                <a:solidFill>
                  <a:srgbClr val="FFFF00"/>
                </a:solidFill>
                <a:effectLst/>
                <a:latin typeface="+mj-lt"/>
                <a:cs typeface="Times New Roman" pitchFamily="18" charset="0"/>
              </a:rPr>
              <a:t> </a:t>
            </a:r>
            <a:r>
              <a:rPr lang="en-US" sz="6000" b="0" u="none" dirty="0" err="1">
                <a:solidFill>
                  <a:srgbClr val="FFFF00"/>
                </a:solidFill>
                <a:effectLst/>
                <a:latin typeface="+mj-lt"/>
                <a:cs typeface="Times New Roman" pitchFamily="18" charset="0"/>
              </a:rPr>
              <a:t>Mùa</a:t>
            </a:r>
            <a:r>
              <a:rPr lang="en-US" sz="6000" b="0" u="none" dirty="0">
                <a:solidFill>
                  <a:srgbClr val="FFFF00"/>
                </a:solidFill>
                <a:effectLst/>
                <a:latin typeface="+mj-lt"/>
                <a:cs typeface="Times New Roman" pitchFamily="18" charset="0"/>
              </a:rPr>
              <a:t> </a:t>
            </a:r>
            <a:r>
              <a:rPr lang="en-US" sz="6000" b="0" u="none" dirty="0" err="1">
                <a:solidFill>
                  <a:srgbClr val="FFFF00"/>
                </a:solidFill>
                <a:effectLst/>
                <a:latin typeface="+mj-lt"/>
                <a:cs typeface="Times New Roman" pitchFamily="18" charset="0"/>
              </a:rPr>
              <a:t>Chay</a:t>
            </a:r>
            <a:r>
              <a:rPr lang="en-US" sz="6000" b="0" u="none" dirty="0">
                <a:solidFill>
                  <a:schemeClr val="bg1"/>
                </a:solidFill>
                <a:effectLst/>
                <a:latin typeface="+mj-lt"/>
                <a:cs typeface="Times New Roman" pitchFamily="18" charset="0"/>
              </a:rPr>
              <a:t/>
            </a:r>
            <a:br>
              <a:rPr lang="en-US" sz="6000" b="0" u="none" dirty="0">
                <a:solidFill>
                  <a:schemeClr val="bg1"/>
                </a:solidFill>
                <a:effectLst/>
                <a:latin typeface="+mj-lt"/>
                <a:cs typeface="Times New Roman" pitchFamily="18" charset="0"/>
              </a:rPr>
            </a:br>
            <a:r>
              <a:rPr lang="en-US" sz="4800" b="0" i="1" u="none" dirty="0" err="1">
                <a:solidFill>
                  <a:schemeClr val="bg1"/>
                </a:solidFill>
                <a:effectLst/>
                <a:latin typeface="+mj-lt"/>
                <a:cs typeface="Times New Roman" pitchFamily="18" charset="0"/>
              </a:rPr>
              <a:t>Đinh</a:t>
            </a:r>
            <a:r>
              <a:rPr lang="en-US" sz="4800" b="0" i="1" u="none" dirty="0">
                <a:solidFill>
                  <a:schemeClr val="bg1"/>
                </a:solidFill>
                <a:effectLst/>
                <a:latin typeface="+mj-lt"/>
                <a:cs typeface="Times New Roman" pitchFamily="18" charset="0"/>
              </a:rPr>
              <a:t> </a:t>
            </a:r>
            <a:r>
              <a:rPr lang="en-US" sz="4800" b="0" i="1" u="none" dirty="0" err="1">
                <a:solidFill>
                  <a:schemeClr val="bg1"/>
                </a:solidFill>
                <a:effectLst/>
                <a:latin typeface="+mj-lt"/>
                <a:cs typeface="Times New Roman" pitchFamily="18" charset="0"/>
              </a:rPr>
              <a:t>Công</a:t>
            </a:r>
            <a:r>
              <a:rPr lang="en-US" sz="4800" b="0" i="1" u="none" dirty="0">
                <a:solidFill>
                  <a:schemeClr val="bg1"/>
                </a:solidFill>
                <a:effectLst/>
                <a:latin typeface="+mj-lt"/>
                <a:cs typeface="Times New Roman" pitchFamily="18" charset="0"/>
              </a:rPr>
              <a:t> </a:t>
            </a:r>
            <a:r>
              <a:rPr lang="en-US" sz="4800" b="0" i="1" u="none" dirty="0" err="1">
                <a:solidFill>
                  <a:schemeClr val="bg1"/>
                </a:solidFill>
                <a:effectLst/>
                <a:latin typeface="+mj-lt"/>
                <a:cs typeface="Times New Roman" pitchFamily="18" charset="0"/>
              </a:rPr>
              <a:t>Huỳnh</a:t>
            </a:r>
            <a:endParaRPr lang="vi-VN" sz="4800" b="0" i="1" u="none"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594693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4171950"/>
          </a:xfrm>
        </p:spPr>
        <p:txBody>
          <a:bodyPr>
            <a:noAutofit/>
          </a:bodyPr>
          <a:lstStyle/>
          <a:p>
            <a:pPr algn="just"/>
            <a:r>
              <a:rPr lang="vi-VN" sz="6000" b="0" u="none" dirty="0">
                <a:solidFill>
                  <a:schemeClr val="bg1"/>
                </a:solidFill>
                <a:effectLst/>
                <a:latin typeface="+mj-lt"/>
              </a:rPr>
              <a:t>Người ta sống không nguyên bởi bánh, nhưng bởi mọi lời do miệng Thiên Chúa phán ra.</a:t>
            </a:r>
            <a:endParaRPr lang="en-US" sz="8800" b="0" u="none" dirty="0">
              <a:solidFill>
                <a:schemeClr val="bg1"/>
              </a:solidFill>
              <a:effectLst/>
              <a:latin typeface="+mj-lt"/>
              <a:cs typeface="Times New Roman" pitchFamily="18" charset="0"/>
            </a:endParaRPr>
          </a:p>
        </p:txBody>
      </p:sp>
      <p:sp>
        <p:nvSpPr>
          <p:cNvPr id="3" name="TextBox 2"/>
          <p:cNvSpPr txBox="1"/>
          <p:nvPr/>
        </p:nvSpPr>
        <p:spPr>
          <a:xfrm>
            <a:off x="0" y="0"/>
            <a:ext cx="9220200" cy="923330"/>
          </a:xfrm>
          <a:prstGeom prst="rect">
            <a:avLst/>
          </a:prstGeom>
          <a:noFill/>
        </p:spPr>
        <p:txBody>
          <a:bodyPr wrap="square" rtlCol="0">
            <a:spAutoFit/>
          </a:bodyPr>
          <a:lstStyle/>
          <a:p>
            <a:r>
              <a:rPr lang="vi-VN" sz="5400" u="sng" dirty="0">
                <a:solidFill>
                  <a:srgbClr val="FFFF00"/>
                </a:solidFill>
                <a:latin typeface="+mj-lt"/>
                <a:cs typeface="Times New Roman" pitchFamily="18" charset="0"/>
              </a:rPr>
              <a:t>Câu Xướng Trước Phúc âm</a:t>
            </a:r>
            <a:r>
              <a:rPr lang="en-US" sz="5400" u="sng" dirty="0">
                <a:solidFill>
                  <a:srgbClr val="FFFF00"/>
                </a:solidFill>
                <a:latin typeface="+mj-lt"/>
                <a:cs typeface="Times New Roman" pitchFamily="18" charset="0"/>
              </a:rPr>
              <a:t>:</a:t>
            </a:r>
            <a:endParaRPr lang="en-US" sz="5400" dirty="0">
              <a:solidFill>
                <a:srgbClr val="FFFF00"/>
              </a:solidFill>
              <a:latin typeface="+mj-lt"/>
            </a:endParaRPr>
          </a:p>
        </p:txBody>
      </p:sp>
    </p:spTree>
    <p:extLst>
      <p:ext uri="{BB962C8B-B14F-4D97-AF65-F5344CB8AC3E}">
        <p14:creationId xmlns:p14="http://schemas.microsoft.com/office/powerpoint/2010/main" val="31152876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u="none"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3483388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u="none"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26257567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i="1" u="none" dirty="0">
                <a:solidFill>
                  <a:srgbClr val="FFFF00"/>
                </a:solidFill>
                <a:effectLst/>
                <a:latin typeface="+mj-lt"/>
                <a:cs typeface="Times New Roman" pitchFamily="18" charset="0"/>
              </a:rPr>
              <a:t>Tôi tin kính một Thiên Chúa là Cha toàn năng, </a:t>
            </a:r>
            <a:r>
              <a:rPr lang="vi-VN" sz="6600" b="0" u="none" dirty="0">
                <a:solidFill>
                  <a:schemeClr val="bg1"/>
                </a:solidFill>
                <a:effectLst/>
                <a:latin typeface="+mj-lt"/>
                <a:cs typeface="Times New Roman" pitchFamily="18" charset="0"/>
              </a:rPr>
              <a:t>Đấng tạo thành trời đất, muôn vật hữu hình và vô hình. </a:t>
            </a:r>
            <a:endParaRPr lang="en-US" sz="6600" b="0" u="none"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0168777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u="none" dirty="0" err="1">
                <a:solidFill>
                  <a:schemeClr val="bg1"/>
                </a:solidFill>
                <a:effectLst/>
                <a:latin typeface="+mj-lt"/>
                <a:cs typeface="Times New Roman" pitchFamily="18" charset="0"/>
              </a:rPr>
              <a:t>Tôi</a:t>
            </a:r>
            <a:r>
              <a:rPr lang="en-US" sz="6600" b="0" u="none" dirty="0">
                <a:solidFill>
                  <a:schemeClr val="bg1"/>
                </a:solidFill>
                <a:effectLst/>
                <a:latin typeface="+mj-lt"/>
                <a:cs typeface="Times New Roman" pitchFamily="18" charset="0"/>
              </a:rPr>
              <a:t> tin </a:t>
            </a:r>
            <a:r>
              <a:rPr lang="en-US" sz="6600" b="0" u="none" dirty="0" err="1">
                <a:solidFill>
                  <a:schemeClr val="bg1"/>
                </a:solidFill>
                <a:effectLst/>
                <a:latin typeface="+mj-lt"/>
                <a:cs typeface="Times New Roman" pitchFamily="18" charset="0"/>
              </a:rPr>
              <a:t>kính</a:t>
            </a:r>
            <a:r>
              <a:rPr lang="en-US" sz="6600" b="0" u="none" dirty="0">
                <a:solidFill>
                  <a:schemeClr val="bg1"/>
                </a:solidFill>
                <a:effectLst/>
                <a:latin typeface="+mj-lt"/>
                <a:cs typeface="Times New Roman" pitchFamily="18" charset="0"/>
              </a:rPr>
              <a:t> </a:t>
            </a:r>
            <a:r>
              <a:rPr lang="en-US" sz="6600" b="0" u="none" dirty="0" err="1">
                <a:solidFill>
                  <a:schemeClr val="bg1"/>
                </a:solidFill>
                <a:effectLst/>
                <a:latin typeface="+mj-lt"/>
                <a:cs typeface="Times New Roman" pitchFamily="18" charset="0"/>
              </a:rPr>
              <a:t>một</a:t>
            </a:r>
            <a:r>
              <a:rPr lang="en-US" sz="6600" b="0" u="none" dirty="0">
                <a:solidFill>
                  <a:schemeClr val="bg1"/>
                </a:solidFill>
                <a:effectLst/>
                <a:latin typeface="+mj-lt"/>
                <a:cs typeface="Times New Roman" pitchFamily="18" charset="0"/>
              </a:rPr>
              <a:t> </a:t>
            </a:r>
            <a:r>
              <a:rPr lang="en-US" sz="6600" b="0" u="none" dirty="0" err="1">
                <a:solidFill>
                  <a:schemeClr val="bg1"/>
                </a:solidFill>
                <a:effectLst/>
                <a:latin typeface="+mj-lt"/>
                <a:cs typeface="Times New Roman" pitchFamily="18" charset="0"/>
              </a:rPr>
              <a:t>Chúa</a:t>
            </a:r>
            <a:r>
              <a:rPr lang="en-US" sz="6600" b="0" u="none" dirty="0">
                <a:solidFill>
                  <a:schemeClr val="bg1"/>
                </a:solidFill>
                <a:effectLst/>
                <a:latin typeface="+mj-lt"/>
                <a:cs typeface="Times New Roman" pitchFamily="18" charset="0"/>
              </a:rPr>
              <a:t> </a:t>
            </a:r>
            <a:r>
              <a:rPr lang="en-US" sz="6600" b="0" u="none" dirty="0" err="1">
                <a:solidFill>
                  <a:schemeClr val="bg1"/>
                </a:solidFill>
                <a:effectLst/>
                <a:latin typeface="+mj-lt"/>
                <a:cs typeface="Times New Roman" pitchFamily="18" charset="0"/>
              </a:rPr>
              <a:t>Giêsu</a:t>
            </a:r>
            <a:r>
              <a:rPr lang="en-US" sz="6600" b="0" u="none" dirty="0">
                <a:solidFill>
                  <a:schemeClr val="bg1"/>
                </a:solidFill>
                <a:effectLst/>
                <a:latin typeface="+mj-lt"/>
                <a:cs typeface="Times New Roman" pitchFamily="18" charset="0"/>
              </a:rPr>
              <a:t> </a:t>
            </a:r>
            <a:r>
              <a:rPr lang="en-US" sz="6600" b="0" u="none" dirty="0" err="1">
                <a:solidFill>
                  <a:schemeClr val="bg1"/>
                </a:solidFill>
                <a:effectLst/>
                <a:latin typeface="+mj-lt"/>
                <a:cs typeface="Times New Roman" pitchFamily="18" charset="0"/>
              </a:rPr>
              <a:t>Kitô</a:t>
            </a:r>
            <a:r>
              <a:rPr lang="en-US" sz="6600" b="0" u="none" dirty="0">
                <a:solidFill>
                  <a:schemeClr val="bg1"/>
                </a:solidFill>
                <a:effectLst/>
                <a:latin typeface="+mj-lt"/>
                <a:cs typeface="Times New Roman" pitchFamily="18" charset="0"/>
              </a:rPr>
              <a:t>, Con </a:t>
            </a:r>
            <a:r>
              <a:rPr lang="en-US" sz="6600" b="0" u="none" dirty="0" err="1">
                <a:solidFill>
                  <a:schemeClr val="bg1"/>
                </a:solidFill>
                <a:effectLst/>
                <a:latin typeface="+mj-lt"/>
                <a:cs typeface="Times New Roman" pitchFamily="18" charset="0"/>
              </a:rPr>
              <a:t>Một</a:t>
            </a:r>
            <a:r>
              <a:rPr lang="en-US" sz="6600" b="0" u="none" dirty="0">
                <a:solidFill>
                  <a:schemeClr val="bg1"/>
                </a:solidFill>
                <a:effectLst/>
                <a:latin typeface="+mj-lt"/>
                <a:cs typeface="Times New Roman" pitchFamily="18" charset="0"/>
              </a:rPr>
              <a:t> </a:t>
            </a:r>
            <a:r>
              <a:rPr lang="en-US" sz="6600" b="0" u="none" dirty="0" err="1">
                <a:solidFill>
                  <a:schemeClr val="bg1"/>
                </a:solidFill>
                <a:effectLst/>
                <a:latin typeface="+mj-lt"/>
                <a:cs typeface="Times New Roman" pitchFamily="18" charset="0"/>
              </a:rPr>
              <a:t>Thiên</a:t>
            </a:r>
            <a:r>
              <a:rPr lang="en-US" sz="6600" b="0" u="none" dirty="0">
                <a:solidFill>
                  <a:schemeClr val="bg1"/>
                </a:solidFill>
                <a:effectLst/>
                <a:latin typeface="+mj-lt"/>
                <a:cs typeface="Times New Roman" pitchFamily="18" charset="0"/>
              </a:rPr>
              <a:t> </a:t>
            </a:r>
            <a:r>
              <a:rPr lang="en-US" sz="6600" b="0" u="none" dirty="0" err="1">
                <a:solidFill>
                  <a:schemeClr val="bg1"/>
                </a:solidFill>
                <a:effectLst/>
                <a:latin typeface="+mj-lt"/>
                <a:cs typeface="Times New Roman" pitchFamily="18" charset="0"/>
              </a:rPr>
              <a:t>Chúa</a:t>
            </a:r>
            <a:r>
              <a:rPr lang="en-US" sz="6600" b="0" u="none" dirty="0">
                <a:solidFill>
                  <a:schemeClr val="bg1"/>
                </a:solidFill>
                <a:effectLst/>
                <a:latin typeface="+mj-lt"/>
                <a:cs typeface="Times New Roman" pitchFamily="18" charset="0"/>
              </a:rPr>
              <a:t>, </a:t>
            </a:r>
            <a:r>
              <a:rPr lang="vi-VN" sz="6600" b="0" u="none" dirty="0">
                <a:solidFill>
                  <a:schemeClr val="bg1"/>
                </a:solidFill>
                <a:effectLst/>
                <a:latin typeface="+mj-lt"/>
                <a:cs typeface="Times New Roman" pitchFamily="18" charset="0"/>
              </a:rPr>
              <a:t>Sinh bởi Đức Chúa Cha từ trước muôn đời. </a:t>
            </a:r>
            <a:endParaRPr lang="en-US" sz="6600" b="0" u="none"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991069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u="none" dirty="0">
                <a:solidFill>
                  <a:schemeClr val="bg1"/>
                </a:solidFill>
                <a:effectLst/>
                <a:latin typeface="+mj-lt"/>
                <a:cs typeface="Times New Roman" pitchFamily="18" charset="0"/>
              </a:rPr>
              <a:t>Người là Thiên Chúa bởi Thiên Chúa, Ánh Sáng bởi Ánh Sáng,</a:t>
            </a:r>
            <a:r>
              <a:rPr lang="en-US" sz="6600" b="0" u="none" dirty="0">
                <a:solidFill>
                  <a:schemeClr val="bg1"/>
                </a:solidFill>
                <a:effectLst/>
                <a:latin typeface="+mj-lt"/>
                <a:cs typeface="Times New Roman" pitchFamily="18" charset="0"/>
              </a:rPr>
              <a:t> </a:t>
            </a:r>
            <a:r>
              <a:rPr lang="en-US" sz="6600" b="0" u="none" dirty="0" err="1">
                <a:solidFill>
                  <a:schemeClr val="bg1"/>
                </a:solidFill>
                <a:effectLst/>
                <a:latin typeface="+mj-lt"/>
                <a:cs typeface="Times New Roman" pitchFamily="18" charset="0"/>
              </a:rPr>
              <a:t>Thiên</a:t>
            </a:r>
            <a:r>
              <a:rPr lang="en-US" sz="6600" b="0" u="none" dirty="0">
                <a:solidFill>
                  <a:schemeClr val="bg1"/>
                </a:solidFill>
                <a:effectLst/>
                <a:latin typeface="+mj-lt"/>
                <a:cs typeface="Times New Roman" pitchFamily="18" charset="0"/>
              </a:rPr>
              <a:t> </a:t>
            </a:r>
            <a:r>
              <a:rPr lang="en-US" sz="6600" b="0" u="none" dirty="0" err="1">
                <a:solidFill>
                  <a:schemeClr val="bg1"/>
                </a:solidFill>
                <a:effectLst/>
                <a:latin typeface="+mj-lt"/>
                <a:cs typeface="Times New Roman" pitchFamily="18" charset="0"/>
              </a:rPr>
              <a:t>Chúa</a:t>
            </a:r>
            <a:r>
              <a:rPr lang="en-US" sz="6600" b="0" u="none" dirty="0">
                <a:solidFill>
                  <a:schemeClr val="bg1"/>
                </a:solidFill>
                <a:effectLst/>
                <a:latin typeface="+mj-lt"/>
                <a:cs typeface="Times New Roman" pitchFamily="18" charset="0"/>
              </a:rPr>
              <a:t> </a:t>
            </a:r>
            <a:r>
              <a:rPr lang="en-US" sz="6600" b="0" u="none" dirty="0" err="1">
                <a:solidFill>
                  <a:schemeClr val="bg1"/>
                </a:solidFill>
                <a:effectLst/>
                <a:latin typeface="+mj-lt"/>
                <a:cs typeface="Times New Roman" pitchFamily="18" charset="0"/>
              </a:rPr>
              <a:t>thật</a:t>
            </a:r>
            <a:r>
              <a:rPr lang="en-US" sz="6600" b="0" u="none" dirty="0">
                <a:solidFill>
                  <a:schemeClr val="bg1"/>
                </a:solidFill>
                <a:effectLst/>
                <a:latin typeface="+mj-lt"/>
                <a:cs typeface="Times New Roman" pitchFamily="18" charset="0"/>
              </a:rPr>
              <a:t> </a:t>
            </a:r>
            <a:r>
              <a:rPr lang="en-US" sz="6600" b="0" u="none" dirty="0" err="1">
                <a:solidFill>
                  <a:schemeClr val="bg1"/>
                </a:solidFill>
                <a:effectLst/>
                <a:latin typeface="+mj-lt"/>
                <a:cs typeface="Times New Roman" pitchFamily="18" charset="0"/>
              </a:rPr>
              <a:t>bởi</a:t>
            </a:r>
            <a:r>
              <a:rPr lang="en-US" sz="6600" b="0" u="none" dirty="0">
                <a:solidFill>
                  <a:schemeClr val="bg1"/>
                </a:solidFill>
                <a:effectLst/>
                <a:latin typeface="+mj-lt"/>
                <a:cs typeface="Times New Roman" pitchFamily="18" charset="0"/>
              </a:rPr>
              <a:t> </a:t>
            </a:r>
            <a:r>
              <a:rPr lang="en-US" sz="6600" b="0" u="none" dirty="0" err="1">
                <a:solidFill>
                  <a:schemeClr val="bg1"/>
                </a:solidFill>
                <a:effectLst/>
                <a:latin typeface="+mj-lt"/>
                <a:cs typeface="Times New Roman" pitchFamily="18" charset="0"/>
              </a:rPr>
              <a:t>Thiên</a:t>
            </a:r>
            <a:r>
              <a:rPr lang="en-US" sz="6600" b="0" u="none" dirty="0">
                <a:solidFill>
                  <a:schemeClr val="bg1"/>
                </a:solidFill>
                <a:effectLst/>
                <a:latin typeface="+mj-lt"/>
                <a:cs typeface="Times New Roman" pitchFamily="18" charset="0"/>
              </a:rPr>
              <a:t> </a:t>
            </a:r>
            <a:r>
              <a:rPr lang="en-US" sz="6600" b="0" u="none" dirty="0" err="1">
                <a:solidFill>
                  <a:schemeClr val="bg1"/>
                </a:solidFill>
                <a:effectLst/>
                <a:latin typeface="+mj-lt"/>
                <a:cs typeface="Times New Roman" pitchFamily="18" charset="0"/>
              </a:rPr>
              <a:t>Chúa</a:t>
            </a:r>
            <a:r>
              <a:rPr lang="en-US" sz="6600" b="0" u="none" dirty="0">
                <a:solidFill>
                  <a:schemeClr val="bg1"/>
                </a:solidFill>
                <a:effectLst/>
                <a:latin typeface="+mj-lt"/>
                <a:cs typeface="Times New Roman" pitchFamily="18" charset="0"/>
              </a:rPr>
              <a:t> </a:t>
            </a:r>
            <a:r>
              <a:rPr lang="en-US" sz="6600" b="0" u="none" dirty="0" err="1">
                <a:solidFill>
                  <a:schemeClr val="bg1"/>
                </a:solidFill>
                <a:effectLst/>
                <a:latin typeface="+mj-lt"/>
                <a:cs typeface="Times New Roman" pitchFamily="18" charset="0"/>
              </a:rPr>
              <a:t>thật</a:t>
            </a:r>
            <a:r>
              <a:rPr lang="en-US" sz="6600" b="0" u="none"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33240694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u="none" dirty="0">
                <a:solidFill>
                  <a:schemeClr val="bg1"/>
                </a:solidFill>
                <a:effectLst/>
                <a:latin typeface="+mj-lt"/>
              </a:rPr>
              <a:t>được sinh ra mà không phải được tạo thành, đồng bản thể với Đức Chúa Cha: nhờ Người mà muôn vật được tạo thành. </a:t>
            </a:r>
            <a:endParaRPr lang="en-US" sz="6000" b="0" u="none"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317380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u="none" dirty="0">
                <a:solidFill>
                  <a:schemeClr val="bg1"/>
                </a:solidFill>
                <a:effectLst/>
                <a:latin typeface="+mj-lt"/>
              </a:rPr>
              <a:t>Vì loài người chúng ta và để cứu độ chúng ta,</a:t>
            </a:r>
            <a:r>
              <a:rPr lang="en-US" sz="7200" b="0" u="none" dirty="0">
                <a:solidFill>
                  <a:schemeClr val="bg1"/>
                </a:solidFill>
                <a:effectLst/>
                <a:latin typeface="+mj-lt"/>
              </a:rPr>
              <a:t> </a:t>
            </a:r>
            <a:r>
              <a:rPr lang="vi-VN" sz="7200" b="0" u="none" dirty="0">
                <a:solidFill>
                  <a:schemeClr val="bg1"/>
                </a:solidFill>
                <a:effectLst/>
                <a:latin typeface="+mj-lt"/>
                <a:cs typeface="Times New Roman" pitchFamily="18" charset="0"/>
              </a:rPr>
              <a:t>Người đã từ trời xuống thế. </a:t>
            </a:r>
            <a:endParaRPr lang="en-US" sz="7200" b="0" u="none"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894547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u="none"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u="none"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4007637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u="none"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u="none"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722427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sz="5600" b="0" u="none" dirty="0">
                <a:solidFill>
                  <a:srgbClr val="FFFF00"/>
                </a:solidFill>
                <a:effectLst/>
                <a:latin typeface="+mj-lt"/>
                <a:cs typeface="Times New Roman" panose="02020603050405020304" pitchFamily="18" charset="0"/>
              </a:rPr>
              <a:t>Tk1:</a:t>
            </a:r>
            <a:r>
              <a:rPr lang="en-US" sz="5600" b="0" u="none" dirty="0">
                <a:solidFill>
                  <a:schemeClr val="bg1"/>
                </a:solidFill>
                <a:effectLst/>
                <a:latin typeface="+mj-lt"/>
                <a:cs typeface="Times New Roman" panose="02020603050405020304" pitchFamily="18" charset="0"/>
              </a:rPr>
              <a:t> </a:t>
            </a:r>
            <a:r>
              <a:rPr lang="vi-VN" sz="5600" b="0" u="none" dirty="0">
                <a:solidFill>
                  <a:schemeClr val="bg1"/>
                </a:solidFill>
                <a:effectLst/>
                <a:latin typeface="+mj-lt"/>
              </a:rPr>
              <a:t>Đây mùa chay thánh đã về, nhắc nhở con thân phận yếu đuối. Tháng năm qua mê đắm tội trần, tìm về bên nhan thánh diệu vời.</a:t>
            </a:r>
            <a:endParaRPr lang="vi-VN" sz="5600" b="0" u="none"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325602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0" u="none"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400" b="0" u="none"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0659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u="none"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u="none"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7305185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u="none" dirty="0">
                <a:solidFill>
                  <a:schemeClr val="bg1"/>
                </a:solidFill>
                <a:effectLst/>
                <a:latin typeface="+mj-lt"/>
              </a:rPr>
              <a:t>Người được phụng thờ và tôn vinh cùng với Đức Chúa Cha và Đức Chúa Con: Người đã dùng các tiên tri mà phán dạy. </a:t>
            </a:r>
            <a:endParaRPr lang="en-US" sz="6000" b="0" u="none"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497152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7200" b="0" u="none" dirty="0">
                <a:solidFill>
                  <a:schemeClr val="bg1"/>
                </a:solidFill>
                <a:effectLst/>
                <a:latin typeface="+mj-lt"/>
              </a:rPr>
              <a:t>Tôi tin Hội Thánh duy nhất thánh thiện công giáo và tông truyền.</a:t>
            </a:r>
            <a:endParaRPr lang="en-US" sz="7200" b="0" u="none"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772740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u="none" dirty="0">
                <a:solidFill>
                  <a:schemeClr val="bg1"/>
                </a:solidFill>
                <a:effectLst/>
                <a:latin typeface="+mj-lt"/>
                <a:cs typeface="Times New Roman" pitchFamily="18" charset="0"/>
              </a:rPr>
              <a:t>Tôi tuyên xưng có một Phép Rửa để tha tội. Tôi trông đợi kẻ chết sống lại và sự</a:t>
            </a:r>
            <a:r>
              <a:rPr lang="en-US" sz="6600" b="0" u="none" dirty="0">
                <a:solidFill>
                  <a:schemeClr val="bg1"/>
                </a:solidFill>
                <a:effectLst/>
                <a:latin typeface="+mj-lt"/>
                <a:cs typeface="Times New Roman" pitchFamily="18" charset="0"/>
              </a:rPr>
              <a:t> </a:t>
            </a:r>
            <a:r>
              <a:rPr lang="vi-VN" sz="6600" b="0" u="none" dirty="0">
                <a:solidFill>
                  <a:schemeClr val="bg1"/>
                </a:solidFill>
                <a:effectLst/>
                <a:latin typeface="+mj-lt"/>
                <a:cs typeface="Times New Roman" pitchFamily="18" charset="0"/>
              </a:rPr>
              <a:t>sống đời sau. </a:t>
            </a:r>
            <a:r>
              <a:rPr lang="vi-VN" sz="6600" b="0" u="none" dirty="0">
                <a:solidFill>
                  <a:srgbClr val="FFFF00"/>
                </a:solidFill>
                <a:effectLst/>
                <a:latin typeface="+mj-lt"/>
                <a:cs typeface="Times New Roman" pitchFamily="18" charset="0"/>
              </a:rPr>
              <a:t>Amen.</a:t>
            </a:r>
            <a:endParaRPr lang="en-US" sz="6600" b="0" u="none"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31454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2670076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430"/>
            <a:ext cx="9144000" cy="5154930"/>
          </a:xfrm>
        </p:spPr>
        <p:txBody>
          <a:bodyPr>
            <a:noAutofit/>
          </a:bodyPr>
          <a:lstStyle/>
          <a:p>
            <a:r>
              <a:rPr lang="en-US" sz="6000" b="0" u="none" dirty="0">
                <a:solidFill>
                  <a:srgbClr val="FFFF00"/>
                </a:solidFill>
                <a:effectLst/>
                <a:latin typeface="+mj-lt"/>
                <a:cs typeface="Times New Roman" pitchFamily="18" charset="0"/>
              </a:rPr>
              <a:t>Ca </a:t>
            </a:r>
            <a:r>
              <a:rPr lang="en-US" sz="6000" b="0" u="none" dirty="0" err="1">
                <a:solidFill>
                  <a:srgbClr val="FFFF00"/>
                </a:solidFill>
                <a:effectLst/>
                <a:latin typeface="+mj-lt"/>
                <a:cs typeface="Times New Roman" pitchFamily="18" charset="0"/>
              </a:rPr>
              <a:t>Dâng</a:t>
            </a:r>
            <a:r>
              <a:rPr lang="en-US" sz="6000" b="0" u="none" dirty="0">
                <a:solidFill>
                  <a:srgbClr val="FFFF00"/>
                </a:solidFill>
                <a:effectLst/>
                <a:latin typeface="+mj-lt"/>
                <a:cs typeface="Times New Roman" pitchFamily="18" charset="0"/>
              </a:rPr>
              <a:t> </a:t>
            </a:r>
            <a:r>
              <a:rPr lang="en-US" sz="6000" b="0" u="none" dirty="0" err="1">
                <a:solidFill>
                  <a:srgbClr val="FFFF00"/>
                </a:solidFill>
                <a:effectLst/>
                <a:latin typeface="+mj-lt"/>
                <a:cs typeface="Times New Roman" pitchFamily="18" charset="0"/>
              </a:rPr>
              <a:t>Lễ</a:t>
            </a:r>
            <a:r>
              <a:rPr lang="en-US" sz="6000" b="0" u="none" dirty="0">
                <a:solidFill>
                  <a:srgbClr val="FFFF00"/>
                </a:solidFill>
                <a:effectLst/>
                <a:latin typeface="+mj-lt"/>
                <a:cs typeface="Times New Roman" pitchFamily="18" charset="0"/>
              </a:rPr>
              <a:t/>
            </a:r>
            <a:br>
              <a:rPr lang="en-US" sz="6000" b="0" u="none" dirty="0">
                <a:solidFill>
                  <a:srgbClr val="FFFF00"/>
                </a:solidFill>
                <a:effectLst/>
                <a:latin typeface="+mj-lt"/>
                <a:cs typeface="Times New Roman" pitchFamily="18" charset="0"/>
              </a:rPr>
            </a:br>
            <a:r>
              <a:rPr lang="en-US" sz="6000" b="0" u="none" dirty="0" err="1" smtClean="0">
                <a:solidFill>
                  <a:srgbClr val="FFFF00"/>
                </a:solidFill>
                <a:effectLst/>
                <a:latin typeface="+mj-lt"/>
                <a:cs typeface="Times New Roman" pitchFamily="18" charset="0"/>
              </a:rPr>
              <a:t>Lễ</a:t>
            </a:r>
            <a:r>
              <a:rPr lang="en-US" sz="6000" b="0" u="none" dirty="0" smtClean="0">
                <a:solidFill>
                  <a:srgbClr val="FFFF00"/>
                </a:solidFill>
                <a:effectLst/>
                <a:latin typeface="+mj-lt"/>
                <a:cs typeface="Times New Roman" pitchFamily="18" charset="0"/>
              </a:rPr>
              <a:t> </a:t>
            </a:r>
            <a:r>
              <a:rPr lang="en-US" sz="6000" b="0" u="none" dirty="0" err="1" smtClean="0">
                <a:solidFill>
                  <a:srgbClr val="FFFF00"/>
                </a:solidFill>
                <a:effectLst/>
                <a:latin typeface="+mj-lt"/>
                <a:cs typeface="Times New Roman" pitchFamily="18" charset="0"/>
              </a:rPr>
              <a:t>Tế</a:t>
            </a:r>
            <a:r>
              <a:rPr lang="en-US" sz="6000" b="0" u="none" dirty="0" smtClean="0">
                <a:solidFill>
                  <a:srgbClr val="FFFF00"/>
                </a:solidFill>
                <a:effectLst/>
                <a:latin typeface="+mj-lt"/>
                <a:cs typeface="Times New Roman" pitchFamily="18" charset="0"/>
              </a:rPr>
              <a:t> </a:t>
            </a:r>
            <a:r>
              <a:rPr lang="en-US" sz="6000" b="0" u="none" dirty="0" err="1" smtClean="0">
                <a:solidFill>
                  <a:srgbClr val="FFFF00"/>
                </a:solidFill>
                <a:effectLst/>
                <a:latin typeface="+mj-lt"/>
                <a:cs typeface="Times New Roman" pitchFamily="18" charset="0"/>
              </a:rPr>
              <a:t>Đầu</a:t>
            </a:r>
            <a:r>
              <a:rPr lang="en-US" sz="6000" b="0" u="none" dirty="0" smtClean="0">
                <a:solidFill>
                  <a:srgbClr val="FFFF00"/>
                </a:solidFill>
                <a:effectLst/>
                <a:latin typeface="+mj-lt"/>
                <a:cs typeface="Times New Roman" pitchFamily="18" charset="0"/>
              </a:rPr>
              <a:t> </a:t>
            </a:r>
            <a:r>
              <a:rPr lang="en-US" sz="6000" b="0" u="none" dirty="0" err="1" smtClean="0">
                <a:solidFill>
                  <a:srgbClr val="FFFF00"/>
                </a:solidFill>
                <a:effectLst/>
                <a:latin typeface="+mj-lt"/>
                <a:cs typeface="Times New Roman" pitchFamily="18" charset="0"/>
              </a:rPr>
              <a:t>Mùa</a:t>
            </a:r>
            <a:r>
              <a:rPr lang="en-US" b="0" u="none" dirty="0">
                <a:solidFill>
                  <a:schemeClr val="bg1"/>
                </a:solidFill>
                <a:effectLst/>
                <a:latin typeface="+mj-lt"/>
                <a:cs typeface="Times New Roman" pitchFamily="18" charset="0"/>
              </a:rPr>
              <a:t/>
            </a:r>
            <a:br>
              <a:rPr lang="en-US" b="0" u="none" dirty="0">
                <a:solidFill>
                  <a:schemeClr val="bg1"/>
                </a:solidFill>
                <a:effectLst/>
                <a:latin typeface="+mj-lt"/>
                <a:cs typeface="Times New Roman" pitchFamily="18" charset="0"/>
              </a:rPr>
            </a:br>
            <a:r>
              <a:rPr lang="en-US" b="0" i="1" u="none" dirty="0" err="1" smtClean="0">
                <a:solidFill>
                  <a:schemeClr val="bg1"/>
                </a:solidFill>
                <a:effectLst/>
                <a:latin typeface="+mj-lt"/>
                <a:cs typeface="Times New Roman" pitchFamily="18" charset="0"/>
              </a:rPr>
              <a:t>Vũ</a:t>
            </a:r>
            <a:r>
              <a:rPr lang="en-US" b="0" i="1" u="none" dirty="0" smtClean="0">
                <a:solidFill>
                  <a:schemeClr val="bg1"/>
                </a:solidFill>
                <a:effectLst/>
                <a:latin typeface="+mj-lt"/>
                <a:cs typeface="Times New Roman" pitchFamily="18" charset="0"/>
              </a:rPr>
              <a:t> </a:t>
            </a:r>
            <a:r>
              <a:rPr lang="en-US" b="0" i="1" u="none" dirty="0" err="1" smtClean="0">
                <a:solidFill>
                  <a:schemeClr val="bg1"/>
                </a:solidFill>
                <a:effectLst/>
                <a:latin typeface="+mj-lt"/>
                <a:cs typeface="Times New Roman" pitchFamily="18" charset="0"/>
              </a:rPr>
              <a:t>Đình</a:t>
            </a:r>
            <a:r>
              <a:rPr lang="en-US" b="0" i="1" u="none" dirty="0" smtClean="0">
                <a:solidFill>
                  <a:schemeClr val="bg1"/>
                </a:solidFill>
                <a:effectLst/>
                <a:latin typeface="+mj-lt"/>
                <a:cs typeface="Times New Roman" pitchFamily="18" charset="0"/>
              </a:rPr>
              <a:t> </a:t>
            </a:r>
            <a:r>
              <a:rPr lang="en-US" b="0" i="1" u="none" dirty="0" err="1" smtClean="0">
                <a:solidFill>
                  <a:schemeClr val="bg1"/>
                </a:solidFill>
                <a:effectLst/>
                <a:latin typeface="+mj-lt"/>
                <a:cs typeface="Times New Roman" pitchFamily="18" charset="0"/>
              </a:rPr>
              <a:t>Ân</a:t>
            </a:r>
            <a:endParaRPr lang="vi-VN" sz="4800" b="0" i="1" u="none"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048538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5600" b="0" u="none" dirty="0" smtClean="0">
                <a:solidFill>
                  <a:srgbClr val="FFFF00"/>
                </a:solidFill>
                <a:effectLst/>
                <a:latin typeface="+mj-lt"/>
                <a:ea typeface="SimHei" panose="02010609060101010101" pitchFamily="49" charset="-122"/>
                <a:cs typeface="Times New Roman" panose="02020603050405020304" pitchFamily="18" charset="0"/>
              </a:rPr>
              <a:t>Tk1</a:t>
            </a:r>
            <a:r>
              <a:rPr lang="en-US" altLang="en-US" sz="5600" b="0" u="none" dirty="0">
                <a:solidFill>
                  <a:srgbClr val="FFFF00"/>
                </a:solidFill>
                <a:effectLst/>
                <a:latin typeface="+mj-lt"/>
                <a:ea typeface="SimHei" panose="02010609060101010101" pitchFamily="49" charset="-122"/>
                <a:cs typeface="Times New Roman" panose="02020603050405020304" pitchFamily="18" charset="0"/>
              </a:rPr>
              <a:t>:</a:t>
            </a:r>
            <a:r>
              <a:rPr lang="en-US" altLang="en-US" sz="5600" b="0" u="none" dirty="0">
                <a:solidFill>
                  <a:schemeClr val="bg1"/>
                </a:solidFill>
                <a:effectLst/>
                <a:latin typeface="+mj-lt"/>
                <a:ea typeface="SimHei" panose="02010609060101010101" pitchFamily="49" charset="-122"/>
                <a:cs typeface="Times New Roman" panose="02020603050405020304" pitchFamily="18" charset="0"/>
              </a:rPr>
              <a:t> </a:t>
            </a:r>
            <a:r>
              <a:rPr lang="vi-VN" sz="5600" b="0" u="none" dirty="0">
                <a:solidFill>
                  <a:schemeClr val="bg1"/>
                </a:solidFill>
                <a:effectLst/>
                <a:latin typeface="+mj-lt"/>
                <a:cs typeface="Times New Roman" panose="02020603050405020304" pitchFamily="18" charset="0"/>
              </a:rPr>
              <a:t>Lạy (i) Chúa! Chúng con dâng lên Chúa lễ tế đầu mùa chay này. Xin soi sáng cho muôn người chúng con biết ăn năn thống hối tội lỗi</a:t>
            </a:r>
            <a:endParaRPr lang="en-US" sz="5600" b="0" u="none"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3679527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5600" b="0" u="none" dirty="0" err="1">
                <a:solidFill>
                  <a:srgbClr val="FFFF00"/>
                </a:solidFill>
                <a:effectLst/>
                <a:latin typeface="+mj-lt"/>
                <a:ea typeface="SimHei" panose="02010609060101010101" pitchFamily="49" charset="-122"/>
                <a:cs typeface="Times New Roman" panose="02020603050405020304" pitchFamily="18" charset="0"/>
              </a:rPr>
              <a:t>Đk</a:t>
            </a:r>
            <a:r>
              <a:rPr lang="en-US" altLang="en-US" sz="5600" b="0" u="none" dirty="0">
                <a:solidFill>
                  <a:srgbClr val="FFFF00"/>
                </a:solidFill>
                <a:effectLst/>
                <a:latin typeface="+mj-lt"/>
                <a:ea typeface="SimHei" panose="02010609060101010101" pitchFamily="49" charset="-122"/>
                <a:cs typeface="Times New Roman" panose="02020603050405020304" pitchFamily="18" charset="0"/>
              </a:rPr>
              <a:t>:</a:t>
            </a:r>
            <a:r>
              <a:rPr lang="en-US" altLang="en-US" sz="5600" b="0" u="none" dirty="0">
                <a:solidFill>
                  <a:schemeClr val="bg1"/>
                </a:solidFill>
                <a:effectLst/>
                <a:latin typeface="+mj-lt"/>
                <a:ea typeface="SimHei" panose="02010609060101010101" pitchFamily="49" charset="-122"/>
                <a:cs typeface="Times New Roman" panose="02020603050405020304" pitchFamily="18" charset="0"/>
              </a:rPr>
              <a:t> </a:t>
            </a:r>
            <a:r>
              <a:rPr lang="vi-VN" sz="5400" b="0" u="none" dirty="0">
                <a:solidFill>
                  <a:schemeClr val="bg1"/>
                </a:solidFill>
                <a:effectLst/>
                <a:latin typeface="+mj-lt"/>
                <a:cs typeface="Times New Roman" panose="02020603050405020304" pitchFamily="18" charset="0"/>
              </a:rPr>
              <a:t>Con xin dâng lên lễ hy sinh cầu cho muôn người chúng con hôm nay. Luôn yêu thương nhau sống tin yêu hiệp thông trong của lễ xin dâng </a:t>
            </a:r>
            <a:r>
              <a:rPr lang="vi-VN" sz="5400" b="0" u="none" dirty="0" smtClean="0">
                <a:solidFill>
                  <a:schemeClr val="bg1"/>
                </a:solidFill>
                <a:effectLst/>
                <a:latin typeface="+mj-lt"/>
                <a:cs typeface="Times New Roman" panose="02020603050405020304" pitchFamily="18" charset="0"/>
              </a:rPr>
              <a:t>lên</a:t>
            </a:r>
            <a:r>
              <a:rPr lang="en-US" sz="5400" b="0" u="none" dirty="0" smtClean="0">
                <a:solidFill>
                  <a:schemeClr val="bg1"/>
                </a:solidFill>
                <a:effectLst/>
                <a:latin typeface="+mj-lt"/>
                <a:cs typeface="Times New Roman" panose="02020603050405020304" pitchFamily="18" charset="0"/>
              </a:rPr>
              <a:t>.</a:t>
            </a:r>
            <a:endParaRPr lang="en-US" sz="5400" b="0" u="none"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549459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5400" b="0" u="none" dirty="0" smtClean="0">
                <a:solidFill>
                  <a:srgbClr val="FFFF00"/>
                </a:solidFill>
                <a:effectLst/>
                <a:latin typeface="+mj-lt"/>
                <a:ea typeface="SimHei" panose="02010609060101010101" pitchFamily="49" charset="-122"/>
                <a:cs typeface="Times New Roman" panose="02020603050405020304" pitchFamily="18" charset="0"/>
              </a:rPr>
              <a:t>Tk2</a:t>
            </a:r>
            <a:r>
              <a:rPr lang="en-US" altLang="en-US" sz="5400" b="0" u="none" dirty="0">
                <a:solidFill>
                  <a:srgbClr val="FFFF00"/>
                </a:solidFill>
                <a:effectLst/>
                <a:latin typeface="+mj-lt"/>
                <a:ea typeface="SimHei" panose="02010609060101010101" pitchFamily="49" charset="-122"/>
                <a:cs typeface="Times New Roman" panose="02020603050405020304" pitchFamily="18" charset="0"/>
              </a:rPr>
              <a:t>:</a:t>
            </a:r>
            <a:r>
              <a:rPr lang="en-US" altLang="en-US" sz="5400" b="0" u="none" dirty="0">
                <a:solidFill>
                  <a:schemeClr val="bg1"/>
                </a:solidFill>
                <a:effectLst/>
                <a:latin typeface="+mj-lt"/>
                <a:ea typeface="SimHei" panose="02010609060101010101" pitchFamily="49" charset="-122"/>
                <a:cs typeface="Times New Roman" panose="02020603050405020304" pitchFamily="18" charset="0"/>
              </a:rPr>
              <a:t> </a:t>
            </a:r>
            <a:r>
              <a:rPr lang="vi-VN" sz="5400" b="0" u="none" dirty="0">
                <a:solidFill>
                  <a:schemeClr val="bg1"/>
                </a:solidFill>
                <a:effectLst/>
                <a:latin typeface="+mj-lt"/>
                <a:cs typeface="Times New Roman" panose="02020603050405020304" pitchFamily="18" charset="0"/>
              </a:rPr>
              <a:t>Lạy (i) Chúa! Lễ dâng con xin kính tiến Chúa lòng thành bé mọn. Mong xin Chúa cho muôn người chúng con biết nêu gương bác ái tình </a:t>
            </a:r>
            <a:r>
              <a:rPr lang="vi-VN" sz="5400" b="0" u="none" dirty="0" smtClean="0">
                <a:solidFill>
                  <a:schemeClr val="bg1"/>
                </a:solidFill>
                <a:effectLst/>
                <a:latin typeface="+mj-lt"/>
                <a:cs typeface="Times New Roman" panose="02020603050405020304" pitchFamily="18" charset="0"/>
              </a:rPr>
              <a:t>thương</a:t>
            </a:r>
            <a:r>
              <a:rPr lang="en-US" sz="5400" b="0" u="none" dirty="0" smtClean="0">
                <a:solidFill>
                  <a:schemeClr val="bg1"/>
                </a:solidFill>
                <a:effectLst/>
                <a:latin typeface="+mj-lt"/>
                <a:cs typeface="Times New Roman" panose="02020603050405020304" pitchFamily="18" charset="0"/>
              </a:rPr>
              <a:t>.</a:t>
            </a:r>
            <a:endParaRPr lang="en-US" sz="5400" b="0" u="none"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679527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600" b="0" u="none" dirty="0" err="1">
                <a:solidFill>
                  <a:srgbClr val="FFFF00"/>
                </a:solidFill>
                <a:effectLst/>
                <a:latin typeface="+mj-lt"/>
                <a:cs typeface="Times New Roman" panose="02020603050405020304" pitchFamily="18" charset="0"/>
              </a:rPr>
              <a:t>Đk</a:t>
            </a:r>
            <a:r>
              <a:rPr lang="en-US" sz="5600" b="0" u="none" dirty="0">
                <a:solidFill>
                  <a:srgbClr val="FFFF00"/>
                </a:solidFill>
                <a:effectLst/>
                <a:latin typeface="+mj-lt"/>
                <a:cs typeface="Times New Roman" panose="02020603050405020304" pitchFamily="18" charset="0"/>
              </a:rPr>
              <a:t>:</a:t>
            </a:r>
            <a:r>
              <a:rPr lang="en-US" sz="5600" b="0" u="none" dirty="0">
                <a:solidFill>
                  <a:schemeClr val="bg1"/>
                </a:solidFill>
                <a:effectLst/>
                <a:latin typeface="+mj-lt"/>
                <a:cs typeface="Times New Roman" panose="02020603050405020304" pitchFamily="18" charset="0"/>
              </a:rPr>
              <a:t> </a:t>
            </a:r>
            <a:r>
              <a:rPr lang="vi-VN" sz="5600" b="0" u="none" dirty="0">
                <a:solidFill>
                  <a:schemeClr val="bg1"/>
                </a:solidFill>
                <a:effectLst/>
                <a:latin typeface="+mj-lt"/>
              </a:rPr>
              <a:t>Nguyện thống hối ăn năn dốc lòng, cúi xin Ngài dủ tình xót thương. Vì tội con tháng năm chất chồng, nguyện xin Chúa thương tha lỗi lầm.</a:t>
            </a:r>
            <a:endParaRPr lang="vi-VN" sz="5600" b="0" u="none"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0866989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5600" b="0" u="none" dirty="0" err="1">
                <a:solidFill>
                  <a:srgbClr val="FFFF00"/>
                </a:solidFill>
                <a:effectLst/>
                <a:latin typeface="+mj-lt"/>
                <a:ea typeface="SimHei" panose="02010609060101010101" pitchFamily="49" charset="-122"/>
                <a:cs typeface="Times New Roman" panose="02020603050405020304" pitchFamily="18" charset="0"/>
              </a:rPr>
              <a:t>Đk</a:t>
            </a:r>
            <a:r>
              <a:rPr lang="en-US" altLang="en-US" sz="5600" b="0" u="none" dirty="0">
                <a:solidFill>
                  <a:srgbClr val="FFFF00"/>
                </a:solidFill>
                <a:effectLst/>
                <a:latin typeface="+mj-lt"/>
                <a:ea typeface="SimHei" panose="02010609060101010101" pitchFamily="49" charset="-122"/>
                <a:cs typeface="Times New Roman" panose="02020603050405020304" pitchFamily="18" charset="0"/>
              </a:rPr>
              <a:t>:</a:t>
            </a:r>
            <a:r>
              <a:rPr lang="en-US" altLang="en-US" sz="5600" b="0" u="none" dirty="0">
                <a:solidFill>
                  <a:schemeClr val="bg1"/>
                </a:solidFill>
                <a:effectLst/>
                <a:latin typeface="+mj-lt"/>
                <a:ea typeface="SimHei" panose="02010609060101010101" pitchFamily="49" charset="-122"/>
                <a:cs typeface="Times New Roman" panose="02020603050405020304" pitchFamily="18" charset="0"/>
              </a:rPr>
              <a:t> </a:t>
            </a:r>
            <a:r>
              <a:rPr lang="vi-VN" sz="5400" b="0" u="none" dirty="0">
                <a:solidFill>
                  <a:schemeClr val="bg1"/>
                </a:solidFill>
                <a:effectLst/>
                <a:latin typeface="+mj-lt"/>
                <a:cs typeface="Times New Roman" panose="02020603050405020304" pitchFamily="18" charset="0"/>
              </a:rPr>
              <a:t>Con xin dâng lên lễ hy sinh cầu cho muôn người chúng con hôm nay. Luôn yêu thương nhau sống tin yêu hiệp thông trong của lễ xin dâng </a:t>
            </a:r>
            <a:r>
              <a:rPr lang="vi-VN" sz="5400" b="0" u="none" dirty="0" smtClean="0">
                <a:solidFill>
                  <a:schemeClr val="bg1"/>
                </a:solidFill>
                <a:effectLst/>
                <a:latin typeface="+mj-lt"/>
                <a:cs typeface="Times New Roman" panose="02020603050405020304" pitchFamily="18" charset="0"/>
              </a:rPr>
              <a:t>lên</a:t>
            </a:r>
            <a:r>
              <a:rPr lang="en-US" sz="5400" b="0" u="none" dirty="0" smtClean="0">
                <a:solidFill>
                  <a:schemeClr val="bg1"/>
                </a:solidFill>
                <a:effectLst/>
                <a:latin typeface="+mj-lt"/>
                <a:cs typeface="Times New Roman" panose="02020603050405020304" pitchFamily="18" charset="0"/>
              </a:rPr>
              <a:t>.</a:t>
            </a:r>
            <a:endParaRPr lang="en-US" sz="5400" b="0" u="none"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275720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27067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710259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u="none" dirty="0">
                <a:solidFill>
                  <a:srgbClr val="FFFF00"/>
                </a:solidFill>
                <a:effectLst/>
                <a:latin typeface="+mj-lt"/>
                <a:cs typeface="Times New Roman" pitchFamily="18" charset="0"/>
              </a:rPr>
              <a:t>Ca </a:t>
            </a:r>
            <a:r>
              <a:rPr lang="en-US" sz="6000" b="0" u="none" dirty="0" err="1">
                <a:solidFill>
                  <a:srgbClr val="FFFF00"/>
                </a:solidFill>
                <a:effectLst/>
                <a:latin typeface="+mj-lt"/>
                <a:cs typeface="Times New Roman" pitchFamily="18" charset="0"/>
              </a:rPr>
              <a:t>Nguyện</a:t>
            </a:r>
            <a:r>
              <a:rPr lang="en-US" sz="6000" b="0" u="none" dirty="0">
                <a:solidFill>
                  <a:srgbClr val="FFFF00"/>
                </a:solidFill>
                <a:effectLst/>
                <a:latin typeface="+mj-lt"/>
                <a:cs typeface="Times New Roman" pitchFamily="18" charset="0"/>
              </a:rPr>
              <a:t> </a:t>
            </a:r>
            <a:r>
              <a:rPr lang="en-US" sz="6000" b="0" u="none" dirty="0" err="1">
                <a:solidFill>
                  <a:srgbClr val="FFFF00"/>
                </a:solidFill>
                <a:effectLst/>
                <a:latin typeface="+mj-lt"/>
                <a:cs typeface="Times New Roman" pitchFamily="18" charset="0"/>
              </a:rPr>
              <a:t>Hiệp</a:t>
            </a:r>
            <a:r>
              <a:rPr lang="en-US" sz="6000" b="0" u="none" dirty="0">
                <a:solidFill>
                  <a:srgbClr val="FFFF00"/>
                </a:solidFill>
                <a:effectLst/>
                <a:latin typeface="+mj-lt"/>
                <a:cs typeface="Times New Roman" pitchFamily="18" charset="0"/>
              </a:rPr>
              <a:t> </a:t>
            </a:r>
            <a:r>
              <a:rPr lang="en-US" sz="6000" b="0" u="none" dirty="0" err="1">
                <a:solidFill>
                  <a:srgbClr val="FFFF00"/>
                </a:solidFill>
                <a:effectLst/>
                <a:latin typeface="+mj-lt"/>
                <a:cs typeface="Times New Roman" pitchFamily="18" charset="0"/>
              </a:rPr>
              <a:t>Lễ</a:t>
            </a:r>
            <a:r>
              <a:rPr lang="en-US" sz="6000" b="0" u="none" dirty="0">
                <a:solidFill>
                  <a:srgbClr val="FFFF00"/>
                </a:solidFill>
                <a:effectLst/>
                <a:latin typeface="+mj-lt"/>
                <a:cs typeface="Times New Roman" pitchFamily="18" charset="0"/>
              </a:rPr>
              <a:t> </a:t>
            </a:r>
            <a:br>
              <a:rPr lang="en-US" sz="6000" b="0" u="none" dirty="0">
                <a:solidFill>
                  <a:srgbClr val="FFFF00"/>
                </a:solidFill>
                <a:effectLst/>
                <a:latin typeface="+mj-lt"/>
                <a:cs typeface="Times New Roman" pitchFamily="18" charset="0"/>
              </a:rPr>
            </a:br>
            <a:r>
              <a:rPr lang="vi-VN" sz="6000" b="0" u="none" dirty="0">
                <a:solidFill>
                  <a:srgbClr val="FFFF00"/>
                </a:solidFill>
                <a:effectLst/>
                <a:latin typeface="+mj-lt"/>
                <a:cs typeface="Times New Roman" pitchFamily="18" charset="0"/>
              </a:rPr>
              <a:t>Chúa Giêsu Chịu Cám Dỗ</a:t>
            </a:r>
            <a:r>
              <a:rPr lang="en-US" sz="6000" b="0" u="none" dirty="0">
                <a:solidFill>
                  <a:schemeClr val="bg1"/>
                </a:solidFill>
                <a:effectLst/>
                <a:latin typeface="+mj-lt"/>
                <a:cs typeface="Times New Roman" pitchFamily="18" charset="0"/>
              </a:rPr>
              <a:t/>
            </a:r>
            <a:br>
              <a:rPr lang="en-US" sz="6000" b="0" u="none" dirty="0">
                <a:solidFill>
                  <a:schemeClr val="bg1"/>
                </a:solidFill>
                <a:effectLst/>
                <a:latin typeface="+mj-lt"/>
                <a:cs typeface="Times New Roman" pitchFamily="18" charset="0"/>
              </a:rPr>
            </a:br>
            <a:r>
              <a:rPr lang="en-US" sz="4800" b="0" i="1" u="none" dirty="0" err="1">
                <a:solidFill>
                  <a:schemeClr val="bg1"/>
                </a:solidFill>
                <a:effectLst/>
                <a:latin typeface="+mj-lt"/>
                <a:cs typeface="Times New Roman" pitchFamily="18" charset="0"/>
              </a:rPr>
              <a:t>Lm</a:t>
            </a:r>
            <a:r>
              <a:rPr lang="en-US" sz="4800" b="0" i="1" u="none" dirty="0">
                <a:solidFill>
                  <a:schemeClr val="bg1"/>
                </a:solidFill>
                <a:effectLst/>
                <a:latin typeface="+mj-lt"/>
                <a:cs typeface="Times New Roman" pitchFamily="18" charset="0"/>
              </a:rPr>
              <a:t>. </a:t>
            </a:r>
            <a:r>
              <a:rPr lang="vi-VN" sz="4800" b="0" i="1" u="none" dirty="0">
                <a:solidFill>
                  <a:schemeClr val="bg1"/>
                </a:solidFill>
                <a:effectLst/>
                <a:latin typeface="+mj-lt"/>
                <a:cs typeface="Times New Roman" pitchFamily="18" charset="0"/>
              </a:rPr>
              <a:t>Nguyễn Hùng Cường</a:t>
            </a:r>
          </a:p>
        </p:txBody>
      </p:sp>
    </p:spTree>
    <p:extLst>
      <p:ext uri="{BB962C8B-B14F-4D97-AF65-F5344CB8AC3E}">
        <p14:creationId xmlns:p14="http://schemas.microsoft.com/office/powerpoint/2010/main" val="21116271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none" dirty="0">
                <a:solidFill>
                  <a:srgbClr val="FFFF00"/>
                </a:solidFill>
                <a:effectLst/>
                <a:latin typeface="+mj-lt"/>
                <a:cs typeface="Times New Roman" panose="02020603050405020304" pitchFamily="18" charset="0"/>
              </a:rPr>
              <a:t>Tk1:</a:t>
            </a:r>
            <a:r>
              <a:rPr lang="en-US" sz="6000" b="0" u="none" dirty="0">
                <a:solidFill>
                  <a:schemeClr val="bg1"/>
                </a:solidFill>
                <a:effectLst/>
                <a:latin typeface="+mj-lt"/>
                <a:cs typeface="Times New Roman" panose="02020603050405020304" pitchFamily="18" charset="0"/>
              </a:rPr>
              <a:t> </a:t>
            </a:r>
            <a:r>
              <a:rPr lang="vi-VN" sz="6000" b="0" u="none" dirty="0">
                <a:solidFill>
                  <a:schemeClr val="bg1"/>
                </a:solidFill>
                <a:effectLst/>
                <a:latin typeface="+mj-lt"/>
                <a:cs typeface="Times New Roman" panose="02020603050405020304" pitchFamily="18" charset="0"/>
              </a:rPr>
              <a:t>Ở trong hoang địa Chúa đã nhịn ăn buốn mươi ngày. Người đói rã rời ma quỷ đưa cơn cám dỗ Người. </a:t>
            </a:r>
            <a:endParaRPr lang="vi-VN" sz="8000" b="0" u="none"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1339974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6000" b="0" u="none" dirty="0" smtClean="0">
                <a:solidFill>
                  <a:srgbClr val="FFFF00"/>
                </a:solidFill>
                <a:effectLst/>
                <a:latin typeface="+mj-lt"/>
                <a:cs typeface="Times New Roman" panose="02020603050405020304" pitchFamily="18" charset="0"/>
              </a:rPr>
              <a:t>**</a:t>
            </a:r>
            <a:r>
              <a:rPr lang="en-US" sz="6000" b="0" u="none" dirty="0" smtClean="0">
                <a:solidFill>
                  <a:srgbClr val="FFFF00"/>
                </a:solidFill>
                <a:effectLst/>
                <a:latin typeface="+mj-lt"/>
                <a:cs typeface="Times New Roman" panose="02020603050405020304" pitchFamily="18" charset="0"/>
              </a:rPr>
              <a:t>:</a:t>
            </a:r>
            <a:r>
              <a:rPr lang="en-US" sz="6000" b="0" u="none" dirty="0" smtClean="0">
                <a:solidFill>
                  <a:schemeClr val="bg1"/>
                </a:solidFill>
                <a:effectLst/>
                <a:latin typeface="+mj-lt"/>
                <a:cs typeface="Times New Roman" panose="02020603050405020304" pitchFamily="18" charset="0"/>
              </a:rPr>
              <a:t> </a:t>
            </a:r>
            <a:r>
              <a:rPr lang="vi-VN" sz="6000" b="0" u="none" dirty="0">
                <a:solidFill>
                  <a:schemeClr val="bg1"/>
                </a:solidFill>
                <a:effectLst/>
                <a:latin typeface="+mj-lt"/>
              </a:rPr>
              <a:t>Người đáp lại rằng: “Con người đâu chỉ ăn cơm bánh, đời sống cũng cần lắng nghe lời Thiên Chúa phán ra”. </a:t>
            </a:r>
            <a:endParaRPr lang="vi-VN" sz="8000" b="0" u="none"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596681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b="0" u="none" dirty="0">
                <a:solidFill>
                  <a:srgbClr val="FFFF00"/>
                </a:solidFill>
                <a:effectLst/>
                <a:latin typeface="+mj-lt"/>
                <a:cs typeface="Times New Roman" panose="02020603050405020304" pitchFamily="18" charset="0"/>
              </a:rPr>
              <a:t>Đk</a:t>
            </a:r>
            <a:r>
              <a:rPr lang="en-US" sz="5400" b="0" u="none" dirty="0">
                <a:solidFill>
                  <a:srgbClr val="FFFF00"/>
                </a:solidFill>
                <a:effectLst/>
                <a:latin typeface="+mj-lt"/>
                <a:cs typeface="Times New Roman" panose="02020603050405020304" pitchFamily="18" charset="0"/>
              </a:rPr>
              <a:t>:</a:t>
            </a:r>
            <a:r>
              <a:rPr lang="en-US" sz="5400" b="0" u="none" dirty="0">
                <a:solidFill>
                  <a:schemeClr val="bg1"/>
                </a:solidFill>
                <a:effectLst/>
                <a:latin typeface="+mj-lt"/>
                <a:cs typeface="Times New Roman" panose="02020603050405020304" pitchFamily="18" charset="0"/>
              </a:rPr>
              <a:t> </a:t>
            </a:r>
            <a:r>
              <a:rPr lang="vi-VN" sz="5400" b="0" u="none" dirty="0">
                <a:solidFill>
                  <a:schemeClr val="bg1"/>
                </a:solidFill>
                <a:effectLst/>
                <a:latin typeface="+mj-lt"/>
              </a:rPr>
              <a:t>Lạy Chúa! Đây quanh con cám dỗ đêm ngày, bao đam mê thân xác thịt này, xin cho con luôn hướng về Ngài là nơi nương náu, </a:t>
            </a:r>
            <a:endParaRPr lang="vi-VN" sz="7200" b="0" u="none"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122229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b="0" u="none" dirty="0" smtClean="0">
                <a:solidFill>
                  <a:srgbClr val="FFFF00"/>
                </a:solidFill>
                <a:effectLst/>
                <a:latin typeface="+mj-lt"/>
                <a:cs typeface="Times New Roman" panose="02020603050405020304" pitchFamily="18" charset="0"/>
              </a:rPr>
              <a:t>**</a:t>
            </a:r>
            <a:r>
              <a:rPr lang="en-US" sz="5400" b="0" u="none" dirty="0">
                <a:solidFill>
                  <a:srgbClr val="FFFF00"/>
                </a:solidFill>
                <a:effectLst/>
                <a:latin typeface="+mj-lt"/>
                <a:cs typeface="Times New Roman" panose="02020603050405020304" pitchFamily="18" charset="0"/>
              </a:rPr>
              <a:t>:</a:t>
            </a:r>
            <a:r>
              <a:rPr lang="en-US" sz="5400" b="0" u="none" dirty="0">
                <a:solidFill>
                  <a:schemeClr val="bg1"/>
                </a:solidFill>
                <a:effectLst/>
                <a:latin typeface="+mj-lt"/>
                <a:cs typeface="Times New Roman" panose="02020603050405020304" pitchFamily="18" charset="0"/>
              </a:rPr>
              <a:t> </a:t>
            </a:r>
            <a:r>
              <a:rPr lang="vi-VN" sz="5400" b="0" u="none" dirty="0">
                <a:solidFill>
                  <a:schemeClr val="bg1"/>
                </a:solidFill>
                <a:effectLst/>
                <a:latin typeface="+mj-lt"/>
              </a:rPr>
              <a:t>Lạy Chúa! Xin cho con theo bước chân Ngài, luôn hy sinh phó thác nguyện cầu, vì con biết, tình Chúa theo con từng ngày. </a:t>
            </a:r>
            <a:endParaRPr lang="vi-VN" sz="7200" b="0" u="none"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884661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none" dirty="0">
                <a:solidFill>
                  <a:srgbClr val="FFFF00"/>
                </a:solidFill>
                <a:effectLst/>
                <a:latin typeface="+mj-lt"/>
                <a:cs typeface="Times New Roman" panose="02020603050405020304" pitchFamily="18" charset="0"/>
              </a:rPr>
              <a:t>Tk</a:t>
            </a:r>
            <a:r>
              <a:rPr lang="vi-VN" sz="6000" b="0" u="none" dirty="0">
                <a:solidFill>
                  <a:srgbClr val="FFFF00"/>
                </a:solidFill>
                <a:effectLst/>
                <a:latin typeface="+mj-lt"/>
                <a:cs typeface="Times New Roman" panose="02020603050405020304" pitchFamily="18" charset="0"/>
              </a:rPr>
              <a:t>2</a:t>
            </a:r>
            <a:r>
              <a:rPr lang="en-US" sz="6000" b="0" u="none" dirty="0">
                <a:solidFill>
                  <a:srgbClr val="FFFF00"/>
                </a:solidFill>
                <a:effectLst/>
                <a:latin typeface="+mj-lt"/>
                <a:cs typeface="Times New Roman" panose="02020603050405020304" pitchFamily="18" charset="0"/>
              </a:rPr>
              <a:t>:</a:t>
            </a:r>
            <a:r>
              <a:rPr lang="en-US" sz="6000" b="0" u="none" dirty="0">
                <a:solidFill>
                  <a:schemeClr val="bg1"/>
                </a:solidFill>
                <a:effectLst/>
                <a:latin typeface="+mj-lt"/>
                <a:cs typeface="Times New Roman" panose="02020603050405020304" pitchFamily="18" charset="0"/>
              </a:rPr>
              <a:t> </a:t>
            </a:r>
            <a:r>
              <a:rPr lang="vi-VN" sz="6000" b="0" u="none" dirty="0">
                <a:solidFill>
                  <a:schemeClr val="bg1"/>
                </a:solidFill>
                <a:effectLst/>
                <a:latin typeface="+mj-lt"/>
              </a:rPr>
              <a:t>Rồi chúng cho Người thấy mọi sự phú quý vinh hoa, hãy kính tôn ta, ta nhường cho ngươi hết vinh quang, </a:t>
            </a:r>
            <a:endParaRPr lang="vi-VN" sz="8000" b="0" u="none"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79071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4800" b="0" u="none" dirty="0" smtClean="0">
                <a:solidFill>
                  <a:srgbClr val="FFFF00"/>
                </a:solidFill>
                <a:effectLst/>
                <a:latin typeface="+mj-lt"/>
                <a:cs typeface="Times New Roman" panose="02020603050405020304" pitchFamily="18" charset="0"/>
              </a:rPr>
              <a:t>**</a:t>
            </a:r>
            <a:r>
              <a:rPr lang="en-US" sz="4800" b="0" u="none" dirty="0">
                <a:solidFill>
                  <a:srgbClr val="FFFF00"/>
                </a:solidFill>
                <a:effectLst/>
                <a:latin typeface="+mj-lt"/>
                <a:cs typeface="Times New Roman" panose="02020603050405020304" pitchFamily="18" charset="0"/>
              </a:rPr>
              <a:t>:</a:t>
            </a:r>
            <a:r>
              <a:rPr lang="en-US" sz="4800" b="0" u="none" dirty="0">
                <a:solidFill>
                  <a:schemeClr val="bg1"/>
                </a:solidFill>
                <a:effectLst/>
                <a:latin typeface="+mj-lt"/>
                <a:cs typeface="Times New Roman" panose="02020603050405020304" pitchFamily="18" charset="0"/>
              </a:rPr>
              <a:t> </a:t>
            </a:r>
            <a:r>
              <a:rPr lang="vi-VN" sz="6000" b="0" u="none" dirty="0">
                <a:solidFill>
                  <a:schemeClr val="bg1"/>
                </a:solidFill>
                <a:effectLst/>
                <a:latin typeface="+mj-lt"/>
              </a:rPr>
              <a:t>Người đáp lại rằng: “Con người luôn phải tôn vinh Chúa, và đến phụng thờ chỉ một mình Thiên Chúa chúng ta”.</a:t>
            </a:r>
            <a:endParaRPr lang="vi-VN" sz="6600" b="0" u="none"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2312189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sz="6000" b="0" u="none" dirty="0">
                <a:solidFill>
                  <a:srgbClr val="FFFF00"/>
                </a:solidFill>
                <a:effectLst/>
                <a:latin typeface="+mj-lt"/>
                <a:cs typeface="Times New Roman" panose="02020603050405020304" pitchFamily="18" charset="0"/>
              </a:rPr>
              <a:t>Tk2:</a:t>
            </a:r>
            <a:r>
              <a:rPr lang="en-US" sz="6000" b="0" u="none" dirty="0">
                <a:solidFill>
                  <a:schemeClr val="bg1"/>
                </a:solidFill>
                <a:effectLst/>
                <a:latin typeface="+mj-lt"/>
                <a:cs typeface="Times New Roman" panose="02020603050405020304" pitchFamily="18" charset="0"/>
              </a:rPr>
              <a:t> </a:t>
            </a:r>
            <a:r>
              <a:rPr lang="vi-VN" sz="5400" b="0" u="none" dirty="0">
                <a:solidFill>
                  <a:schemeClr val="bg1"/>
                </a:solidFill>
                <a:effectLst/>
                <a:latin typeface="+mj-lt"/>
              </a:rPr>
              <a:t>Con nguyện sám hối thật lòng, quyết tránh xa con đường tội lỗi. Với ơn thiêng giúp sức mỗi ngày, tẩy sạch con nên trắng suốt đời.</a:t>
            </a:r>
            <a:endParaRPr lang="vi-VN" sz="8000" b="0" u="none"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258474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b="0" u="none" dirty="0">
                <a:solidFill>
                  <a:srgbClr val="FFFF00"/>
                </a:solidFill>
                <a:effectLst/>
                <a:latin typeface="+mj-lt"/>
                <a:cs typeface="Times New Roman" panose="02020603050405020304" pitchFamily="18" charset="0"/>
              </a:rPr>
              <a:t>Đk</a:t>
            </a:r>
            <a:r>
              <a:rPr lang="en-US" sz="5400" b="0" u="none" dirty="0">
                <a:solidFill>
                  <a:srgbClr val="FFFF00"/>
                </a:solidFill>
                <a:effectLst/>
                <a:latin typeface="+mj-lt"/>
                <a:cs typeface="Times New Roman" panose="02020603050405020304" pitchFamily="18" charset="0"/>
              </a:rPr>
              <a:t>:</a:t>
            </a:r>
            <a:r>
              <a:rPr lang="en-US" sz="5400" b="0" u="none" dirty="0">
                <a:solidFill>
                  <a:schemeClr val="bg1"/>
                </a:solidFill>
                <a:effectLst/>
                <a:latin typeface="+mj-lt"/>
                <a:cs typeface="Times New Roman" panose="02020603050405020304" pitchFamily="18" charset="0"/>
              </a:rPr>
              <a:t> </a:t>
            </a:r>
            <a:r>
              <a:rPr lang="vi-VN" sz="5400" b="0" u="none" dirty="0">
                <a:solidFill>
                  <a:schemeClr val="bg1"/>
                </a:solidFill>
                <a:effectLst/>
                <a:latin typeface="+mj-lt"/>
              </a:rPr>
              <a:t>Lạy Chúa! Đây quanh con cám dỗ đêm ngày, bao đam mê thân xác thịt này, xin cho con luôn hướng về Ngài là nơi nương náu, </a:t>
            </a:r>
            <a:endParaRPr lang="vi-VN" sz="7200" b="0" u="none"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048054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b="0" u="none" dirty="0" smtClean="0">
                <a:solidFill>
                  <a:srgbClr val="FFFF00"/>
                </a:solidFill>
                <a:effectLst/>
                <a:latin typeface="+mj-lt"/>
                <a:cs typeface="Times New Roman" panose="02020603050405020304" pitchFamily="18" charset="0"/>
              </a:rPr>
              <a:t>**</a:t>
            </a:r>
            <a:r>
              <a:rPr lang="en-US" sz="5400" b="0" u="none" dirty="0">
                <a:solidFill>
                  <a:srgbClr val="FFFF00"/>
                </a:solidFill>
                <a:effectLst/>
                <a:latin typeface="+mj-lt"/>
                <a:cs typeface="Times New Roman" panose="02020603050405020304" pitchFamily="18" charset="0"/>
              </a:rPr>
              <a:t>:</a:t>
            </a:r>
            <a:r>
              <a:rPr lang="en-US" sz="5400" b="0" u="none" dirty="0">
                <a:solidFill>
                  <a:schemeClr val="bg1"/>
                </a:solidFill>
                <a:effectLst/>
                <a:latin typeface="+mj-lt"/>
                <a:cs typeface="Times New Roman" panose="02020603050405020304" pitchFamily="18" charset="0"/>
              </a:rPr>
              <a:t> </a:t>
            </a:r>
            <a:r>
              <a:rPr lang="vi-VN" sz="5400" b="0" u="none" dirty="0">
                <a:solidFill>
                  <a:schemeClr val="bg1"/>
                </a:solidFill>
                <a:effectLst/>
                <a:latin typeface="+mj-lt"/>
              </a:rPr>
              <a:t>Lạy Chúa! Xin cho con theo bước chân Ngài, luôn hy sinh phó thác nguyện cầu, vì con biết, tình Chúa theo con từng ngày. </a:t>
            </a:r>
            <a:endParaRPr lang="vi-VN" sz="7200" b="0" u="none"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334205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none" dirty="0">
                <a:solidFill>
                  <a:srgbClr val="FFFF00"/>
                </a:solidFill>
                <a:effectLst/>
                <a:latin typeface="+mj-lt"/>
                <a:cs typeface="Times New Roman" panose="02020603050405020304" pitchFamily="18" charset="0"/>
              </a:rPr>
              <a:t>Tk</a:t>
            </a:r>
            <a:r>
              <a:rPr lang="vi-VN" sz="6000" b="0" u="none" dirty="0">
                <a:solidFill>
                  <a:srgbClr val="FFFF00"/>
                </a:solidFill>
                <a:effectLst/>
                <a:latin typeface="+mj-lt"/>
                <a:cs typeface="Times New Roman" panose="02020603050405020304" pitchFamily="18" charset="0"/>
              </a:rPr>
              <a:t>3</a:t>
            </a:r>
            <a:r>
              <a:rPr lang="en-US" sz="6000" b="0" u="none" dirty="0">
                <a:solidFill>
                  <a:srgbClr val="FFFF00"/>
                </a:solidFill>
                <a:effectLst/>
                <a:latin typeface="+mj-lt"/>
                <a:cs typeface="Times New Roman" panose="02020603050405020304" pitchFamily="18" charset="0"/>
              </a:rPr>
              <a:t>:</a:t>
            </a:r>
            <a:r>
              <a:rPr lang="en-US" sz="6000" b="0" u="none" dirty="0">
                <a:solidFill>
                  <a:schemeClr val="bg1"/>
                </a:solidFill>
                <a:effectLst/>
                <a:latin typeface="+mj-lt"/>
                <a:cs typeface="Times New Roman" panose="02020603050405020304" pitchFamily="18" charset="0"/>
              </a:rPr>
              <a:t> </a:t>
            </a:r>
            <a:r>
              <a:rPr lang="vi-VN" sz="6000" b="0" u="none" dirty="0">
                <a:solidFill>
                  <a:schemeClr val="bg1"/>
                </a:solidFill>
                <a:effectLst/>
                <a:latin typeface="+mj-lt"/>
                <a:cs typeface="Times New Roman" panose="02020603050405020304" pitchFamily="18" charset="0"/>
              </a:rPr>
              <a:t>Và chúng đưa Người lên nóc đền Giê-ru-sa-lem, nào hãy gieo mình nếu </a:t>
            </a:r>
            <a:r>
              <a:rPr lang="en-US" sz="6000" b="0" u="none" dirty="0" err="1">
                <a:solidFill>
                  <a:schemeClr val="bg1"/>
                </a:solidFill>
                <a:effectLst/>
                <a:latin typeface="+mj-lt"/>
                <a:cs typeface="Times New Roman" panose="02020603050405020304" pitchFamily="18" charset="0"/>
              </a:rPr>
              <a:t>thực</a:t>
            </a:r>
            <a:r>
              <a:rPr lang="vi-VN" sz="6000" b="0" u="none" dirty="0">
                <a:solidFill>
                  <a:schemeClr val="bg1"/>
                </a:solidFill>
                <a:effectLst/>
                <a:latin typeface="+mj-lt"/>
                <a:cs typeface="Times New Roman" panose="02020603050405020304" pitchFamily="18" charset="0"/>
              </a:rPr>
              <a:t> ngươi Con Chúa uy quyền. </a:t>
            </a:r>
            <a:endParaRPr lang="vi-VN" sz="8000" b="0" u="none"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690908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b="0" u="none" dirty="0" smtClean="0">
                <a:solidFill>
                  <a:srgbClr val="FFFF00"/>
                </a:solidFill>
                <a:effectLst/>
                <a:latin typeface="+mj-lt"/>
                <a:cs typeface="Times New Roman" panose="02020603050405020304" pitchFamily="18" charset="0"/>
              </a:rPr>
              <a:t>**</a:t>
            </a:r>
            <a:r>
              <a:rPr lang="en-US" sz="5400" b="0" u="none" dirty="0">
                <a:solidFill>
                  <a:srgbClr val="FFFF00"/>
                </a:solidFill>
                <a:effectLst/>
                <a:latin typeface="+mj-lt"/>
                <a:cs typeface="Times New Roman" panose="02020603050405020304" pitchFamily="18" charset="0"/>
              </a:rPr>
              <a:t>:</a:t>
            </a:r>
            <a:r>
              <a:rPr lang="en-US" sz="5400" b="0" u="none" dirty="0">
                <a:solidFill>
                  <a:schemeClr val="bg1"/>
                </a:solidFill>
                <a:effectLst/>
                <a:latin typeface="+mj-lt"/>
                <a:cs typeface="Times New Roman" panose="02020603050405020304" pitchFamily="18" charset="0"/>
              </a:rPr>
              <a:t> </a:t>
            </a:r>
            <a:r>
              <a:rPr lang="vi-VN" sz="6600" b="0" u="none" dirty="0">
                <a:solidFill>
                  <a:schemeClr val="bg1"/>
                </a:solidFill>
                <a:effectLst/>
                <a:latin typeface="+mj-lt"/>
              </a:rPr>
              <a:t>Vì các thiên thần luôn ở bên và đưa tay đỡ, và Chúa phán rằng: “Chớ liều mình thử thách Chúa ngươi”.</a:t>
            </a:r>
            <a:endParaRPr lang="vi-VN" sz="7200" b="0" u="none"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6235493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b="0" u="none" dirty="0">
                <a:solidFill>
                  <a:srgbClr val="FFFF00"/>
                </a:solidFill>
                <a:effectLst/>
                <a:latin typeface="+mj-lt"/>
                <a:cs typeface="Times New Roman" panose="02020603050405020304" pitchFamily="18" charset="0"/>
              </a:rPr>
              <a:t>Đk</a:t>
            </a:r>
            <a:r>
              <a:rPr lang="en-US" sz="5400" b="0" u="none" dirty="0">
                <a:solidFill>
                  <a:srgbClr val="FFFF00"/>
                </a:solidFill>
                <a:effectLst/>
                <a:latin typeface="+mj-lt"/>
                <a:cs typeface="Times New Roman" panose="02020603050405020304" pitchFamily="18" charset="0"/>
              </a:rPr>
              <a:t>:</a:t>
            </a:r>
            <a:r>
              <a:rPr lang="en-US" sz="5400" b="0" u="none" dirty="0">
                <a:solidFill>
                  <a:schemeClr val="bg1"/>
                </a:solidFill>
                <a:effectLst/>
                <a:latin typeface="+mj-lt"/>
                <a:cs typeface="Times New Roman" panose="02020603050405020304" pitchFamily="18" charset="0"/>
              </a:rPr>
              <a:t> </a:t>
            </a:r>
            <a:r>
              <a:rPr lang="vi-VN" sz="5400" b="0" u="none" dirty="0">
                <a:solidFill>
                  <a:schemeClr val="bg1"/>
                </a:solidFill>
                <a:effectLst/>
                <a:latin typeface="+mj-lt"/>
              </a:rPr>
              <a:t>Lạy Chúa! Đây quanh con cám dỗ đêm ngày, bao đam mê thân xác thịt này, xin cho con luôn hướng về Ngài là nơi nương náu, </a:t>
            </a:r>
            <a:endParaRPr lang="vi-VN" sz="7200" b="0" u="none"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313938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b="0" u="none" dirty="0" smtClean="0">
                <a:solidFill>
                  <a:srgbClr val="FFFF00"/>
                </a:solidFill>
                <a:effectLst/>
                <a:latin typeface="+mj-lt"/>
                <a:cs typeface="Times New Roman" panose="02020603050405020304" pitchFamily="18" charset="0"/>
              </a:rPr>
              <a:t>**</a:t>
            </a:r>
            <a:r>
              <a:rPr lang="en-US" sz="5400" b="0" u="none" dirty="0">
                <a:solidFill>
                  <a:srgbClr val="FFFF00"/>
                </a:solidFill>
                <a:effectLst/>
                <a:latin typeface="+mj-lt"/>
                <a:cs typeface="Times New Roman" panose="02020603050405020304" pitchFamily="18" charset="0"/>
              </a:rPr>
              <a:t>:</a:t>
            </a:r>
            <a:r>
              <a:rPr lang="en-US" sz="5400" b="0" u="none" dirty="0">
                <a:solidFill>
                  <a:schemeClr val="bg1"/>
                </a:solidFill>
                <a:effectLst/>
                <a:latin typeface="+mj-lt"/>
                <a:cs typeface="Times New Roman" panose="02020603050405020304" pitchFamily="18" charset="0"/>
              </a:rPr>
              <a:t> </a:t>
            </a:r>
            <a:r>
              <a:rPr lang="vi-VN" sz="5400" b="0" u="none" dirty="0">
                <a:solidFill>
                  <a:schemeClr val="bg1"/>
                </a:solidFill>
                <a:effectLst/>
                <a:latin typeface="+mj-lt"/>
              </a:rPr>
              <a:t>Lạy Chúa! Xin cho con theo bước chân Ngài, luôn hy sinh phó thác nguyện cầu, vì con biết, tình Chúa theo con từng ngày. </a:t>
            </a:r>
            <a:endParaRPr lang="vi-VN" sz="7200" b="0" u="none"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385023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none" dirty="0">
                <a:solidFill>
                  <a:srgbClr val="FFFF00"/>
                </a:solidFill>
                <a:effectLst/>
                <a:latin typeface="+mj-lt"/>
                <a:cs typeface="Times New Roman" panose="02020603050405020304" pitchFamily="18" charset="0"/>
              </a:rPr>
              <a:t>Tk</a:t>
            </a:r>
            <a:r>
              <a:rPr lang="vi-VN" sz="6000" b="0" u="none" dirty="0">
                <a:solidFill>
                  <a:srgbClr val="FFFF00"/>
                </a:solidFill>
                <a:effectLst/>
                <a:latin typeface="+mj-lt"/>
                <a:cs typeface="Times New Roman" panose="02020603050405020304" pitchFamily="18" charset="0"/>
              </a:rPr>
              <a:t>4</a:t>
            </a:r>
            <a:r>
              <a:rPr lang="en-US" sz="6000" b="0" u="none" dirty="0">
                <a:solidFill>
                  <a:srgbClr val="FFFF00"/>
                </a:solidFill>
                <a:effectLst/>
                <a:latin typeface="+mj-lt"/>
                <a:cs typeface="Times New Roman" panose="02020603050405020304" pitchFamily="18" charset="0"/>
              </a:rPr>
              <a:t>:</a:t>
            </a:r>
            <a:r>
              <a:rPr lang="en-US" sz="6000" b="0" u="none" dirty="0">
                <a:solidFill>
                  <a:schemeClr val="bg1"/>
                </a:solidFill>
                <a:effectLst/>
                <a:latin typeface="+mj-lt"/>
                <a:cs typeface="Times New Roman" panose="02020603050405020304" pitchFamily="18" charset="0"/>
              </a:rPr>
              <a:t> </a:t>
            </a:r>
            <a:r>
              <a:rPr lang="vi-VN" sz="6000" b="0" u="none" dirty="0">
                <a:solidFill>
                  <a:schemeClr val="bg1"/>
                </a:solidFill>
                <a:effectLst/>
                <a:latin typeface="+mj-lt"/>
                <a:cs typeface="Times New Roman" panose="02020603050405020304" pitchFamily="18" charset="0"/>
              </a:rPr>
              <a:t>Nguyện Chúa thương con khi con gặp cám dỗ hoang mang, hãy đến bên con cho hồn con thôi hết cô đơn. </a:t>
            </a:r>
            <a:endParaRPr lang="vi-VN" sz="8000" b="0" u="none"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18107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4800" b="0" u="none" dirty="0" smtClean="0">
                <a:solidFill>
                  <a:srgbClr val="FFFF00"/>
                </a:solidFill>
                <a:effectLst/>
                <a:latin typeface="+mj-lt"/>
                <a:cs typeface="Times New Roman" panose="02020603050405020304" pitchFamily="18" charset="0"/>
              </a:rPr>
              <a:t>**</a:t>
            </a:r>
            <a:r>
              <a:rPr lang="en-US" sz="4800" b="0" u="none" dirty="0">
                <a:solidFill>
                  <a:srgbClr val="FFFF00"/>
                </a:solidFill>
                <a:effectLst/>
                <a:latin typeface="+mj-lt"/>
                <a:cs typeface="Times New Roman" panose="02020603050405020304" pitchFamily="18" charset="0"/>
              </a:rPr>
              <a:t>:</a:t>
            </a:r>
            <a:r>
              <a:rPr lang="en-US" sz="4800" b="0" u="none" dirty="0">
                <a:solidFill>
                  <a:schemeClr val="bg1"/>
                </a:solidFill>
                <a:effectLst/>
                <a:latin typeface="+mj-lt"/>
                <a:cs typeface="Times New Roman" panose="02020603050405020304" pitchFamily="18" charset="0"/>
              </a:rPr>
              <a:t> </a:t>
            </a:r>
            <a:r>
              <a:rPr lang="vi-VN" sz="6000" b="0" u="none" dirty="0">
                <a:solidFill>
                  <a:schemeClr val="bg1"/>
                </a:solidFill>
                <a:effectLst/>
                <a:latin typeface="+mj-lt"/>
                <a:cs typeface="Times New Roman" panose="02020603050405020304" pitchFamily="18" charset="0"/>
              </a:rPr>
              <a:t>Đời sống vẫn còn bao hiểm nguy còn giăng muôn lối, vì Chúa biết con, con rất cần ơn Chúa giữ gìn. </a:t>
            </a:r>
            <a:endParaRPr lang="vi-VN" sz="6600" b="0" u="none"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305667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b="0" u="none" dirty="0">
                <a:solidFill>
                  <a:srgbClr val="FFFF00"/>
                </a:solidFill>
                <a:effectLst/>
                <a:latin typeface="+mj-lt"/>
                <a:cs typeface="Times New Roman" panose="02020603050405020304" pitchFamily="18" charset="0"/>
              </a:rPr>
              <a:t>Đk</a:t>
            </a:r>
            <a:r>
              <a:rPr lang="en-US" sz="5400" b="0" u="none" dirty="0">
                <a:solidFill>
                  <a:srgbClr val="FFFF00"/>
                </a:solidFill>
                <a:effectLst/>
                <a:latin typeface="+mj-lt"/>
                <a:cs typeface="Times New Roman" panose="02020603050405020304" pitchFamily="18" charset="0"/>
              </a:rPr>
              <a:t>:</a:t>
            </a:r>
            <a:r>
              <a:rPr lang="en-US" sz="5400" b="0" u="none" dirty="0">
                <a:solidFill>
                  <a:schemeClr val="bg1"/>
                </a:solidFill>
                <a:effectLst/>
                <a:latin typeface="+mj-lt"/>
                <a:cs typeface="Times New Roman" panose="02020603050405020304" pitchFamily="18" charset="0"/>
              </a:rPr>
              <a:t> </a:t>
            </a:r>
            <a:r>
              <a:rPr lang="vi-VN" sz="5400" b="0" u="none" dirty="0">
                <a:solidFill>
                  <a:schemeClr val="bg1"/>
                </a:solidFill>
                <a:effectLst/>
                <a:latin typeface="+mj-lt"/>
              </a:rPr>
              <a:t>Lạy Chúa! Đây quanh con cám dỗ đêm ngày, bao đam mê thân xác thịt này, xin cho con luôn hướng về Ngài là nơi nương náu, </a:t>
            </a:r>
            <a:endParaRPr lang="vi-VN" sz="7200" b="0" u="none"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592882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b="0" u="none" dirty="0" smtClean="0">
                <a:solidFill>
                  <a:srgbClr val="FFFF00"/>
                </a:solidFill>
                <a:effectLst/>
                <a:latin typeface="+mj-lt"/>
                <a:cs typeface="Times New Roman" panose="02020603050405020304" pitchFamily="18" charset="0"/>
              </a:rPr>
              <a:t>**</a:t>
            </a:r>
            <a:r>
              <a:rPr lang="en-US" sz="5400" b="0" u="none" dirty="0">
                <a:solidFill>
                  <a:srgbClr val="FFFF00"/>
                </a:solidFill>
                <a:effectLst/>
                <a:latin typeface="+mj-lt"/>
                <a:cs typeface="Times New Roman" panose="02020603050405020304" pitchFamily="18" charset="0"/>
              </a:rPr>
              <a:t>:</a:t>
            </a:r>
            <a:r>
              <a:rPr lang="en-US" sz="5400" b="0" u="none" dirty="0">
                <a:solidFill>
                  <a:schemeClr val="bg1"/>
                </a:solidFill>
                <a:effectLst/>
                <a:latin typeface="+mj-lt"/>
                <a:cs typeface="Times New Roman" panose="02020603050405020304" pitchFamily="18" charset="0"/>
              </a:rPr>
              <a:t> </a:t>
            </a:r>
            <a:r>
              <a:rPr lang="vi-VN" sz="5400" b="0" u="none" dirty="0">
                <a:solidFill>
                  <a:schemeClr val="bg1"/>
                </a:solidFill>
                <a:effectLst/>
                <a:latin typeface="+mj-lt"/>
              </a:rPr>
              <a:t>Lạy Chúa! Xin cho con theo bước chân Ngài, luôn hy sinh phó thác nguyện cầu, vì con biết, tình Chúa theo con từng ngày. </a:t>
            </a:r>
            <a:endParaRPr lang="vi-VN" sz="7200" b="0" u="none"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273287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600" b="0" u="none" dirty="0" err="1">
                <a:solidFill>
                  <a:srgbClr val="FFFF00"/>
                </a:solidFill>
                <a:effectLst/>
                <a:latin typeface="+mj-lt"/>
                <a:cs typeface="Times New Roman" panose="02020603050405020304" pitchFamily="18" charset="0"/>
              </a:rPr>
              <a:t>Đk</a:t>
            </a:r>
            <a:r>
              <a:rPr lang="en-US" sz="5600" b="0" u="none" dirty="0">
                <a:solidFill>
                  <a:srgbClr val="FFFF00"/>
                </a:solidFill>
                <a:effectLst/>
                <a:latin typeface="+mj-lt"/>
                <a:cs typeface="Times New Roman" panose="02020603050405020304" pitchFamily="18" charset="0"/>
              </a:rPr>
              <a:t>:</a:t>
            </a:r>
            <a:r>
              <a:rPr lang="en-US" sz="5600" b="0" u="none" dirty="0">
                <a:solidFill>
                  <a:schemeClr val="bg1"/>
                </a:solidFill>
                <a:effectLst/>
                <a:latin typeface="+mj-lt"/>
                <a:cs typeface="Times New Roman" panose="02020603050405020304" pitchFamily="18" charset="0"/>
              </a:rPr>
              <a:t> </a:t>
            </a:r>
            <a:r>
              <a:rPr lang="vi-VN" sz="5600" b="0" u="none" dirty="0">
                <a:solidFill>
                  <a:schemeClr val="bg1"/>
                </a:solidFill>
                <a:effectLst/>
                <a:latin typeface="+mj-lt"/>
              </a:rPr>
              <a:t>Nguyện thống hối ăn năn dốc lòng, cúi xin Ngài dủ tình xót thương. Vì tội con tháng năm chất chồng, nguyện xin Chúa thương tha lỗi lầm.</a:t>
            </a:r>
            <a:endParaRPr lang="vi-VN" sz="5600" b="0" u="none"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6272765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2306227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0" u="none" dirty="0">
                <a:solidFill>
                  <a:srgbClr val="FFFF00"/>
                </a:solidFill>
                <a:effectLst/>
                <a:latin typeface="+mj-lt"/>
                <a:cs typeface="Times New Roman" pitchFamily="18" charset="0"/>
              </a:rPr>
              <a:t>Ca </a:t>
            </a:r>
            <a:r>
              <a:rPr lang="en-US" sz="8000" b="0" u="none" dirty="0" err="1">
                <a:solidFill>
                  <a:srgbClr val="FFFF00"/>
                </a:solidFill>
                <a:effectLst/>
                <a:latin typeface="+mj-lt"/>
                <a:cs typeface="Times New Roman" pitchFamily="18" charset="0"/>
              </a:rPr>
              <a:t>Kết</a:t>
            </a:r>
            <a:r>
              <a:rPr lang="en-US" sz="8000" b="0" u="none" dirty="0">
                <a:solidFill>
                  <a:srgbClr val="FFFF00"/>
                </a:solidFill>
                <a:effectLst/>
                <a:latin typeface="+mj-lt"/>
                <a:cs typeface="Times New Roman" pitchFamily="18" charset="0"/>
              </a:rPr>
              <a:t> </a:t>
            </a:r>
            <a:r>
              <a:rPr lang="en-US" sz="8000" b="0" u="none" dirty="0" err="1">
                <a:solidFill>
                  <a:srgbClr val="FFFF00"/>
                </a:solidFill>
                <a:effectLst/>
                <a:latin typeface="+mj-lt"/>
                <a:cs typeface="Times New Roman" pitchFamily="18" charset="0"/>
              </a:rPr>
              <a:t>Lễ</a:t>
            </a:r>
            <a:r>
              <a:rPr lang="en-US" sz="8000" b="0" u="none" dirty="0">
                <a:solidFill>
                  <a:srgbClr val="FFFF00"/>
                </a:solidFill>
                <a:effectLst/>
                <a:latin typeface="+mj-lt"/>
                <a:cs typeface="Times New Roman" pitchFamily="18" charset="0"/>
              </a:rPr>
              <a:t/>
            </a:r>
            <a:br>
              <a:rPr lang="en-US" sz="8000" b="0" u="none" dirty="0">
                <a:solidFill>
                  <a:srgbClr val="FFFF00"/>
                </a:solidFill>
                <a:effectLst/>
                <a:latin typeface="+mj-lt"/>
                <a:cs typeface="Times New Roman" pitchFamily="18" charset="0"/>
              </a:rPr>
            </a:br>
            <a:r>
              <a:rPr lang="en-US" sz="8000" b="0" u="none" dirty="0" err="1" smtClean="0">
                <a:solidFill>
                  <a:srgbClr val="FFFF00"/>
                </a:solidFill>
                <a:effectLst/>
                <a:latin typeface="+mj-lt"/>
                <a:cs typeface="Times New Roman" pitchFamily="18" charset="0"/>
              </a:rPr>
              <a:t>Hãy</a:t>
            </a:r>
            <a:r>
              <a:rPr lang="en-US" sz="8000" b="0" u="none" dirty="0" smtClean="0">
                <a:solidFill>
                  <a:srgbClr val="FFFF00"/>
                </a:solidFill>
                <a:effectLst/>
                <a:latin typeface="+mj-lt"/>
                <a:cs typeface="Times New Roman" pitchFamily="18" charset="0"/>
              </a:rPr>
              <a:t> </a:t>
            </a:r>
            <a:r>
              <a:rPr lang="en-US" sz="8000" b="0" u="none" dirty="0" err="1" smtClean="0">
                <a:solidFill>
                  <a:srgbClr val="FFFF00"/>
                </a:solidFill>
                <a:effectLst/>
                <a:latin typeface="+mj-lt"/>
                <a:cs typeface="Times New Roman" pitchFamily="18" charset="0"/>
              </a:rPr>
              <a:t>Trở</a:t>
            </a:r>
            <a:r>
              <a:rPr lang="en-US" sz="8000" b="0" u="none" dirty="0" smtClean="0">
                <a:solidFill>
                  <a:srgbClr val="FFFF00"/>
                </a:solidFill>
                <a:effectLst/>
                <a:latin typeface="+mj-lt"/>
                <a:cs typeface="Times New Roman" pitchFamily="18" charset="0"/>
              </a:rPr>
              <a:t> </a:t>
            </a:r>
            <a:r>
              <a:rPr lang="en-US" sz="8000" b="0" u="none" dirty="0" err="1" smtClean="0">
                <a:solidFill>
                  <a:srgbClr val="FFFF00"/>
                </a:solidFill>
                <a:effectLst/>
                <a:latin typeface="+mj-lt"/>
                <a:cs typeface="Times New Roman" pitchFamily="18" charset="0"/>
              </a:rPr>
              <a:t>Về</a:t>
            </a:r>
            <a:endParaRPr lang="vi-VN" sz="8000" b="0" i="1" u="none"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none" dirty="0" err="1">
                <a:solidFill>
                  <a:srgbClr val="FFFF00"/>
                </a:solidFill>
                <a:effectLst/>
                <a:latin typeface="+mj-lt"/>
                <a:cs typeface="Times New Roman" panose="02020603050405020304" pitchFamily="18" charset="0"/>
              </a:rPr>
              <a:t>Đk</a:t>
            </a:r>
            <a:r>
              <a:rPr lang="en-US" sz="6000" b="0" u="none" dirty="0">
                <a:solidFill>
                  <a:srgbClr val="FFFF00"/>
                </a:solidFill>
                <a:effectLst/>
                <a:latin typeface="+mj-lt"/>
                <a:cs typeface="Times New Roman" panose="02020603050405020304" pitchFamily="18" charset="0"/>
              </a:rPr>
              <a:t>:</a:t>
            </a:r>
            <a:r>
              <a:rPr lang="en-US" sz="6000" b="0" u="none" dirty="0">
                <a:solidFill>
                  <a:schemeClr val="bg1"/>
                </a:solidFill>
                <a:effectLst/>
                <a:latin typeface="+mj-lt"/>
              </a:rPr>
              <a:t> </a:t>
            </a:r>
            <a:r>
              <a:rPr lang="vi-VN" sz="6000" b="0" u="none" dirty="0">
                <a:solidFill>
                  <a:schemeClr val="bg1"/>
                </a:solidFill>
                <a:effectLst/>
                <a:latin typeface="+mj-lt"/>
              </a:rPr>
              <a:t>Hãy trở về với Ta nối kết tình cách xa bao năm qua. Hãy trở về với Ta, nối kết tình cách xa thêm đậm đà.</a:t>
            </a:r>
            <a:endParaRPr lang="vi-VN" sz="6000" b="0" u="none"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none" dirty="0">
                <a:solidFill>
                  <a:srgbClr val="FFFF00"/>
                </a:solidFill>
                <a:effectLst/>
                <a:latin typeface="+mj-lt"/>
                <a:cs typeface="Times New Roman" panose="02020603050405020304" pitchFamily="18" charset="0"/>
              </a:rPr>
              <a:t>Tk1:</a:t>
            </a:r>
            <a:r>
              <a:rPr lang="en-US" sz="5400" b="0" u="none" dirty="0">
                <a:solidFill>
                  <a:schemeClr val="bg1"/>
                </a:solidFill>
                <a:effectLst/>
                <a:latin typeface="+mj-lt"/>
                <a:cs typeface="Times New Roman" panose="02020603050405020304" pitchFamily="18" charset="0"/>
              </a:rPr>
              <a:t> </a:t>
            </a:r>
            <a:r>
              <a:rPr lang="vi-VN" sz="5400" b="0" u="none" dirty="0">
                <a:solidFill>
                  <a:schemeClr val="bg1"/>
                </a:solidFill>
                <a:effectLst/>
                <a:latin typeface="+mj-lt"/>
                <a:cs typeface="Times New Roman" panose="02020603050405020304" pitchFamily="18" charset="0"/>
              </a:rPr>
              <a:t>Về đây, hỡi người, nào về đây! Tình thương Chúa Trời luôn nối kết. Về đây Thiên Chúa Ðấng từ bi, Người xóa hết tội ta, Người dẫn lối đời ta.</a:t>
            </a:r>
            <a:endParaRPr lang="vi-VN" sz="6000" b="0" u="none"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none" dirty="0" err="1">
                <a:solidFill>
                  <a:srgbClr val="FFFF00"/>
                </a:solidFill>
                <a:effectLst/>
                <a:latin typeface="+mj-lt"/>
                <a:cs typeface="Times New Roman" panose="02020603050405020304" pitchFamily="18" charset="0"/>
              </a:rPr>
              <a:t>Đk</a:t>
            </a:r>
            <a:r>
              <a:rPr lang="en-US" sz="6000" b="0" u="none" dirty="0">
                <a:solidFill>
                  <a:srgbClr val="FFFF00"/>
                </a:solidFill>
                <a:effectLst/>
                <a:latin typeface="+mj-lt"/>
                <a:cs typeface="Times New Roman" panose="02020603050405020304" pitchFamily="18" charset="0"/>
              </a:rPr>
              <a:t>:</a:t>
            </a:r>
            <a:r>
              <a:rPr lang="en-US" sz="6000" b="0" u="none" dirty="0">
                <a:solidFill>
                  <a:schemeClr val="bg1"/>
                </a:solidFill>
                <a:effectLst/>
                <a:latin typeface="+mj-lt"/>
              </a:rPr>
              <a:t> </a:t>
            </a:r>
            <a:r>
              <a:rPr lang="vi-VN" sz="6000" b="0" u="none" dirty="0">
                <a:solidFill>
                  <a:schemeClr val="bg1"/>
                </a:solidFill>
                <a:effectLst/>
                <a:latin typeface="+mj-lt"/>
              </a:rPr>
              <a:t>Hãy trở về với Ta nối kết tình cách xa bao năm qua. Hãy trở về với Ta, nối kết tình cách xa thêm đậm đà.</a:t>
            </a:r>
            <a:endParaRPr lang="vi-VN" sz="6000" b="0" u="none"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875378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none" dirty="0" smtClean="0">
                <a:solidFill>
                  <a:srgbClr val="FFFF00"/>
                </a:solidFill>
                <a:effectLst/>
                <a:latin typeface="+mj-lt"/>
                <a:cs typeface="Times New Roman" panose="02020603050405020304" pitchFamily="18" charset="0"/>
              </a:rPr>
              <a:t>Tk2:</a:t>
            </a:r>
            <a:r>
              <a:rPr lang="en-US" sz="5400" b="0" u="none" dirty="0" smtClean="0">
                <a:solidFill>
                  <a:schemeClr val="bg1"/>
                </a:solidFill>
                <a:effectLst/>
                <a:latin typeface="+mj-lt"/>
                <a:cs typeface="Times New Roman" panose="02020603050405020304" pitchFamily="18" charset="0"/>
              </a:rPr>
              <a:t> </a:t>
            </a:r>
            <a:r>
              <a:rPr lang="vi-VN" sz="5400" b="0" u="none" dirty="0">
                <a:solidFill>
                  <a:schemeClr val="bg1"/>
                </a:solidFill>
                <a:effectLst/>
                <a:latin typeface="+mj-lt"/>
                <a:cs typeface="Times New Roman" panose="02020603050405020304" pitchFamily="18" charset="0"/>
              </a:rPr>
              <a:t>Ðời con đã nhiều lần bội vong, về đây Chúa Trời ban sức sống. Tình Cha nung nấu trí lòng con, ngày tháng mãi nỉ non, Ngài hãy giữ lòng son.</a:t>
            </a:r>
            <a:endParaRPr lang="vi-VN" sz="6000" b="0" u="none"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025197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none" dirty="0" err="1">
                <a:solidFill>
                  <a:srgbClr val="FFFF00"/>
                </a:solidFill>
                <a:effectLst/>
                <a:latin typeface="+mj-lt"/>
                <a:cs typeface="Times New Roman" panose="02020603050405020304" pitchFamily="18" charset="0"/>
              </a:rPr>
              <a:t>Đk</a:t>
            </a:r>
            <a:r>
              <a:rPr lang="en-US" sz="6000" b="0" u="none" dirty="0">
                <a:solidFill>
                  <a:srgbClr val="FFFF00"/>
                </a:solidFill>
                <a:effectLst/>
                <a:latin typeface="+mj-lt"/>
                <a:cs typeface="Times New Roman" panose="02020603050405020304" pitchFamily="18" charset="0"/>
              </a:rPr>
              <a:t>:</a:t>
            </a:r>
            <a:r>
              <a:rPr lang="en-US" sz="6000" b="0" u="none" dirty="0">
                <a:solidFill>
                  <a:schemeClr val="bg1"/>
                </a:solidFill>
                <a:effectLst/>
                <a:latin typeface="+mj-lt"/>
              </a:rPr>
              <a:t> </a:t>
            </a:r>
            <a:r>
              <a:rPr lang="vi-VN" sz="6000" b="0" u="none" dirty="0">
                <a:solidFill>
                  <a:schemeClr val="bg1"/>
                </a:solidFill>
                <a:effectLst/>
                <a:latin typeface="+mj-lt"/>
              </a:rPr>
              <a:t>Hãy trở về với Ta nối kết tình cách xa bao năm qua. Hãy trở về với Ta, nối kết tình cách xa thêm đậm đà.</a:t>
            </a:r>
            <a:endParaRPr lang="vi-VN" sz="6000" b="0" u="none"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5807739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none" dirty="0" smtClean="0">
                <a:solidFill>
                  <a:srgbClr val="FFFF00"/>
                </a:solidFill>
                <a:effectLst/>
                <a:latin typeface="+mj-lt"/>
                <a:cs typeface="Times New Roman" panose="02020603050405020304" pitchFamily="18" charset="0"/>
              </a:rPr>
              <a:t>Tk3:</a:t>
            </a:r>
            <a:r>
              <a:rPr lang="en-US" sz="5400" b="0" u="none" dirty="0" smtClean="0">
                <a:solidFill>
                  <a:schemeClr val="bg1"/>
                </a:solidFill>
                <a:effectLst/>
                <a:latin typeface="+mj-lt"/>
                <a:cs typeface="Times New Roman" panose="02020603050405020304" pitchFamily="18" charset="0"/>
              </a:rPr>
              <a:t> </a:t>
            </a:r>
            <a:r>
              <a:rPr lang="vi-VN" sz="5400" b="0" u="none" dirty="0">
                <a:solidFill>
                  <a:schemeClr val="bg1"/>
                </a:solidFill>
                <a:effectLst/>
                <a:latin typeface="+mj-lt"/>
                <a:cs typeface="Times New Roman" panose="02020603050405020304" pitchFamily="18" charset="0"/>
              </a:rPr>
              <a:t>Hồng ân Chúa Trời Người rộng ban, niềm tin suốt đời thêm trong sáng. Nào ai năm tháng vẫn cậy trông, hạnh phúc mãi chờ mong, ngày ấy Chúa thưởng công</a:t>
            </a:r>
            <a:r>
              <a:rPr lang="vi-VN" sz="5400" b="0" u="none" dirty="0" smtClean="0">
                <a:solidFill>
                  <a:schemeClr val="bg1"/>
                </a:solidFill>
                <a:effectLst/>
                <a:latin typeface="+mj-lt"/>
                <a:cs typeface="Times New Roman" panose="02020603050405020304" pitchFamily="18" charset="0"/>
              </a:rPr>
              <a:t>.</a:t>
            </a:r>
            <a:endParaRPr lang="vi-VN" sz="6000" b="0" u="none"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9781911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none" dirty="0" err="1">
                <a:solidFill>
                  <a:srgbClr val="FFFF00"/>
                </a:solidFill>
                <a:effectLst/>
                <a:latin typeface="+mj-lt"/>
                <a:cs typeface="Times New Roman" panose="02020603050405020304" pitchFamily="18" charset="0"/>
              </a:rPr>
              <a:t>Đk</a:t>
            </a:r>
            <a:r>
              <a:rPr lang="en-US" sz="6000" b="0" u="none" dirty="0">
                <a:solidFill>
                  <a:srgbClr val="FFFF00"/>
                </a:solidFill>
                <a:effectLst/>
                <a:latin typeface="+mj-lt"/>
                <a:cs typeface="Times New Roman" panose="02020603050405020304" pitchFamily="18" charset="0"/>
              </a:rPr>
              <a:t>:</a:t>
            </a:r>
            <a:r>
              <a:rPr lang="en-US" sz="6000" b="0" u="none" dirty="0">
                <a:solidFill>
                  <a:schemeClr val="bg1"/>
                </a:solidFill>
                <a:effectLst/>
                <a:latin typeface="+mj-lt"/>
              </a:rPr>
              <a:t> </a:t>
            </a:r>
            <a:r>
              <a:rPr lang="vi-VN" sz="6000" b="0" u="none" dirty="0">
                <a:solidFill>
                  <a:schemeClr val="bg1"/>
                </a:solidFill>
                <a:effectLst/>
                <a:latin typeface="+mj-lt"/>
              </a:rPr>
              <a:t>Hãy trở về với Ta nối kết tình cách xa bao năm qua. Hãy trở về với Ta, nối kết tình cách xa thêm đậm đà.</a:t>
            </a:r>
            <a:endParaRPr lang="vi-VN" sz="6000" b="0" u="none"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5807739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2306227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a:xfrm>
            <a:off x="685800" y="0"/>
            <a:ext cx="7772400" cy="5143500"/>
          </a:xfrm>
        </p:spPr>
        <p:txBody>
          <a:bodyPr/>
          <a:lstStyle/>
          <a:p>
            <a:r>
              <a:rPr lang="en-US" altLang="en-US" b="0" u="none" dirty="0">
                <a:solidFill>
                  <a:schemeClr val="bg1"/>
                </a:solidFill>
                <a:effectLst/>
                <a:latin typeface="+mj-lt"/>
              </a:rPr>
              <a:t/>
            </a:r>
            <a:br>
              <a:rPr lang="en-US" altLang="en-US" b="0" u="none" dirty="0">
                <a:solidFill>
                  <a:schemeClr val="bg1"/>
                </a:solidFill>
                <a:effectLst/>
                <a:latin typeface="+mj-lt"/>
              </a:rPr>
            </a:br>
            <a:endParaRPr lang="en-US" altLang="en-US" b="0" u="none" dirty="0">
              <a:solidFill>
                <a:schemeClr val="bg1"/>
              </a:solidFill>
              <a:effectLst/>
              <a:latin typeface="+mj-lt"/>
            </a:endParaRPr>
          </a:p>
        </p:txBody>
      </p:sp>
      <p:sp>
        <p:nvSpPr>
          <p:cNvPr id="139268" name="Rectangle 4"/>
          <p:cNvSpPr>
            <a:spLocks noChangeArrowheads="1"/>
          </p:cNvSpPr>
          <p:nvPr/>
        </p:nvSpPr>
        <p:spPr bwMode="auto">
          <a:xfrm>
            <a:off x="3962400" y="0"/>
            <a:ext cx="2904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a:solidFill>
                  <a:srgbClr val="000000"/>
                </a:solidFill>
              </a:rPr>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4394991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a:xfrm>
            <a:off x="685800" y="0"/>
            <a:ext cx="7772400" cy="5143500"/>
          </a:xfrm>
        </p:spPr>
        <p:txBody>
          <a:bodyPr/>
          <a:lstStyle/>
          <a:p>
            <a:r>
              <a:rPr lang="en-US" altLang="en-US" b="0" u="none" dirty="0">
                <a:solidFill>
                  <a:schemeClr val="bg1"/>
                </a:solidFill>
                <a:effectLst/>
                <a:latin typeface="+mj-lt"/>
              </a:rPr>
              <a:t/>
            </a:r>
            <a:br>
              <a:rPr lang="en-US" altLang="en-US" b="0" u="none" dirty="0">
                <a:solidFill>
                  <a:schemeClr val="bg1"/>
                </a:solidFill>
                <a:effectLst/>
                <a:latin typeface="+mj-lt"/>
              </a:rPr>
            </a:br>
            <a:endParaRPr lang="en-US" altLang="en-US" b="0" u="none" dirty="0">
              <a:solidFill>
                <a:schemeClr val="bg1"/>
              </a:solidFill>
              <a:effectLst/>
              <a:latin typeface="+mj-lt"/>
            </a:endParaRPr>
          </a:p>
        </p:txBody>
      </p:sp>
      <p:sp>
        <p:nvSpPr>
          <p:cNvPr id="139268" name="Rectangle 4"/>
          <p:cNvSpPr>
            <a:spLocks noChangeArrowheads="1"/>
          </p:cNvSpPr>
          <p:nvPr/>
        </p:nvSpPr>
        <p:spPr bwMode="auto">
          <a:xfrm>
            <a:off x="3962400" y="0"/>
            <a:ext cx="2904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5498825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rmAutofit/>
          </a:bodyPr>
          <a:lstStyle/>
          <a:p>
            <a:r>
              <a:rPr lang="en-US" sz="6600" b="0" u="none" cap="all" dirty="0" err="1">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mj-lt"/>
                <a:cs typeface="Times New Roman" pitchFamily="18" charset="0"/>
              </a:rPr>
              <a:t>thánh</a:t>
            </a:r>
            <a:r>
              <a:rPr lang="en-US" sz="6600" b="0" u="none"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mj-lt"/>
                <a:cs typeface="Times New Roman" pitchFamily="18" charset="0"/>
              </a:rPr>
              <a:t> </a:t>
            </a:r>
            <a:r>
              <a:rPr lang="en-US" sz="6600" b="0" u="none" cap="all" dirty="0" err="1">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mj-lt"/>
                <a:cs typeface="Times New Roman" pitchFamily="18" charset="0"/>
              </a:rPr>
              <a:t>vịnh</a:t>
            </a:r>
            <a:r>
              <a:rPr lang="en-US" sz="6600" b="0" u="none"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mj-lt"/>
                <a:cs typeface="Times New Roman" pitchFamily="18" charset="0"/>
              </a:rPr>
              <a:t> 50</a:t>
            </a:r>
            <a:br>
              <a:rPr lang="en-US" sz="6600" b="0" u="none"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mj-lt"/>
                <a:cs typeface="Times New Roman" pitchFamily="18" charset="0"/>
              </a:rPr>
            </a:br>
            <a:r>
              <a:rPr lang="en-US" sz="4800" b="0" i="1" u="none" cap="all"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t>lm</a:t>
            </a:r>
            <a:r>
              <a:rPr lang="en-US" sz="4800" b="0" i="1" u="none"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t> </a:t>
            </a:r>
            <a:r>
              <a:rPr lang="en-US" sz="4800" b="0" i="1" u="none" cap="all"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t>kim</a:t>
            </a:r>
            <a:r>
              <a:rPr lang="en-US" sz="4800" b="0" i="1" u="none"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t> long</a:t>
            </a:r>
            <a:br>
              <a:rPr lang="en-US" sz="4800" b="0" i="1" u="none"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br>
            <a:r>
              <a:rPr lang="en-US" sz="4800" b="0" i="1" u="none"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t>04 </a:t>
            </a:r>
            <a:r>
              <a:rPr lang="en-US" sz="4800" b="0" i="1" u="none" cap="all"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t>câu</a:t>
            </a:r>
            <a:endParaRPr lang="en-US" sz="4800" b="0" i="1" u="none"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endParaRPr>
          </a:p>
        </p:txBody>
      </p:sp>
    </p:spTree>
    <p:extLst>
      <p:ext uri="{BB962C8B-B14F-4D97-AF65-F5344CB8AC3E}">
        <p14:creationId xmlns:p14="http://schemas.microsoft.com/office/powerpoint/2010/main" val="41278781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1101</TotalTime>
  <Words>1565</Words>
  <Application>Microsoft Office PowerPoint</Application>
  <PresentationFormat>On-screen Show (16:9)</PresentationFormat>
  <Paragraphs>67</Paragraphs>
  <Slides>69</Slides>
  <Notes>3</Notes>
  <HiddenSlides>0</HiddenSlides>
  <MMClips>0</MMClips>
  <ScaleCrop>false</ScaleCrop>
  <HeadingPairs>
    <vt:vector size="4" baseType="variant">
      <vt:variant>
        <vt:lpstr>Theme</vt:lpstr>
      </vt:variant>
      <vt:variant>
        <vt:i4>8</vt:i4>
      </vt:variant>
      <vt:variant>
        <vt:lpstr>Slide Titles</vt:lpstr>
      </vt:variant>
      <vt:variant>
        <vt:i4>69</vt:i4>
      </vt:variant>
    </vt:vector>
  </HeadingPairs>
  <TitlesOfParts>
    <vt:vector size="77" baseType="lpstr">
      <vt:lpstr>Office Theme</vt:lpstr>
      <vt:lpstr>5_Office Theme</vt:lpstr>
      <vt:lpstr>4_Office Theme</vt:lpstr>
      <vt:lpstr>6_Office Theme</vt:lpstr>
      <vt:lpstr>11_Office Theme</vt:lpstr>
      <vt:lpstr>12_Office Theme</vt:lpstr>
      <vt:lpstr>1_Office Theme</vt:lpstr>
      <vt:lpstr>2_Office Theme</vt:lpstr>
      <vt:lpstr>PowerPoint Presentation</vt:lpstr>
      <vt:lpstr>Ca Nhập Lễ Tâm Tình Mùa Chay Đinh Công Huỳnh</vt:lpstr>
      <vt:lpstr>Tk1: Đây mùa chay thánh đã về, nhắc nhở con thân phận yếu đuối. Tháng năm qua mê đắm tội trần, tìm về bên nhan thánh diệu vời.</vt:lpstr>
      <vt:lpstr>Đk: Nguyện thống hối ăn năn dốc lòng, cúi xin Ngài dủ tình xót thương. Vì tội con tháng năm chất chồng, nguyện xin Chúa thương tha lỗi lầm.</vt:lpstr>
      <vt:lpstr>Tk2: Con nguyện sám hối thật lòng, quyết tránh xa con đường tội lỗi. Với ơn thiêng giúp sức mỗi ngày, tẩy sạch con nên trắng suốt đời.</vt:lpstr>
      <vt:lpstr>Đk: Nguyện thống hối ăn năn dốc lòng, cúi xin Ngài dủ tình xót thương. Vì tội con tháng năm chất chồng, nguyện xin Chúa thương tha lỗi lầm.</vt:lpstr>
      <vt:lpstr> </vt:lpstr>
      <vt:lpstr> </vt:lpstr>
      <vt:lpstr>thánh vịnh 50 lm kim long 04 câu</vt:lpstr>
      <vt:lpstr>Đk: Lạy Chúa xin thương chúng con vì chúng đã phạm đến Ngài.</vt:lpstr>
      <vt:lpstr>Tk1: Xin thương con lạy Chúa theo lượng từ bi Chúa xóa tội con theo lượng hải hà. Rửa con sạch muôn vàn lầm lỗi, tội tình con xin Ngài tẩy luyện.</vt:lpstr>
      <vt:lpstr>Đk: Lạy Chúa xin thương chúng con vì chúng đã phạm đến Ngài.</vt:lpstr>
      <vt:lpstr>Tk2: Vâng con nay đã biết bao tội tình vương mắc suốt ngày đêm luôn ở trước mặt. Dám sai phạm với một mình Chúa, từng tà gian ngay ở trước Ngài.</vt:lpstr>
      <vt:lpstr>Đk: Lạy Chúa xin thương chúng con vì chúng đã phạm đến Ngài.</vt:lpstr>
      <vt:lpstr>Tk3: Ban cho con, lay Chúa cõi lòng thực trong trắng, phú vào con tinh thần vững mạnh. Chớ xua từ con khỏi mặt Chúa, đừng biệt con khỏi thần trí Ngài.</vt:lpstr>
      <vt:lpstr>Đk: Lạy Chúa xin thương chúng con vì chúng đã phạm đến Ngài.</vt:lpstr>
      <vt:lpstr>Tk4: Cho con vui được thấy ơn Ngài thương cứu rỗi, đỡ vực con theo lòng quảng đại. Cúi xin Ngài thương mở miệng lưỡi, để hồn con dâng lời tán tụng.</vt:lpstr>
      <vt:lpstr>Đk: Lạy Chúa xin thương chúng con vì chúng đã phạm đến Ngài.</vt:lpstr>
      <vt:lpstr>PowerPoint Presentation</vt:lpstr>
      <vt:lpstr>Người ta sống không nguyên bởi bánh, nhưng bởi mọi lời do miệng Thiên Chúa phán ra.</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Lễ Tế Đầu Mùa Vũ Đình Ân</vt:lpstr>
      <vt:lpstr>Tk1: Lạy (i) Chúa! Chúng con dâng lên Chúa lễ tế đầu mùa chay này. Xin soi sáng cho muôn người chúng con biết ăn năn thống hối tội lỗi</vt:lpstr>
      <vt:lpstr>Đk: Con xin dâng lên lễ hy sinh cầu cho muôn người chúng con hôm nay. Luôn yêu thương nhau sống tin yêu hiệp thông trong của lễ xin dâng lên.</vt:lpstr>
      <vt:lpstr>Tk2: Lạy (i) Chúa! Lễ dâng con xin kính tiến Chúa lòng thành bé mọn. Mong xin Chúa cho muôn người chúng con biết nêu gương bác ái tình thương.</vt:lpstr>
      <vt:lpstr>Đk: Con xin dâng lên lễ hy sinh cầu cho muôn người chúng con hôm nay. Luôn yêu thương nhau sống tin yêu hiệp thông trong của lễ xin dâng lên.</vt:lpstr>
      <vt:lpstr>PowerPoint Presentation</vt:lpstr>
      <vt:lpstr>PowerPoint Presentation</vt:lpstr>
      <vt:lpstr>Ca Nguyện Hiệp Lễ  Chúa Giêsu Chịu Cám Dỗ Lm. Nguyễn Hùng Cường</vt:lpstr>
      <vt:lpstr>Tk1: Ở trong hoang địa Chúa đã nhịn ăn buốn mươi ngày. Người đói rã rời ma quỷ đưa cơn cám dỗ Người. </vt:lpstr>
      <vt:lpstr>**: Người đáp lại rằng: “Con người đâu chỉ ăn cơm bánh, đời sống cũng cần lắng nghe lời Thiên Chúa phán ra”. </vt:lpstr>
      <vt:lpstr>Đk: Lạy Chúa! Đây quanh con cám dỗ đêm ngày, bao đam mê thân xác thịt này, xin cho con luôn hướng về Ngài là nơi nương náu, </vt:lpstr>
      <vt:lpstr>**: Lạy Chúa! Xin cho con theo bước chân Ngài, luôn hy sinh phó thác nguyện cầu, vì con biết, tình Chúa theo con từng ngày. </vt:lpstr>
      <vt:lpstr>Tk2: Rồi chúng cho Người thấy mọi sự phú quý vinh hoa, hãy kính tôn ta, ta nhường cho ngươi hết vinh quang, </vt:lpstr>
      <vt:lpstr>**: Người đáp lại rằng: “Con người luôn phải tôn vinh Chúa, và đến phụng thờ chỉ một mình Thiên Chúa chúng ta”.</vt:lpstr>
      <vt:lpstr>Đk: Lạy Chúa! Đây quanh con cám dỗ đêm ngày, bao đam mê thân xác thịt này, xin cho con luôn hướng về Ngài là nơi nương náu, </vt:lpstr>
      <vt:lpstr>**: Lạy Chúa! Xin cho con theo bước chân Ngài, luôn hy sinh phó thác nguyện cầu, vì con biết, tình Chúa theo con từng ngày. </vt:lpstr>
      <vt:lpstr>Tk3: Và chúng đưa Người lên nóc đền Giê-ru-sa-lem, nào hãy gieo mình nếu thực ngươi Con Chúa uy quyền. </vt:lpstr>
      <vt:lpstr>**: Vì các thiên thần luôn ở bên và đưa tay đỡ, và Chúa phán rằng: “Chớ liều mình thử thách Chúa ngươi”.</vt:lpstr>
      <vt:lpstr>Đk: Lạy Chúa! Đây quanh con cám dỗ đêm ngày, bao đam mê thân xác thịt này, xin cho con luôn hướng về Ngài là nơi nương náu, </vt:lpstr>
      <vt:lpstr>**: Lạy Chúa! Xin cho con theo bước chân Ngài, luôn hy sinh phó thác nguyện cầu, vì con biết, tình Chúa theo con từng ngày. </vt:lpstr>
      <vt:lpstr>Tk4: Nguyện Chúa thương con khi con gặp cám dỗ hoang mang, hãy đến bên con cho hồn con thôi hết cô đơn. </vt:lpstr>
      <vt:lpstr>**: Đời sống vẫn còn bao hiểm nguy còn giăng muôn lối, vì Chúa biết con, con rất cần ơn Chúa giữ gìn. </vt:lpstr>
      <vt:lpstr>Đk: Lạy Chúa! Đây quanh con cám dỗ đêm ngày, bao đam mê thân xác thịt này, xin cho con luôn hướng về Ngài là nơi nương náu, </vt:lpstr>
      <vt:lpstr>**: Lạy Chúa! Xin cho con theo bước chân Ngài, luôn hy sinh phó thác nguyện cầu, vì con biết, tình Chúa theo con từng ngày. </vt:lpstr>
      <vt:lpstr>PowerPoint Presentation</vt:lpstr>
      <vt:lpstr>Ca Kết Lễ Hãy Trở Về</vt:lpstr>
      <vt:lpstr>Đk: Hãy trở về với Ta nối kết tình cách xa bao năm qua. Hãy trở về với Ta, nối kết tình cách xa thêm đậm đà.</vt:lpstr>
      <vt:lpstr>Tk1: Về đây, hỡi người, nào về đây! Tình thương Chúa Trời luôn nối kết. Về đây Thiên Chúa Ðấng từ bi, Người xóa hết tội ta, Người dẫn lối đời ta.</vt:lpstr>
      <vt:lpstr>Đk: Hãy trở về với Ta nối kết tình cách xa bao năm qua. Hãy trở về với Ta, nối kết tình cách xa thêm đậm đà.</vt:lpstr>
      <vt:lpstr>Tk2: Ðời con đã nhiều lần bội vong, về đây Chúa Trời ban sức sống. Tình Cha nung nấu trí lòng con, ngày tháng mãi nỉ non, Ngài hãy giữ lòng son.</vt:lpstr>
      <vt:lpstr>Đk: Hãy trở về với Ta nối kết tình cách xa bao năm qua. Hãy trở về với Ta, nối kết tình cách xa thêm đậm đà.</vt:lpstr>
      <vt:lpstr>Tk3: Hồng ân Chúa Trời Người rộng ban, niềm tin suốt đời thêm trong sáng. Nào ai năm tháng vẫn cậy trông, hạnh phúc mãi chờ mong, ngày ấy Chúa thưởng công.</vt:lpstr>
      <vt:lpstr>Đk: Hãy trở về với Ta nối kết tình cách xa bao năm qua. Hãy trở về với Ta, nối kết tình cách xa thêm đậm đà.</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RePack by Diakov</cp:lastModifiedBy>
  <cp:revision>163</cp:revision>
  <dcterms:created xsi:type="dcterms:W3CDTF">2021-12-05T01:20:54Z</dcterms:created>
  <dcterms:modified xsi:type="dcterms:W3CDTF">2026-01-24T22:20:59Z</dcterms:modified>
</cp:coreProperties>
</file>