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84" r:id="rId4"/>
    <p:sldMasterId id="2147483920" r:id="rId5"/>
    <p:sldMasterId id="2147483932" r:id="rId6"/>
  </p:sldMasterIdLst>
  <p:notesMasterIdLst>
    <p:notesMasterId r:id="rId78"/>
  </p:notesMasterIdLst>
  <p:sldIdLst>
    <p:sldId id="1125" r:id="rId7"/>
    <p:sldId id="261" r:id="rId8"/>
    <p:sldId id="8773" r:id="rId9"/>
    <p:sldId id="8774" r:id="rId10"/>
    <p:sldId id="8775" r:id="rId11"/>
    <p:sldId id="9706" r:id="rId12"/>
    <p:sldId id="1126" r:id="rId13"/>
    <p:sldId id="8761" r:id="rId14"/>
    <p:sldId id="8762" r:id="rId15"/>
    <p:sldId id="8763" r:id="rId16"/>
    <p:sldId id="9688" r:id="rId17"/>
    <p:sldId id="9690" r:id="rId18"/>
    <p:sldId id="9689" r:id="rId19"/>
    <p:sldId id="9691" r:id="rId20"/>
    <p:sldId id="9707" r:id="rId21"/>
    <p:sldId id="1127" r:id="rId22"/>
    <p:sldId id="1128" r:id="rId23"/>
    <p:sldId id="1129" r:id="rId24"/>
    <p:sldId id="9675" r:id="rId25"/>
    <p:sldId id="1131" r:id="rId26"/>
    <p:sldId id="9676" r:id="rId27"/>
    <p:sldId id="1133" r:id="rId28"/>
    <p:sldId id="9677" r:id="rId29"/>
    <p:sldId id="9708" r:id="rId30"/>
    <p:sldId id="1140" r:id="rId31"/>
    <p:sldId id="1138" r:id="rId32"/>
    <p:sldId id="1141" r:id="rId33"/>
    <p:sldId id="9692" r:id="rId34"/>
    <p:sldId id="9693" r:id="rId35"/>
    <p:sldId id="9694" r:id="rId36"/>
    <p:sldId id="9695" r:id="rId37"/>
    <p:sldId id="9696" r:id="rId38"/>
    <p:sldId id="9697" r:id="rId39"/>
    <p:sldId id="9698" r:id="rId40"/>
    <p:sldId id="9699" r:id="rId41"/>
    <p:sldId id="9700" r:id="rId42"/>
    <p:sldId id="9701" r:id="rId43"/>
    <p:sldId id="9702" r:id="rId44"/>
    <p:sldId id="9703" r:id="rId45"/>
    <p:sldId id="9704" r:id="rId46"/>
    <p:sldId id="368" r:id="rId47"/>
    <p:sldId id="341" r:id="rId48"/>
    <p:sldId id="9678" r:id="rId49"/>
    <p:sldId id="9679" r:id="rId50"/>
    <p:sldId id="1032" r:id="rId51"/>
    <p:sldId id="9680" r:id="rId52"/>
    <p:sldId id="9681" r:id="rId53"/>
    <p:sldId id="8756" r:id="rId54"/>
    <p:sldId id="367" r:id="rId55"/>
    <p:sldId id="9709" r:id="rId56"/>
    <p:sldId id="346" r:id="rId57"/>
    <p:sldId id="348" r:id="rId58"/>
    <p:sldId id="1005" r:id="rId59"/>
    <p:sldId id="8757" r:id="rId60"/>
    <p:sldId id="8759" r:id="rId61"/>
    <p:sldId id="9682" r:id="rId62"/>
    <p:sldId id="8806" r:id="rId63"/>
    <p:sldId id="9683" r:id="rId64"/>
    <p:sldId id="9684" r:id="rId65"/>
    <p:sldId id="8807" r:id="rId66"/>
    <p:sldId id="8808" r:id="rId67"/>
    <p:sldId id="8809" r:id="rId68"/>
    <p:sldId id="8810" r:id="rId69"/>
    <p:sldId id="8811" r:id="rId70"/>
    <p:sldId id="8812" r:id="rId71"/>
    <p:sldId id="8813" r:id="rId72"/>
    <p:sldId id="9710" r:id="rId73"/>
    <p:sldId id="9685" r:id="rId74"/>
    <p:sldId id="9686" r:id="rId75"/>
    <p:sldId id="9687" r:id="rId76"/>
    <p:sldId id="9711"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25" d="100"/>
          <a:sy n="125" d="100"/>
        </p:scale>
        <p:origin x="-3144" y="-1116"/>
      </p:cViewPr>
      <p:guideLst>
        <p:guide orient="horz" pos="1620"/>
        <p:guide pos="2880"/>
      </p:guideLst>
    </p:cSldViewPr>
  </p:slideViewPr>
  <p:outlineViewPr>
    <p:cViewPr>
      <p:scale>
        <a:sx n="33" d="100"/>
        <a:sy n="33" d="100"/>
      </p:scale>
      <p:origin x="0" y="352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1/30/2026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1163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54594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323716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14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42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426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5280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969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803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994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145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697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062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3035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1/30/2026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68555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1/30/2026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38372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anose="02020603050405020304" pitchFamily="18" charset="0"/>
              </a:rPr>
              <a:t>Đk</a:t>
            </a:r>
            <a:r>
              <a:rPr lang="en-US" sz="4800" b="0" u="sng"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Cuộc đời hôm nay ngàn chua cay chờ đón, hát vang câu ca mừng trong Chúa lên đường. Cuộc đời mai sau ngàn phúc vinh đang chờ người, vui buồn bên nhau, đau thương điểm nét quê trời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6698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700" b="0" u="sng" dirty="0" smtClean="0">
                <a:solidFill>
                  <a:srgbClr val="FFFF00"/>
                </a:solidFill>
                <a:effectLst/>
                <a:latin typeface="+mj-lt"/>
                <a:cs typeface="Times New Roman" panose="02020603050405020304" pitchFamily="18" charset="0"/>
              </a:rPr>
              <a:t>Tk2:</a:t>
            </a:r>
            <a:r>
              <a:rPr lang="en-US" sz="4700" b="0" dirty="0" smtClean="0">
                <a:solidFill>
                  <a:schemeClr val="bg1"/>
                </a:solidFill>
                <a:effectLst/>
                <a:latin typeface="+mj-lt"/>
                <a:cs typeface="Times New Roman" panose="02020603050405020304" pitchFamily="18" charset="0"/>
              </a:rPr>
              <a:t> </a:t>
            </a:r>
            <a:r>
              <a:rPr lang="vi-VN" sz="4700" b="0" dirty="0">
                <a:solidFill>
                  <a:schemeClr val="bg1"/>
                </a:solidFill>
                <a:effectLst/>
                <a:latin typeface="+mj-lt"/>
                <a:cs typeface="Times New Roman" panose="02020603050405020304" pitchFamily="18" charset="0"/>
              </a:rPr>
              <a:t>Làn mây sáng bao phủ, vinh quang Người chiếu soi. Từ trời cao nhẹ rơi tiếng chúc khen đẹp lời: “</a:t>
            </a:r>
            <a:r>
              <a:rPr lang="vi-VN" sz="4700" b="0" dirty="0" smtClean="0">
                <a:solidFill>
                  <a:schemeClr val="bg1"/>
                </a:solidFill>
                <a:effectLst/>
                <a:latin typeface="+mj-lt"/>
                <a:cs typeface="Times New Roman" panose="02020603050405020304" pitchFamily="18" charset="0"/>
              </a:rPr>
              <a:t>Này </a:t>
            </a:r>
            <a:r>
              <a:rPr lang="vi-VN" sz="4700" b="0" dirty="0">
                <a:solidFill>
                  <a:schemeClr val="bg1"/>
                </a:solidFill>
                <a:effectLst/>
                <a:latin typeface="+mj-lt"/>
                <a:cs typeface="Times New Roman" panose="02020603050405020304" pitchFamily="18" charset="0"/>
              </a:rPr>
              <a:t>là Con Ta được yêu dấu hơn mọi người” Đây là chính Chúa hãy lắng nghe tiếng của </a:t>
            </a:r>
            <a:r>
              <a:rPr lang="vi-VN" sz="4700" b="0" dirty="0" smtClean="0">
                <a:solidFill>
                  <a:schemeClr val="bg1"/>
                </a:solidFill>
                <a:effectLst/>
                <a:latin typeface="+mj-lt"/>
                <a:cs typeface="Times New Roman" panose="02020603050405020304" pitchFamily="18" charset="0"/>
              </a:rPr>
              <a:t>Người</a:t>
            </a:r>
            <a:r>
              <a:rPr lang="en-US" sz="4700" b="0" dirty="0" smtClean="0">
                <a:solidFill>
                  <a:schemeClr val="bg1"/>
                </a:solidFill>
                <a:effectLst/>
                <a:latin typeface="+mj-lt"/>
                <a:cs typeface="Times New Roman" panose="02020603050405020304" pitchFamily="18" charset="0"/>
              </a:rPr>
              <a:t>.</a:t>
            </a:r>
            <a:endParaRPr lang="vi-VN" sz="47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290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anose="02020603050405020304" pitchFamily="18" charset="0"/>
              </a:rPr>
              <a:t>Đk</a:t>
            </a:r>
            <a:r>
              <a:rPr lang="en-US" sz="4800" b="0" u="sng"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Cuộc đời hôm nay ngàn chua cay chờ đón, hát vang câu ca mừng trong Chúa lên đường. Cuộc đời mai sau ngàn phúc vinh đang chờ người, vui buồn bên nhau, đau thương điểm nét quê trời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793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700" b="0" u="sng" dirty="0" smtClean="0">
                <a:solidFill>
                  <a:srgbClr val="FFFF00"/>
                </a:solidFill>
                <a:effectLst/>
                <a:latin typeface="+mj-lt"/>
                <a:cs typeface="Times New Roman" panose="02020603050405020304" pitchFamily="18" charset="0"/>
              </a:rPr>
              <a:t>Tk3:</a:t>
            </a:r>
            <a:r>
              <a:rPr lang="en-US" sz="4700" b="0" dirty="0" smtClean="0">
                <a:solidFill>
                  <a:schemeClr val="bg1"/>
                </a:solidFill>
                <a:effectLst/>
                <a:latin typeface="+mj-lt"/>
                <a:cs typeface="Times New Roman" panose="02020603050405020304" pitchFamily="18" charset="0"/>
              </a:rPr>
              <a:t> </a:t>
            </a:r>
            <a:r>
              <a:rPr lang="vi-VN" sz="4700" b="0" dirty="0">
                <a:solidFill>
                  <a:schemeClr val="bg1"/>
                </a:solidFill>
                <a:effectLst/>
                <a:latin typeface="+mj-lt"/>
                <a:cs typeface="Times New Roman" panose="02020603050405020304" pitchFamily="18" charset="0"/>
              </a:rPr>
              <a:t>Nhịp chân bước theo Chúa trên con đường Chúa xưa, vững niềm tin cùng đi có Chúa ta ngại gì. Người là ánh sáng, Người dẫn lối trên đường đời, lối về Nước Chúa vững bước ta tiến theo </a:t>
            </a:r>
            <a:r>
              <a:rPr lang="vi-VN" sz="4700" b="0" dirty="0" smtClean="0">
                <a:solidFill>
                  <a:schemeClr val="bg1"/>
                </a:solidFill>
                <a:effectLst/>
                <a:latin typeface="+mj-lt"/>
                <a:cs typeface="Times New Roman" panose="02020603050405020304" pitchFamily="18" charset="0"/>
              </a:rPr>
              <a:t>Người</a:t>
            </a:r>
            <a:r>
              <a:rPr lang="en-US" sz="4700" b="0" dirty="0" smtClean="0">
                <a:solidFill>
                  <a:schemeClr val="bg1"/>
                </a:solidFill>
                <a:effectLst/>
                <a:latin typeface="+mj-lt"/>
                <a:cs typeface="Times New Roman" panose="02020603050405020304" pitchFamily="18" charset="0"/>
              </a:rPr>
              <a:t>.</a:t>
            </a:r>
            <a:endParaRPr lang="vi-VN" sz="47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2907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err="1">
                <a:solidFill>
                  <a:srgbClr val="FFFF00"/>
                </a:solidFill>
                <a:effectLst/>
                <a:latin typeface="+mj-lt"/>
                <a:cs typeface="Times New Roman" panose="02020603050405020304" pitchFamily="18" charset="0"/>
              </a:rPr>
              <a:t>Đk</a:t>
            </a:r>
            <a:r>
              <a:rPr lang="en-US" sz="4800" b="0" u="sng"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Cuộc đời hôm nay ngàn chua cay chờ đón, hát vang câu ca mừng trong Chúa lên đường. Cuộc đời mai sau ngàn phúc vinh đang chờ người, vui buồn bên nhau, đau thương điểm nét quê trời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7938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64023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6600" b="0"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thánh</a:t>
            </a:r>
            <a:r>
              <a:rPr lang="en-US" sz="6600" b="0"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a:t>
            </a:r>
            <a:r>
              <a:rPr lang="en-US" sz="6600" b="0"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vịnh</a:t>
            </a:r>
            <a:r>
              <a:rPr lang="en-US" sz="6600" b="0"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t> 32</a:t>
            </a:r>
            <a:br>
              <a:rPr lang="en-US" sz="6600" b="0"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mj-lt"/>
                <a:cs typeface="Times New Roman" pitchFamily="18" charset="0"/>
              </a:rPr>
            </a:br>
            <a:r>
              <a:rPr lang="en-US" sz="4800" b="0" i="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lm</a:t>
            </a:r>
            <a:r>
              <a:rPr lang="en-US" sz="4800" b="0"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a:t>
            </a:r>
            <a:r>
              <a:rPr lang="en-US" sz="4800" b="0" i="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kim</a:t>
            </a:r>
            <a:r>
              <a:rPr lang="en-US" sz="4800" b="0"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 long</a:t>
            </a:r>
            <a:br>
              <a:rPr lang="en-US" sz="4800" b="0"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br>
            <a:r>
              <a:rPr lang="en-US" sz="4800" b="0"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03 </a:t>
            </a:r>
            <a:r>
              <a:rPr lang="en-US" sz="4800" b="0" i="1" cap="all" dirty="0" err="1">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rPr>
              <a:t>câu</a:t>
            </a:r>
            <a:endParaRPr lang="en-US" sz="4800" b="0" i="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mj-lt"/>
              <a:cs typeface="Times New Roman" pitchFamily="18" charset="0"/>
            </a:endParaRPr>
          </a:p>
        </p:txBody>
      </p:sp>
    </p:spTree>
    <p:extLst>
      <p:ext uri="{BB962C8B-B14F-4D97-AF65-F5344CB8AC3E}">
        <p14:creationId xmlns:p14="http://schemas.microsoft.com/office/powerpoint/2010/main" val="41278781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rPr>
              <a:t>Lạy Chúa, xin tỏ lượng từ bi Chúa cho chúng con như chúng con hằng cậy trông nơi Ngài.</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39893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Tk1:</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Người công chính hãy reo hò mừng Chúa, kẻ ngay lành hợp tiếng ngợi khen. Tạ ơn Chúa gieo muôn tiếng đàn, ngợi khen Ngài gảy đàn sắt, đàn tơ.</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cs typeface="Times New Roman" pitchFamily="18" charset="0"/>
              </a:rPr>
              <a:t>Đk</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dirty="0">
                <a:solidFill>
                  <a:schemeClr val="bg1"/>
                </a:solidFill>
                <a:effectLst/>
                <a:latin typeface="+mj-lt"/>
              </a:rPr>
              <a:t>Lạy Chúa, xin tỏ lượng từ bi Chúa cho chúng con như chúng con hằng cậy trông nơi Ngài.</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13605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1677948"/>
            <a:ext cx="9143999" cy="1107996"/>
          </a:xfrm>
          <a:prstGeom prst="rect">
            <a:avLst/>
          </a:prstGeom>
        </p:spPr>
        <p:txBody>
          <a:bodyPr wrap="square">
            <a:spAutoFit/>
          </a:bodyPr>
          <a:lstStyle/>
          <a:p>
            <a:pPr algn="ctr"/>
            <a:r>
              <a:rPr lang="en-US" sz="6600" dirty="0" err="1">
                <a:solidFill>
                  <a:srgbClr val="FFFF00"/>
                </a:solidFill>
              </a:rPr>
              <a:t>Tập</a:t>
            </a:r>
            <a:r>
              <a:rPr lang="en-US" sz="6600" dirty="0">
                <a:solidFill>
                  <a:srgbClr val="FFFF00"/>
                </a:solidFill>
              </a:rPr>
              <a:t> </a:t>
            </a:r>
            <a:r>
              <a:rPr lang="en-US" sz="6600" dirty="0" err="1">
                <a:solidFill>
                  <a:srgbClr val="FFFF00"/>
                </a:solidFill>
              </a:rPr>
              <a:t>Hát</a:t>
            </a:r>
            <a:r>
              <a:rPr lang="en-US" sz="6600" dirty="0">
                <a:solidFill>
                  <a:srgbClr val="FFFF00"/>
                </a:solidFill>
              </a:rPr>
              <a:t> </a:t>
            </a:r>
            <a:r>
              <a:rPr lang="en-US" sz="6600" dirty="0" err="1">
                <a:solidFill>
                  <a:srgbClr val="FFFF00"/>
                </a:solidFill>
              </a:rPr>
              <a:t>Cộng</a:t>
            </a:r>
            <a:r>
              <a:rPr lang="en-US" sz="6600" dirty="0">
                <a:solidFill>
                  <a:srgbClr val="FFFF00"/>
                </a:solidFill>
              </a:rPr>
              <a:t> </a:t>
            </a:r>
            <a:r>
              <a:rPr lang="en-US" sz="6600" dirty="0" err="1">
                <a:solidFill>
                  <a:srgbClr val="FFFF00"/>
                </a:solidFill>
              </a:rPr>
              <a:t>Đoàn</a:t>
            </a:r>
            <a:endParaRPr lang="en-US" sz="6600" dirty="0">
              <a:solidFill>
                <a:srgbClr val="FFFF00"/>
              </a:solidFill>
            </a:endParaRPr>
          </a:p>
        </p:txBody>
      </p:sp>
    </p:spTree>
    <p:extLst>
      <p:ext uri="{BB962C8B-B14F-4D97-AF65-F5344CB8AC3E}">
        <p14:creationId xmlns:p14="http://schemas.microsoft.com/office/powerpoint/2010/main" val="3467516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cs typeface="Times New Roman" pitchFamily="18" charset="0"/>
              </a:rPr>
              <a:t>Tk2:</a:t>
            </a:r>
            <a:r>
              <a:rPr lang="en-US" sz="5400" b="0" dirty="0">
                <a:solidFill>
                  <a:schemeClr val="bg1"/>
                </a:solidFill>
                <a:effectLst/>
                <a:latin typeface="+mj-lt"/>
                <a:cs typeface="Times New Roman" pitchFamily="18" charset="0"/>
              </a:rPr>
              <a:t> </a:t>
            </a:r>
            <a:r>
              <a:rPr lang="vi-VN" sz="5600" b="0" dirty="0">
                <a:solidFill>
                  <a:schemeClr val="bg1"/>
                </a:solidFill>
                <a:effectLst/>
                <a:latin typeface="+mj-lt"/>
              </a:rPr>
              <a:t>Ngài đưa mắt dõi theo kẻ thờ kính, kẻ tin cậy lòng Chúa dủ thương. Hầu giải cứu qua tay tử thần, hồi cơ hàn Ngài nhìn tới dưỡng nuôi.</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rPr>
              <a:t>Lạy Chúa, xin tỏ lượng từ bi Chúa cho chúng con như chúng con hằng cậy trông nơi Ngài.</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71211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effectLst/>
                <a:latin typeface="+mj-lt"/>
                <a:cs typeface="Times New Roman" pitchFamily="18" charset="0"/>
              </a:rPr>
              <a:t>Tk3:</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Đoàn con những vững tâm đợi trông Chúa, bởi Chúa hằng phù giúp chở che. Hồng ân Chúa xin thương xuống đầy, trên những người hằng bền vững cậy trông.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7200" b="0" u="sng" dirty="0" err="1">
                <a:solidFill>
                  <a:srgbClr val="FFFF00"/>
                </a:solidFill>
                <a:effectLst/>
                <a:latin typeface="+mj-lt"/>
                <a:cs typeface="Times New Roman" pitchFamily="18" charset="0"/>
              </a:rPr>
              <a:t>Đk</a:t>
            </a:r>
            <a:r>
              <a:rPr lang="en-US" sz="7200" b="0" u="sng" dirty="0">
                <a:solidFill>
                  <a:srgbClr val="FFFF00"/>
                </a:solidFill>
                <a:effectLst/>
                <a:latin typeface="+mj-lt"/>
                <a:cs typeface="Times New Roman" pitchFamily="18" charset="0"/>
              </a:rPr>
              <a:t>:</a:t>
            </a:r>
            <a:r>
              <a:rPr lang="en-US" sz="7200" b="0" dirty="0">
                <a:solidFill>
                  <a:schemeClr val="bg1"/>
                </a:solidFill>
                <a:effectLst/>
                <a:latin typeface="+mj-lt"/>
                <a:cs typeface="Times New Roman" pitchFamily="18" charset="0"/>
              </a:rPr>
              <a:t> </a:t>
            </a:r>
            <a:r>
              <a:rPr lang="vi-VN" sz="7200" b="0" dirty="0">
                <a:solidFill>
                  <a:schemeClr val="bg1"/>
                </a:solidFill>
                <a:effectLst/>
                <a:latin typeface="+mj-lt"/>
              </a:rPr>
              <a:t>Lạy Chúa, xin tỏ lượng từ bi Chúa cho chúng con như chúng con hằng cậy trông nơi Ngài.</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32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5485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3578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4171950"/>
          </a:xfrm>
        </p:spPr>
        <p:txBody>
          <a:bodyPr>
            <a:noAutofit/>
          </a:bodyPr>
          <a:lstStyle/>
          <a:p>
            <a:pPr algn="just"/>
            <a:r>
              <a:rPr lang="vi-VN" sz="5600" b="0" dirty="0">
                <a:solidFill>
                  <a:schemeClr val="bg1"/>
                </a:solidFill>
                <a:effectLst/>
                <a:latin typeface="+mj-lt"/>
              </a:rPr>
              <a:t>Từ trong đám mây sáng chói, tiếng Chúa Cha phán rằng: “Đây là Con Ta rất yêu dấu, các ngươi hãy nghe lời Người.”</a:t>
            </a:r>
            <a:endParaRPr lang="en-US" sz="5600" b="0" dirty="0">
              <a:solidFill>
                <a:schemeClr val="bg1"/>
              </a:solidFill>
              <a:effectLst/>
              <a:latin typeface="+mj-lt"/>
              <a:cs typeface="Times New Roman" pitchFamily="18" charset="0"/>
            </a:endParaRPr>
          </a:p>
        </p:txBody>
      </p:sp>
      <p:sp>
        <p:nvSpPr>
          <p:cNvPr id="3" name="TextBox 2"/>
          <p:cNvSpPr txBox="1"/>
          <p:nvPr/>
        </p:nvSpPr>
        <p:spPr>
          <a:xfrm>
            <a:off x="0" y="0"/>
            <a:ext cx="9220200" cy="769441"/>
          </a:xfrm>
          <a:prstGeom prst="rect">
            <a:avLst/>
          </a:prstGeom>
          <a:noFill/>
        </p:spPr>
        <p:txBody>
          <a:bodyPr wrap="square" rtlCol="0">
            <a:spAutoFit/>
          </a:bodyPr>
          <a:lstStyle/>
          <a:p>
            <a:r>
              <a:rPr lang="vi-VN" sz="4400" u="sng" dirty="0">
                <a:solidFill>
                  <a:srgbClr val="FFFF00"/>
                </a:solidFill>
                <a:latin typeface="+mj-lt"/>
                <a:cs typeface="Times New Roman" pitchFamily="18" charset="0"/>
              </a:rPr>
              <a:t>Câu Xướng Trước Phúc âm</a:t>
            </a:r>
            <a:r>
              <a:rPr lang="en-US" sz="4400" u="sng" dirty="0">
                <a:solidFill>
                  <a:srgbClr val="FFFF00"/>
                </a:solidFill>
                <a:latin typeface="+mj-lt"/>
                <a:cs typeface="Times New Roman" pitchFamily="18" charset="0"/>
              </a:rPr>
              <a:t>:</a:t>
            </a:r>
            <a:endParaRPr lang="en-US" sz="4400" dirty="0">
              <a:solidFill>
                <a:srgbClr val="FFFF00"/>
              </a:solidFill>
              <a:latin typeface="+mj-lt"/>
            </a:endParaRPr>
          </a:p>
        </p:txBody>
      </p:sp>
    </p:spTree>
    <p:extLst>
      <p:ext uri="{BB962C8B-B14F-4D97-AF65-F5344CB8AC3E}">
        <p14:creationId xmlns:p14="http://schemas.microsoft.com/office/powerpoint/2010/main" val="3115287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388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25214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latin typeface="+mj-lt"/>
                <a:cs typeface="Times New Roman" pitchFamily="18" charset="0"/>
              </a:rPr>
              <a:t>Đk</a:t>
            </a:r>
            <a:r>
              <a:rPr lang="en-US" sz="7200" b="0" u="sng" dirty="0">
                <a:solidFill>
                  <a:srgbClr val="FFFF00"/>
                </a:solidFill>
                <a:latin typeface="+mj-lt"/>
                <a:cs typeface="Times New Roman" pitchFamily="18" charset="0"/>
              </a:rPr>
              <a:t>:</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Lạy</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Chúa</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xin</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thương</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chúng</a:t>
            </a:r>
            <a:r>
              <a:rPr lang="en-US" sz="7200" b="0" dirty="0">
                <a:solidFill>
                  <a:schemeClr val="bg1"/>
                </a:solidFill>
                <a:latin typeface="+mj-lt"/>
                <a:cs typeface="Times New Roman" pitchFamily="18" charset="0"/>
              </a:rPr>
              <a:t> con </a:t>
            </a:r>
            <a:r>
              <a:rPr lang="en-US" sz="7200" b="0" dirty="0" err="1">
                <a:solidFill>
                  <a:schemeClr val="bg1"/>
                </a:solidFill>
                <a:latin typeface="+mj-lt"/>
                <a:cs typeface="Times New Roman" pitchFamily="18" charset="0"/>
              </a:rPr>
              <a:t>vì</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chúng</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đã</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phạm</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đến</a:t>
            </a:r>
            <a:r>
              <a:rPr lang="en-US" sz="7200" b="0" dirty="0">
                <a:solidFill>
                  <a:schemeClr val="bg1"/>
                </a:solidFill>
                <a:latin typeface="+mj-lt"/>
                <a:cs typeface="Times New Roman" pitchFamily="18" charset="0"/>
              </a:rPr>
              <a:t> </a:t>
            </a:r>
            <a:r>
              <a:rPr lang="en-US" sz="7200" b="0" dirty="0" err="1">
                <a:solidFill>
                  <a:schemeClr val="bg1"/>
                </a:solidFill>
                <a:latin typeface="+mj-lt"/>
                <a:cs typeface="Times New Roman" pitchFamily="18" charset="0"/>
              </a:rPr>
              <a:t>Ngài</a:t>
            </a:r>
            <a:r>
              <a:rPr lang="en-US" sz="72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2947789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34489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931042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566582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53302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621636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8863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35899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966568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282035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040606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FF00"/>
                </a:solidFill>
                <a:latin typeface="+mj-lt"/>
                <a:cs typeface="Times New Roman" pitchFamily="18" charset="0"/>
              </a:rPr>
              <a:t>Tk1:</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Xin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thương</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lạy</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theo</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lượng</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từ</a:t>
            </a:r>
            <a:r>
              <a:rPr lang="en-US" sz="5400" b="0" dirty="0">
                <a:solidFill>
                  <a:schemeClr val="bg1"/>
                </a:solidFill>
                <a:latin typeface="+mj-lt"/>
                <a:cs typeface="Times New Roman" pitchFamily="18" charset="0"/>
              </a:rPr>
              <a:t> bi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xóa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tội</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theo</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lượng</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hải</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hà</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Rửa</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sạch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muôn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vàn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lầm</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lỗi</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tội</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tình</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xin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Ngài</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tẩy</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luyện</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5690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44037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430"/>
            <a:ext cx="9144000" cy="5154930"/>
          </a:xfrm>
        </p:spPr>
        <p:txBody>
          <a:bodyPr>
            <a:no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Dâng</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Dâng</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Sám</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Hối</a:t>
            </a:r>
            <a:r>
              <a:rPr lang="en-US" sz="7200" b="0" dirty="0">
                <a:solidFill>
                  <a:schemeClr val="bg1"/>
                </a:solidFill>
                <a:effectLst/>
                <a:latin typeface="+mj-lt"/>
                <a:cs typeface="Times New Roman" pitchFamily="18" charset="0"/>
              </a:rPr>
              <a:t/>
            </a:r>
            <a:br>
              <a:rPr lang="en-US" sz="7200" b="0" dirty="0">
                <a:solidFill>
                  <a:schemeClr val="bg1"/>
                </a:solidFill>
                <a:effectLst/>
                <a:latin typeface="+mj-lt"/>
                <a:cs typeface="Times New Roman" pitchFamily="18" charset="0"/>
              </a:rPr>
            </a:br>
            <a:r>
              <a:rPr lang="en-US" sz="7200" b="0" dirty="0">
                <a:solidFill>
                  <a:schemeClr val="bg1"/>
                </a:solidFill>
                <a:effectLst/>
                <a:latin typeface="+mj-lt"/>
                <a:cs typeface="Times New Roman" pitchFamily="18" charset="0"/>
              </a:rPr>
              <a:t>Dominic</a:t>
            </a:r>
            <a:br>
              <a:rPr lang="en-US" sz="7200" b="0" dirty="0">
                <a:solidFill>
                  <a:schemeClr val="bg1"/>
                </a:solidFill>
                <a:effectLst/>
                <a:latin typeface="+mj-lt"/>
                <a:cs typeface="Times New Roman" pitchFamily="18" charset="0"/>
              </a:rPr>
            </a:br>
            <a:endParaRPr lang="vi-VN"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700" b="0" u="sng" dirty="0">
                <a:solidFill>
                  <a:srgbClr val="FFFF00"/>
                </a:solidFill>
                <a:effectLst/>
                <a:latin typeface="+mj-lt"/>
                <a:ea typeface="SimHei" panose="02010609060101010101" pitchFamily="49" charset="-122"/>
                <a:cs typeface="Times New Roman" panose="02020603050405020304" pitchFamily="18" charset="0"/>
              </a:rPr>
              <a:t>Tk1:</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Kính</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lên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Ngài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này</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của</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lễ</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tâm</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thống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vui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nhận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dủ</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lòng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xóa</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bao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tội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đời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Những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tháng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ngày</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qua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đời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vương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bao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lỗi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lầm</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lẵng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quên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ân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vì</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đây</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Chúa</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mang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thảm</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hình</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endParaRPr lang="en-US"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5871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2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2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Xin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lên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Cha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lòng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thống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khiêm</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nhường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với</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xác</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hèn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yếu</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đau</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xin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Cha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khoan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nhân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ghé</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mắt</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nhìn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đoàn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thành</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tâm</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endParaRPr lang="en-US"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504622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altLang="en-US" sz="5600" b="0" u="sng" dirty="0" smtClean="0">
                <a:solidFill>
                  <a:srgbClr val="FFFF00"/>
                </a:solidFill>
                <a:effectLst/>
                <a:latin typeface="+mj-lt"/>
                <a:ea typeface="SimHei" panose="02010609060101010101" pitchFamily="49" charset="-122"/>
                <a:cs typeface="Times New Roman" panose="02020603050405020304" pitchFamily="18" charset="0"/>
              </a:rPr>
              <a:t>**:</a:t>
            </a:r>
            <a:r>
              <a:rPr lang="en-US" altLang="en-US" sz="5600" b="0" dirty="0" smtClean="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Đây</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bao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tâm</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tư</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mong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được</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tan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biến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cùng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rượu</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nồng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bánh</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thơm</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ân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thiêng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máu</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hồng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xin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hiệp</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cùng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hy</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lễ</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Thập</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Giá</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Giê-su</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đã</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hiến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mình</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vì</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con</a:t>
            </a:r>
            <a:r>
              <a:rPr lang="en-US" altLang="en-US" sz="5600" b="0" dirty="0" smtClean="0">
                <a:solidFill>
                  <a:schemeClr val="bg1"/>
                </a:solidFill>
                <a:effectLst/>
                <a:latin typeface="+mj-lt"/>
                <a:ea typeface="SimHei" panose="02010609060101010101" pitchFamily="49" charset="-122"/>
                <a:cs typeface="Times New Roman" panose="02020603050405020304" pitchFamily="18" charset="0"/>
              </a:rPr>
              <a:t>.</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6425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4700" b="0" u="sng" dirty="0">
                <a:solidFill>
                  <a:srgbClr val="FFFF00"/>
                </a:solidFill>
                <a:effectLst/>
                <a:latin typeface="+mj-lt"/>
                <a:ea typeface="SimHei" panose="02010609060101010101" pitchFamily="49" charset="-122"/>
                <a:cs typeface="Times New Roman" panose="02020603050405020304" pitchFamily="18" charset="0"/>
              </a:rPr>
              <a:t>Tk2:</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Lễ</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Ngài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là</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lời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kinh</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mong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được</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tha</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thứ</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suốt</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tháng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năm</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dài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tìm</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đam</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mê</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thú</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vui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thế</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trần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nay con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về</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đây</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dù</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cho</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xác</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héo</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gầy</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ước</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mong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vơi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đầy</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nguyện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trao</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những</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gì</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còn</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r>
              <a:rPr lang="en-US" altLang="en-US" sz="4700" b="0" dirty="0" err="1">
                <a:solidFill>
                  <a:schemeClr val="bg1"/>
                </a:solidFill>
                <a:effectLst/>
                <a:latin typeface="+mj-lt"/>
                <a:ea typeface="SimHei" panose="02010609060101010101" pitchFamily="49" charset="-122"/>
                <a:cs typeface="Times New Roman" panose="02020603050405020304" pitchFamily="18" charset="0"/>
              </a:rPr>
              <a:t>lại</a:t>
            </a:r>
            <a:r>
              <a:rPr lang="en-US" altLang="en-US" sz="4700" b="0" dirty="0">
                <a:solidFill>
                  <a:schemeClr val="bg1"/>
                </a:solidFill>
                <a:effectLst/>
                <a:latin typeface="+mj-lt"/>
                <a:ea typeface="SimHei" panose="02010609060101010101" pitchFamily="49" charset="-122"/>
                <a:cs typeface="Times New Roman" panose="02020603050405020304" pitchFamily="18" charset="0"/>
              </a:rPr>
              <a:t>. </a:t>
            </a:r>
            <a:endParaRPr lang="en-US" sz="47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509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5200" b="0" u="sng" dirty="0" err="1">
                <a:solidFill>
                  <a:srgbClr val="FFFF00"/>
                </a:solidFill>
                <a:effectLst/>
                <a:latin typeface="+mj-lt"/>
                <a:ea typeface="SimHei" panose="02010609060101010101" pitchFamily="49" charset="-122"/>
                <a:cs typeface="Times New Roman" panose="02020603050405020304" pitchFamily="18" charset="0"/>
              </a:rPr>
              <a:t>Đk</a:t>
            </a:r>
            <a:r>
              <a:rPr lang="en-US" altLang="en-US" sz="5200" b="0" u="sng" dirty="0">
                <a:solidFill>
                  <a:srgbClr val="FFFF00"/>
                </a:solidFill>
                <a:effectLst/>
                <a:latin typeface="+mj-lt"/>
                <a:ea typeface="SimHei" panose="02010609060101010101" pitchFamily="49" charset="-122"/>
                <a:cs typeface="Times New Roman" panose="02020603050405020304" pitchFamily="18" charset="0"/>
              </a:rPr>
              <a:t>:</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Xin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lên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Cha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lòng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thống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khiêm</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nhường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với</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xác</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thân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hèn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yếu</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đau</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xin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Cha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khoan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nhân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ghé</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mắt</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thương</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tình</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nhìn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đoàn</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con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thành</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tâm</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sám</a:t>
            </a:r>
            <a:r>
              <a:rPr lang="en-US" altLang="en-US" sz="5200" b="0" dirty="0">
                <a:solidFill>
                  <a:schemeClr val="bg1"/>
                </a:solidFill>
                <a:effectLst/>
                <a:latin typeface="+mj-lt"/>
                <a:ea typeface="SimHei" panose="02010609060101010101" pitchFamily="49" charset="-122"/>
                <a:cs typeface="Times New Roman" panose="02020603050405020304" pitchFamily="18" charset="0"/>
              </a:rPr>
              <a:t> </a:t>
            </a:r>
            <a:r>
              <a:rPr lang="en-US" altLang="en-US" sz="5200" b="0" dirty="0" err="1">
                <a:solidFill>
                  <a:schemeClr val="bg1"/>
                </a:solidFill>
                <a:effectLst/>
                <a:latin typeface="+mj-lt"/>
                <a:ea typeface="SimHei" panose="02010609060101010101" pitchFamily="49" charset="-122"/>
                <a:cs typeface="Times New Roman" panose="02020603050405020304" pitchFamily="18" charset="0"/>
              </a:rPr>
              <a:t>hối</a:t>
            </a:r>
            <a:r>
              <a:rPr lang="en-US" altLang="en-US" sz="5200" b="0" dirty="0">
                <a:solidFill>
                  <a:schemeClr val="bg1"/>
                </a:solidFill>
                <a:effectLst/>
                <a:latin typeface="+mj-lt"/>
                <a:ea typeface="SimHei" panose="02010609060101010101" pitchFamily="49" charset="-122"/>
                <a:cs typeface="Times New Roman" panose="02020603050405020304" pitchFamily="18" charset="0"/>
              </a:rPr>
              <a:t>.</a:t>
            </a:r>
            <a:endParaRPr lang="en-US"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97600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altLang="en-US" sz="5400" b="0" u="sng" dirty="0" smtClean="0">
                <a:solidFill>
                  <a:srgbClr val="FFFF00"/>
                </a:solidFill>
                <a:effectLst/>
                <a:latin typeface="+mj-lt"/>
                <a:ea typeface="SimHei" panose="02010609060101010101" pitchFamily="49" charset="-122"/>
                <a:cs typeface="Times New Roman" panose="02020603050405020304" pitchFamily="18" charset="0"/>
              </a:rPr>
              <a:t>**:</a:t>
            </a:r>
            <a:r>
              <a:rPr lang="en-US" altLang="en-US" sz="5400" b="0" dirty="0" smtClean="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Đây</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bao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tâm</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tư</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mong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được</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tan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biến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cùng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rượu</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nồng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bánh</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thơm</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ân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thiêng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máu</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hồng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xin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hiệp</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dâng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cùng</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hy</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lễ</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Thập</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Giá</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Giê-su</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đã</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hiến</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mình</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a:t>
            </a:r>
            <a:r>
              <a:rPr lang="en-US" altLang="en-US" sz="5600" b="0" dirty="0" err="1">
                <a:solidFill>
                  <a:schemeClr val="bg1"/>
                </a:solidFill>
                <a:effectLst/>
                <a:latin typeface="+mj-lt"/>
                <a:ea typeface="SimHei" panose="02010609060101010101" pitchFamily="49" charset="-122"/>
                <a:cs typeface="Times New Roman" panose="02020603050405020304" pitchFamily="18" charset="0"/>
              </a:rPr>
              <a:t>vì</a:t>
            </a:r>
            <a:r>
              <a:rPr lang="en-US" altLang="en-US" sz="5600" b="0" dirty="0">
                <a:solidFill>
                  <a:schemeClr val="bg1"/>
                </a:solidFill>
                <a:effectLst/>
                <a:latin typeface="+mj-lt"/>
                <a:ea typeface="SimHei" panose="02010609060101010101" pitchFamily="49" charset="-122"/>
                <a:cs typeface="Times New Roman" panose="02020603050405020304" pitchFamily="18" charset="0"/>
              </a:rPr>
              <a:t> con. </a:t>
            </a:r>
            <a:endParaRPr lang="vi-VN"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40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latin typeface="+mj-lt"/>
                <a:cs typeface="Times New Roman" pitchFamily="18" charset="0"/>
              </a:rPr>
              <a:t>Đk</a:t>
            </a:r>
            <a:r>
              <a:rPr lang="en-US" sz="7200" b="0" u="sng" dirty="0">
                <a:solidFill>
                  <a:srgbClr val="FFFF00"/>
                </a:solidFill>
                <a:latin typeface="+mj-lt"/>
                <a:cs typeface="Times New Roman" pitchFamily="18" charset="0"/>
              </a:rPr>
              <a:t>:</a:t>
            </a:r>
            <a:r>
              <a:rPr lang="en-US" sz="7200" b="0" dirty="0">
                <a:solidFill>
                  <a:schemeClr val="bg1"/>
                </a:solidFill>
                <a:latin typeface="+mj-lt"/>
                <a:cs typeface="Times New Roman" pitchFamily="18" charset="0"/>
              </a:rPr>
              <a:t> </a:t>
            </a:r>
            <a:r>
              <a:rPr lang="vi-VN" sz="7200" b="0" dirty="0">
                <a:solidFill>
                  <a:schemeClr val="bg1"/>
                </a:solidFill>
                <a:latin typeface="+mj-lt"/>
                <a:cs typeface="Times New Roman" pitchFamily="18" charset="0"/>
              </a:rPr>
              <a:t>Lạy Chúa xin thương chúng con vì chúng đã phạm đến Ngài</a:t>
            </a:r>
            <a:r>
              <a:rPr lang="en-US" sz="72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1434588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5485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Nguyện</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Hiệp</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r>
              <a:rPr lang="en-US" sz="7200" b="0" dirty="0">
                <a:solidFill>
                  <a:srgbClr val="FFFF00"/>
                </a:solidFill>
                <a:effectLst/>
                <a:latin typeface="+mj-lt"/>
                <a:cs typeface="Times New Roman" pitchFamily="18" charset="0"/>
              </a:rPr>
              <a:t> </a:t>
            </a:r>
            <a:br>
              <a:rPr lang="en-US" sz="7200" b="0" dirty="0">
                <a:solidFill>
                  <a:srgbClr val="FFFF00"/>
                </a:solidFill>
                <a:effectLst/>
                <a:latin typeface="+mj-lt"/>
                <a:cs typeface="Times New Roman" pitchFamily="18" charset="0"/>
              </a:rPr>
            </a:br>
            <a:r>
              <a:rPr lang="vi-VN" sz="7200" b="0" dirty="0">
                <a:solidFill>
                  <a:srgbClr val="FFFF00"/>
                </a:solidFill>
                <a:effectLst/>
                <a:latin typeface="+mj-lt"/>
                <a:cs typeface="Times New Roman" pitchFamily="18" charset="0"/>
              </a:rPr>
              <a:t>Chúa </a:t>
            </a:r>
            <a:r>
              <a:rPr lang="en-US" sz="7200" b="0" dirty="0" err="1">
                <a:solidFill>
                  <a:srgbClr val="FFFF00"/>
                </a:solidFill>
                <a:effectLst/>
                <a:latin typeface="+mj-lt"/>
                <a:cs typeface="Times New Roman" pitchFamily="18" charset="0"/>
              </a:rPr>
              <a:t>Biến</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Hình</a:t>
            </a:r>
            <a:r>
              <a:rPr lang="en-US" sz="7200" b="0" dirty="0">
                <a:solidFill>
                  <a:srgbClr val="FFFF00"/>
                </a:solidFill>
                <a:effectLst/>
                <a:latin typeface="+mj-lt"/>
                <a:cs typeface="Times New Roman" pitchFamily="18" charset="0"/>
              </a:rPr>
              <a:t/>
            </a:r>
            <a:br>
              <a:rPr lang="en-US" sz="7200" b="0" dirty="0">
                <a:solidFill>
                  <a:srgbClr val="FFFF00"/>
                </a:solidFill>
                <a:effectLst/>
                <a:latin typeface="+mj-lt"/>
                <a:cs typeface="Times New Roman" pitchFamily="18" charset="0"/>
              </a:rPr>
            </a:br>
            <a:r>
              <a:rPr lang="en-US" sz="4000" b="0" i="1" dirty="0" err="1">
                <a:solidFill>
                  <a:schemeClr val="bg1"/>
                </a:solidFill>
                <a:effectLst/>
                <a:latin typeface="+mj-lt"/>
                <a:cs typeface="Times New Roman" pitchFamily="18" charset="0"/>
              </a:rPr>
              <a:t>Đinh</a:t>
            </a:r>
            <a:r>
              <a:rPr lang="en-US" sz="4000" b="0" i="1" dirty="0">
                <a:solidFill>
                  <a:schemeClr val="bg1"/>
                </a:solidFill>
                <a:effectLst/>
                <a:latin typeface="+mj-lt"/>
                <a:cs typeface="Times New Roman" pitchFamily="18" charset="0"/>
              </a:rPr>
              <a:t> </a:t>
            </a:r>
            <a:r>
              <a:rPr lang="en-US" sz="4000" b="0" i="1" dirty="0" err="1">
                <a:solidFill>
                  <a:schemeClr val="bg1"/>
                </a:solidFill>
                <a:effectLst/>
                <a:latin typeface="+mj-lt"/>
                <a:cs typeface="Times New Roman" pitchFamily="18" charset="0"/>
              </a:rPr>
              <a:t>Công</a:t>
            </a:r>
            <a:r>
              <a:rPr lang="en-US" sz="4000" b="0" i="1" dirty="0">
                <a:solidFill>
                  <a:schemeClr val="bg1"/>
                </a:solidFill>
                <a:effectLst/>
                <a:latin typeface="+mj-lt"/>
                <a:cs typeface="Times New Roman" pitchFamily="18" charset="0"/>
              </a:rPr>
              <a:t> </a:t>
            </a:r>
            <a:r>
              <a:rPr lang="en-US" sz="4000" b="0" i="1" dirty="0" err="1">
                <a:solidFill>
                  <a:schemeClr val="bg1"/>
                </a:solidFill>
                <a:effectLst/>
                <a:latin typeface="+mj-lt"/>
                <a:cs typeface="Times New Roman" pitchFamily="18" charset="0"/>
              </a:rPr>
              <a:t>Huỳnh</a:t>
            </a:r>
            <a:endParaRPr lang="vi-VN" sz="6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smtClean="0">
                <a:solidFill>
                  <a:srgbClr val="FFFF00"/>
                </a:solidFill>
                <a:effectLst/>
                <a:latin typeface="+mj-lt"/>
                <a:cs typeface="Times New Roman" panose="02020603050405020304" pitchFamily="18" charset="0"/>
              </a:rPr>
              <a:t>Tk1:</a:t>
            </a:r>
            <a:r>
              <a:rPr lang="en-US" sz="6200" b="0" dirty="0" smtClean="0">
                <a:solidFill>
                  <a:schemeClr val="bg1"/>
                </a:solidFill>
                <a:effectLst/>
                <a:latin typeface="+mj-lt"/>
                <a:cs typeface="Times New Roman" panose="02020603050405020304" pitchFamily="18" charset="0"/>
              </a:rPr>
              <a:t> </a:t>
            </a:r>
            <a:r>
              <a:rPr lang="vi-VN" sz="6200" b="0" dirty="0" smtClean="0">
                <a:solidFill>
                  <a:schemeClr val="bg1"/>
                </a:solidFill>
                <a:effectLst/>
                <a:latin typeface="+mj-lt"/>
              </a:rPr>
              <a:t>Trên ngọn núi Ta-bor ánh quang Người nên sáng ngời. Môn đệ ngủ say sưa chợt tỉnh giấc thấy Chúa biến hình.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smtClean="0">
                <a:solidFill>
                  <a:srgbClr val="FFFF00"/>
                </a:solidFill>
                <a:effectLst/>
                <a:latin typeface="+mj-lt"/>
                <a:cs typeface="Times New Roman" panose="02020603050405020304" pitchFamily="18" charset="0"/>
              </a:rPr>
              <a:t>**</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Mây phủ kín không gian từ cao có lời tuyên phán: “Đây là chính Con Ta các ngươi hãy lắng ng</a:t>
            </a:r>
            <a:r>
              <a:rPr lang="en-US" sz="6000" b="0" dirty="0">
                <a:solidFill>
                  <a:schemeClr val="bg1"/>
                </a:solidFill>
                <a:effectLst/>
                <a:latin typeface="+mj-lt"/>
                <a:cs typeface="Times New Roman" panose="02020603050405020304" pitchFamily="18" charset="0"/>
              </a:rPr>
              <a:t>he</a:t>
            </a:r>
            <a:r>
              <a:rPr lang="vi-VN" sz="6000" b="0" dirty="0">
                <a:solidFill>
                  <a:schemeClr val="bg1"/>
                </a:solidFill>
                <a:effectLst/>
                <a:latin typeface="+mj-lt"/>
              </a:rPr>
              <a:t> lời Người”.</a:t>
            </a:r>
            <a:endParaRPr lang="vi-VN"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latin typeface="+mj-lt"/>
                <a:cs typeface="Times New Roman" panose="02020603050405020304" pitchFamily="18" charset="0"/>
              </a:rPr>
              <a:t>Đk</a:t>
            </a:r>
            <a:r>
              <a:rPr lang="en-US" sz="5400" b="0" u="sng" dirty="0">
                <a:solidFill>
                  <a:srgbClr val="FFFF00"/>
                </a:solidFill>
                <a:effectLst/>
                <a:latin typeface="+mj-lt"/>
                <a:cs typeface="Times New Roman" panose="02020603050405020304" pitchFamily="18" charset="0"/>
              </a:rPr>
              <a: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biến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đổi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danh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thế</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Sống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tâm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hồn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sẽ</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nhàn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giúp</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sức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niềm</a:t>
            </a:r>
            <a:r>
              <a:rPr lang="en-US" sz="5400" b="0" dirty="0">
                <a:solidFill>
                  <a:schemeClr val="bg1"/>
                </a:solidFill>
                <a:effectLst/>
                <a:latin typeface="+mj-lt"/>
                <a:cs typeface="Times New Roman" panose="02020603050405020304" pitchFamily="18" charset="0"/>
              </a:rPr>
              <a:t> tin </a:t>
            </a:r>
            <a:r>
              <a:rPr lang="en-US" sz="5400" b="0" dirty="0" err="1">
                <a:solidFill>
                  <a:schemeClr val="bg1"/>
                </a:solidFill>
                <a:effectLst/>
                <a:latin typeface="+mj-lt"/>
                <a:cs typeface="Times New Roman" panose="02020603050405020304" pitchFamily="18" charset="0"/>
              </a:rPr>
              <a:t>vững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vàng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giũ</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hết</a:t>
            </a:r>
            <a:r>
              <a:rPr lang="en-US" sz="5400" b="0" dirty="0">
                <a:solidFill>
                  <a:schemeClr val="bg1"/>
                </a:solidFill>
                <a:effectLst/>
                <a:latin typeface="+mj-lt"/>
                <a:cs typeface="Times New Roman" panose="02020603050405020304" pitchFamily="18" charset="0"/>
              </a:rPr>
              <a:t> bao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lỗi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mang</a:t>
            </a:r>
            <a:r>
              <a:rPr lang="en-US" sz="5400" b="0" dirty="0">
                <a:solidFill>
                  <a:schemeClr val="bg1"/>
                </a:solidFill>
                <a:effectLst/>
                <a:latin typeface="+mj-lt"/>
                <a:cs typeface="Times New Roman" panose="02020603050405020304" pitchFamily="18" charset="0"/>
              </a:rPr>
              <a:t>.</a:t>
            </a:r>
            <a:endParaRPr lang="vi-VN"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latin typeface="+mj-lt"/>
                <a:cs typeface="Times New Roman" panose="02020603050405020304" pitchFamily="18" charset="0"/>
              </a:rPr>
              <a:t>Tk</a:t>
            </a:r>
            <a:r>
              <a:rPr lang="vi-VN" sz="6200" b="0" u="sng" dirty="0">
                <a:solidFill>
                  <a:srgbClr val="FFFF00"/>
                </a:solidFill>
                <a:effectLst/>
                <a:latin typeface="+mj-lt"/>
                <a:cs typeface="Times New Roman" panose="02020603050405020304" pitchFamily="18" charset="0"/>
              </a:rPr>
              <a:t>2</a:t>
            </a:r>
            <a:r>
              <a:rPr lang="en-US" sz="6200" b="0" u="sng" dirty="0">
                <a:solidFill>
                  <a:srgbClr val="FFFF00"/>
                </a:solidFill>
                <a:effectLst/>
                <a:latin typeface="+mj-lt"/>
                <a:cs typeface="Times New Roman" panose="02020603050405020304" pitchFamily="18" charset="0"/>
              </a:rPr>
              <a:t>:</a:t>
            </a:r>
            <a:r>
              <a:rPr lang="en-US" sz="6200" b="0" dirty="0">
                <a:solidFill>
                  <a:schemeClr val="bg1"/>
                </a:solidFill>
                <a:effectLst/>
                <a:latin typeface="+mj-lt"/>
                <a:cs typeface="Times New Roman" panose="02020603050405020304" pitchFamily="18" charset="0"/>
              </a:rPr>
              <a:t> </a:t>
            </a:r>
            <a:r>
              <a:rPr lang="vi-VN" sz="6200" b="0" dirty="0">
                <a:solidFill>
                  <a:schemeClr val="bg1"/>
                </a:solidFill>
                <a:effectLst/>
                <a:latin typeface="+mj-lt"/>
              </a:rPr>
              <a:t>Trong cuộc sống bon chen dẫu bao niềm vui nỗi sầu. Con hưởng nếm vinh quang và cay đắng như Chúa hôm nào.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38332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0" u="sng" dirty="0" smtClean="0">
                <a:solidFill>
                  <a:srgbClr val="FFFF00"/>
                </a:solidFill>
                <a:effectLst/>
                <a:latin typeface="+mj-lt"/>
                <a:cs typeface="Times New Roman" panose="02020603050405020304" pitchFamily="18" charset="0"/>
              </a:rPr>
              <a:t>**</a:t>
            </a:r>
            <a:r>
              <a:rPr lang="en-US" b="0" u="sng" dirty="0">
                <a:solidFill>
                  <a:srgbClr val="FFFF00"/>
                </a:solidFill>
                <a:effectLst/>
                <a:latin typeface="+mj-lt"/>
                <a:cs typeface="Times New Roman" panose="02020603050405020304" pitchFamily="18" charset="0"/>
              </a:rPr>
              <a:t>:</a:t>
            </a:r>
            <a:r>
              <a:rPr lang="en-US"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Cho dù những phong ba nguyện xin kết hiệp cùng Chúa. Tâm hồn mãi an vui sống trong Ngài sướng vui ngập tràn.</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1108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latin typeface="+mj-lt"/>
                <a:cs typeface="Times New Roman" panose="02020603050405020304" pitchFamily="18" charset="0"/>
              </a:rPr>
              <a:t>Đk</a:t>
            </a:r>
            <a:r>
              <a:rPr lang="en-US" sz="5400" b="0" u="sng" dirty="0">
                <a:solidFill>
                  <a:srgbClr val="FFFF00"/>
                </a:solidFill>
                <a:effectLst/>
                <a:latin typeface="+mj-lt"/>
                <a:cs typeface="Times New Roman" panose="02020603050405020304" pitchFamily="18" charset="0"/>
              </a:rPr>
              <a: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biến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đổi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danh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thế</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Sống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tâm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hồn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sẽ</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nhàn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giúp</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sức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niềm</a:t>
            </a:r>
            <a:r>
              <a:rPr lang="en-US" sz="5400" b="0" dirty="0">
                <a:solidFill>
                  <a:schemeClr val="bg1"/>
                </a:solidFill>
                <a:effectLst/>
                <a:latin typeface="+mj-lt"/>
                <a:cs typeface="Times New Roman" panose="02020603050405020304" pitchFamily="18" charset="0"/>
              </a:rPr>
              <a:t> tin </a:t>
            </a:r>
            <a:r>
              <a:rPr lang="en-US" sz="5400" b="0" dirty="0" err="1">
                <a:solidFill>
                  <a:schemeClr val="bg1"/>
                </a:solidFill>
                <a:effectLst/>
                <a:latin typeface="+mj-lt"/>
                <a:cs typeface="Times New Roman" panose="02020603050405020304" pitchFamily="18" charset="0"/>
              </a:rPr>
              <a:t>vững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vàng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giũ</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hết</a:t>
            </a:r>
            <a:r>
              <a:rPr lang="en-US" sz="5400" b="0" dirty="0">
                <a:solidFill>
                  <a:schemeClr val="bg1"/>
                </a:solidFill>
                <a:effectLst/>
                <a:latin typeface="+mj-lt"/>
                <a:cs typeface="Times New Roman" panose="02020603050405020304" pitchFamily="18" charset="0"/>
              </a:rPr>
              <a:t> bao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lỗi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mang</a:t>
            </a:r>
            <a:r>
              <a:rPr lang="en-US" sz="5400" b="0" dirty="0">
                <a:solidFill>
                  <a:schemeClr val="bg1"/>
                </a:solidFill>
                <a:effectLst/>
                <a:latin typeface="+mj-lt"/>
                <a:cs typeface="Times New Roman" panose="02020603050405020304" pitchFamily="18" charset="0"/>
              </a:rPr>
              <a:t>.</a:t>
            </a:r>
            <a:endParaRPr lang="vi-VN"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784022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anose="02020603050405020304" pitchFamily="18" charset="0"/>
              </a:rPr>
              <a:t>Tk</a:t>
            </a:r>
            <a:r>
              <a:rPr lang="vi-VN" sz="6000" b="0" u="sng" dirty="0">
                <a:solidFill>
                  <a:srgbClr val="FFFF00"/>
                </a:solidFill>
                <a:effectLst/>
                <a:latin typeface="+mj-lt"/>
                <a:cs typeface="Times New Roman" panose="02020603050405020304" pitchFamily="18" charset="0"/>
              </a:rPr>
              <a:t>3</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 Bao thử thách gian nan Chúa ơi, nguyện xin dắt dìu. Xin củng cố cho con niềm tin mãi kiên vững nơi Ngài. </a:t>
            </a:r>
            <a:endParaRPr lang="vi-VN"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42789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0" u="sng" dirty="0" smtClean="0">
                <a:solidFill>
                  <a:srgbClr val="FFFF00"/>
                </a:solidFill>
                <a:effectLst/>
                <a:latin typeface="+mj-lt"/>
                <a:cs typeface="Times New Roman" panose="02020603050405020304" pitchFamily="18" charset="0"/>
              </a:rPr>
              <a:t>**</a:t>
            </a:r>
            <a:r>
              <a:rPr lang="en-US" b="0" u="sng" dirty="0">
                <a:solidFill>
                  <a:srgbClr val="FFFF00"/>
                </a:solidFill>
                <a:effectLst/>
                <a:latin typeface="+mj-lt"/>
                <a:cs typeface="Times New Roman" panose="02020603050405020304" pitchFamily="18" charset="0"/>
              </a:rPr>
              <a:t>:</a:t>
            </a:r>
            <a:r>
              <a:rPr lang="en-US" b="0" dirty="0">
                <a:solidFill>
                  <a:schemeClr val="bg1"/>
                </a:solidFill>
                <a:effectLst/>
                <a:latin typeface="+mj-lt"/>
                <a:cs typeface="Times New Roman" panose="02020603050405020304" pitchFamily="18" charset="0"/>
              </a:rPr>
              <a:t> </a:t>
            </a:r>
            <a:r>
              <a:rPr lang="en-US" b="0" dirty="0" smtClean="0">
                <a:solidFill>
                  <a:schemeClr val="bg1"/>
                </a:solidFill>
                <a:effectLst/>
                <a:latin typeface="+mj-lt"/>
                <a:cs typeface="Times New Roman" panose="02020603050405020304" pitchFamily="18" charset="0"/>
              </a:rPr>
              <a:t> </a:t>
            </a:r>
            <a:r>
              <a:rPr lang="vi-VN" sz="6000" b="0" dirty="0" smtClean="0">
                <a:solidFill>
                  <a:schemeClr val="bg1"/>
                </a:solidFill>
                <a:effectLst/>
                <a:latin typeface="+mj-lt"/>
              </a:rPr>
              <a:t>Bao </a:t>
            </a:r>
            <a:r>
              <a:rPr lang="vi-VN" sz="6000" b="0" dirty="0">
                <a:solidFill>
                  <a:schemeClr val="bg1"/>
                </a:solidFill>
                <a:effectLst/>
                <a:latin typeface="+mj-lt"/>
              </a:rPr>
              <a:t>sợ hãi nguy nan đời con trông cậy vào Chúa. Xin Ngài dẫn đưa con giữa gian trần quyết không sờn lòng.</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19014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4171950"/>
          </a:xfrm>
        </p:spPr>
        <p:txBody>
          <a:bodyPr>
            <a:noAutofit/>
          </a:bodyPr>
          <a:lstStyle/>
          <a:p>
            <a:pPr algn="just"/>
            <a:r>
              <a:rPr lang="vi-VN" sz="5600" b="0" dirty="0">
                <a:solidFill>
                  <a:schemeClr val="bg1"/>
                </a:solidFill>
                <a:effectLst>
                  <a:outerShdw blurRad="38100" dist="38100" dir="2700000" algn="tl">
                    <a:srgbClr val="000000">
                      <a:alpha val="43137"/>
                    </a:srgbClr>
                  </a:outerShdw>
                </a:effectLst>
                <a:latin typeface="+mj-lt"/>
              </a:rPr>
              <a:t>Từ trong đám mây sáng chói, tiếng Chúa Cha phán rằng: “Đây là Con Ta rất yêu dấu, các ngươi hãy nghe lời Người.”</a:t>
            </a:r>
            <a:endParaRPr lang="en-US"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220200" cy="769441"/>
          </a:xfrm>
          <a:prstGeom prst="rect">
            <a:avLst/>
          </a:prstGeom>
          <a:noFill/>
        </p:spPr>
        <p:txBody>
          <a:bodyPr wrap="square" rtlCol="0">
            <a:spAutoFit/>
          </a:bodyPr>
          <a:lstStyle/>
          <a:p>
            <a:r>
              <a:rPr lang="vi-VN" sz="4400" u="sng" dirty="0">
                <a:solidFill>
                  <a:srgbClr val="FFFF00"/>
                </a:solidFill>
                <a:latin typeface="+mj-lt"/>
                <a:cs typeface="Times New Roman" pitchFamily="18" charset="0"/>
              </a:rPr>
              <a:t>Câu Xướng Trước Phúc âm</a:t>
            </a:r>
            <a:r>
              <a:rPr lang="en-US" sz="4400" u="sng" dirty="0">
                <a:solidFill>
                  <a:srgbClr val="FFFF00"/>
                </a:solidFill>
                <a:cs typeface="Times New Roman" pitchFamily="18" charset="0"/>
              </a:rPr>
              <a:t>:</a:t>
            </a:r>
            <a:endParaRPr lang="en-US" sz="4400" dirty="0">
              <a:solidFill>
                <a:srgbClr val="FFFF00"/>
              </a:solidFill>
            </a:endParaRPr>
          </a:p>
        </p:txBody>
      </p:sp>
    </p:spTree>
    <p:extLst>
      <p:ext uri="{BB962C8B-B14F-4D97-AF65-F5344CB8AC3E}">
        <p14:creationId xmlns:p14="http://schemas.microsoft.com/office/powerpoint/2010/main" val="1841769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latin typeface="+mj-lt"/>
                <a:cs typeface="Times New Roman" panose="02020603050405020304" pitchFamily="18" charset="0"/>
              </a:rPr>
              <a:t>Đk</a:t>
            </a:r>
            <a:r>
              <a:rPr lang="en-US" sz="5400" b="0" u="sng" dirty="0">
                <a:solidFill>
                  <a:srgbClr val="FFFF00"/>
                </a:solidFill>
                <a:effectLst/>
                <a:latin typeface="+mj-lt"/>
                <a:cs typeface="Times New Roman" panose="02020603050405020304" pitchFamily="18" charset="0"/>
              </a:rPr>
              <a: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biến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đổi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danh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thế</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Sống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tâm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hồn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sẽ</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nhàn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giúp</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sức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niềm</a:t>
            </a:r>
            <a:r>
              <a:rPr lang="en-US" sz="5400" b="0" dirty="0">
                <a:solidFill>
                  <a:schemeClr val="bg1"/>
                </a:solidFill>
                <a:effectLst/>
                <a:latin typeface="+mj-lt"/>
                <a:cs typeface="Times New Roman" panose="02020603050405020304" pitchFamily="18" charset="0"/>
              </a:rPr>
              <a:t> tin </a:t>
            </a:r>
            <a:r>
              <a:rPr lang="en-US" sz="5400" b="0" dirty="0" err="1">
                <a:solidFill>
                  <a:schemeClr val="bg1"/>
                </a:solidFill>
                <a:effectLst/>
                <a:latin typeface="+mj-lt"/>
                <a:cs typeface="Times New Roman" panose="02020603050405020304" pitchFamily="18" charset="0"/>
              </a:rPr>
              <a:t>vững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vàng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giũ</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hết</a:t>
            </a:r>
            <a:r>
              <a:rPr lang="en-US" sz="5400" b="0" dirty="0">
                <a:solidFill>
                  <a:schemeClr val="bg1"/>
                </a:solidFill>
                <a:effectLst/>
                <a:latin typeface="+mj-lt"/>
                <a:cs typeface="Times New Roman" panose="02020603050405020304" pitchFamily="18" charset="0"/>
              </a:rPr>
              <a:t> bao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lỗi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mang</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70625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200" b="0" u="sng" dirty="0">
                <a:solidFill>
                  <a:srgbClr val="FFFF00"/>
                </a:solidFill>
                <a:effectLst/>
                <a:latin typeface="+mj-lt"/>
                <a:cs typeface="Times New Roman" panose="02020603050405020304" pitchFamily="18" charset="0"/>
              </a:rPr>
              <a:t>Tk1:</a:t>
            </a:r>
            <a:r>
              <a:rPr lang="en-US" sz="6200" b="0" dirty="0">
                <a:solidFill>
                  <a:schemeClr val="bg1"/>
                </a:solidFill>
                <a:effectLst/>
                <a:latin typeface="+mj-lt"/>
                <a:cs typeface="Times New Roman" panose="02020603050405020304" pitchFamily="18" charset="0"/>
              </a:rPr>
              <a:t> </a:t>
            </a:r>
            <a:r>
              <a:rPr lang="vi-VN" sz="6200" b="0" dirty="0">
                <a:solidFill>
                  <a:schemeClr val="bg1"/>
                </a:solidFill>
                <a:effectLst/>
                <a:latin typeface="+mj-lt"/>
              </a:rPr>
              <a:t>Trên ngọn núi Ta-bor ánh quang Người nên sáng ngời. Môn đệ ngủ say sưa chợt tỉnh giấc thấy Chúa biến hình. </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60798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b="0" u="sng" dirty="0" smtClean="0">
                <a:solidFill>
                  <a:srgbClr val="FFFF00"/>
                </a:solidFill>
                <a:effectLst/>
                <a:latin typeface="+mj-lt"/>
                <a:cs typeface="Times New Roman" panose="02020603050405020304" pitchFamily="18" charset="0"/>
              </a:rPr>
              <a:t>**</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Mây phủ kín không gian từ cao có lời tuyên phán: “Đây là chính Con Ta các ngươi hãy lắng ng</a:t>
            </a:r>
            <a:r>
              <a:rPr lang="en-US" sz="6000" b="0" dirty="0">
                <a:solidFill>
                  <a:schemeClr val="bg1"/>
                </a:solidFill>
                <a:effectLst/>
                <a:latin typeface="+mj-lt"/>
                <a:cs typeface="Times New Roman" panose="02020603050405020304" pitchFamily="18" charset="0"/>
              </a:rPr>
              <a:t>he</a:t>
            </a:r>
            <a:r>
              <a:rPr lang="vi-VN" sz="6000" b="0" dirty="0">
                <a:solidFill>
                  <a:schemeClr val="bg1"/>
                </a:solidFill>
                <a:effectLst/>
                <a:latin typeface="+mj-lt"/>
              </a:rPr>
              <a:t> lời Người”.</a:t>
            </a:r>
            <a:endParaRPr lang="vi-VN"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1765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200" b="0" u="sng" dirty="0">
                <a:solidFill>
                  <a:srgbClr val="FFFF00"/>
                </a:solidFill>
                <a:effectLst/>
                <a:latin typeface="+mj-lt"/>
                <a:cs typeface="Times New Roman" panose="02020603050405020304" pitchFamily="18" charset="0"/>
              </a:rPr>
              <a:t>Đk</a:t>
            </a:r>
            <a:r>
              <a:rPr lang="en-US" sz="5200" b="0" u="sng" dirty="0">
                <a:solidFill>
                  <a:srgbClr val="FFFF00"/>
                </a:solidFill>
                <a:effectLst/>
                <a:latin typeface="+mj-lt"/>
                <a:cs typeface="Times New Roman" panose="02020603050405020304" pitchFamily="18" charset="0"/>
              </a:rPr>
              <a:t>:</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Hãy</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biến</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đổi</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xa</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lợi</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danh</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thế</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trần</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Sống</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với</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Chúa</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tâm</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hồn</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sẽ</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thanh</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nhàn</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Chúa</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giúp</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sức</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cho</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niềm</a:t>
            </a:r>
            <a:r>
              <a:rPr lang="en-US" sz="5200" b="0" dirty="0">
                <a:solidFill>
                  <a:schemeClr val="bg1"/>
                </a:solidFill>
                <a:effectLst/>
                <a:latin typeface="+mj-lt"/>
                <a:cs typeface="Times New Roman" panose="02020603050405020304" pitchFamily="18" charset="0"/>
              </a:rPr>
              <a:t> tin </a:t>
            </a:r>
            <a:r>
              <a:rPr lang="en-US" sz="5200" b="0" dirty="0" err="1">
                <a:solidFill>
                  <a:schemeClr val="bg1"/>
                </a:solidFill>
                <a:effectLst/>
                <a:latin typeface="+mj-lt"/>
                <a:cs typeface="Times New Roman" panose="02020603050405020304" pitchFamily="18" charset="0"/>
              </a:rPr>
              <a:t>vững</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vàng</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Hãy</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giũ</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hết</a:t>
            </a:r>
            <a:r>
              <a:rPr lang="en-US" sz="5200" b="0" dirty="0">
                <a:solidFill>
                  <a:schemeClr val="bg1"/>
                </a:solidFill>
                <a:effectLst/>
                <a:latin typeface="+mj-lt"/>
                <a:cs typeface="Times New Roman" panose="02020603050405020304" pitchFamily="18" charset="0"/>
              </a:rPr>
              <a:t> bao </a:t>
            </a:r>
            <a:r>
              <a:rPr lang="en-US" sz="5200" b="0" dirty="0" err="1">
                <a:solidFill>
                  <a:schemeClr val="bg1"/>
                </a:solidFill>
                <a:effectLst/>
                <a:latin typeface="+mj-lt"/>
                <a:cs typeface="Times New Roman" panose="02020603050405020304" pitchFamily="18" charset="0"/>
              </a:rPr>
              <a:t>tội</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lỗi</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đã</a:t>
            </a:r>
            <a:r>
              <a:rPr lang="en-US" sz="5200" b="0" dirty="0">
                <a:solidFill>
                  <a:schemeClr val="bg1"/>
                </a:solidFill>
                <a:effectLst/>
                <a:latin typeface="+mj-lt"/>
                <a:cs typeface="Times New Roman" panose="02020603050405020304" pitchFamily="18" charset="0"/>
              </a:rPr>
              <a:t> </a:t>
            </a:r>
            <a:r>
              <a:rPr lang="en-US" sz="5200" b="0" dirty="0" err="1">
                <a:solidFill>
                  <a:schemeClr val="bg1"/>
                </a:solidFill>
                <a:effectLst/>
                <a:latin typeface="+mj-lt"/>
                <a:cs typeface="Times New Roman" panose="02020603050405020304" pitchFamily="18" charset="0"/>
              </a:rPr>
              <a:t>mang</a:t>
            </a:r>
            <a:r>
              <a:rPr lang="en-US" sz="5200" b="0" dirty="0">
                <a:solidFill>
                  <a:schemeClr val="bg1"/>
                </a:solidFill>
                <a:effectLst/>
                <a:latin typeface="+mj-lt"/>
                <a:cs typeface="Times New Roman" panose="02020603050405020304" pitchFamily="18" charset="0"/>
              </a:rPr>
              <a:t>.</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78355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latin typeface="+mj-lt"/>
                <a:cs typeface="Times New Roman" panose="02020603050405020304" pitchFamily="18" charset="0"/>
              </a:rPr>
              <a:t>Tk</a:t>
            </a:r>
            <a:r>
              <a:rPr lang="vi-VN" sz="6000" b="0" u="sng" dirty="0">
                <a:solidFill>
                  <a:srgbClr val="FFFF00"/>
                </a:solidFill>
                <a:effectLst/>
                <a:latin typeface="+mj-lt"/>
                <a:cs typeface="Times New Roman" panose="02020603050405020304" pitchFamily="18" charset="0"/>
              </a:rPr>
              <a:t>2</a:t>
            </a:r>
            <a:r>
              <a:rPr lang="en-US" sz="6000" b="0" u="sng" dirty="0">
                <a:solidFill>
                  <a:srgbClr val="FFFF00"/>
                </a:solidFill>
                <a:effectLst/>
                <a:latin typeface="+mj-lt"/>
                <a:cs typeface="Times New Roman" panose="02020603050405020304" pitchFamily="18" charset="0"/>
              </a:rPr>
              <a:t>:</a:t>
            </a:r>
            <a:r>
              <a:rPr lang="en-US" sz="6000"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Trong cuộc sống bon chen dẫu bao niềm vui nỗi sầu. Con hưởng nếm vinh quang và cay đắng như Chúa hôm nào. </a:t>
            </a:r>
            <a:endParaRPr lang="vi-VN"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7486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b="0" u="sng" dirty="0" smtClean="0">
                <a:solidFill>
                  <a:srgbClr val="FFFF00"/>
                </a:solidFill>
                <a:effectLst/>
                <a:latin typeface="+mj-lt"/>
                <a:cs typeface="Times New Roman" panose="02020603050405020304" pitchFamily="18" charset="0"/>
              </a:rPr>
              <a:t>**</a:t>
            </a:r>
            <a:r>
              <a:rPr lang="en-US" b="0" u="sng" dirty="0">
                <a:solidFill>
                  <a:srgbClr val="FFFF00"/>
                </a:solidFill>
                <a:effectLst/>
                <a:latin typeface="+mj-lt"/>
                <a:cs typeface="Times New Roman" panose="02020603050405020304" pitchFamily="18" charset="0"/>
              </a:rPr>
              <a:t>:</a:t>
            </a:r>
            <a:r>
              <a:rPr lang="en-US" b="0" dirty="0">
                <a:solidFill>
                  <a:schemeClr val="bg1"/>
                </a:solidFill>
                <a:effectLst/>
                <a:latin typeface="+mj-lt"/>
                <a:cs typeface="Times New Roman" panose="02020603050405020304" pitchFamily="18" charset="0"/>
              </a:rPr>
              <a:t> </a:t>
            </a:r>
            <a:r>
              <a:rPr lang="vi-VN" sz="6000" b="0" dirty="0">
                <a:solidFill>
                  <a:schemeClr val="bg1"/>
                </a:solidFill>
                <a:effectLst/>
                <a:latin typeface="+mj-lt"/>
              </a:rPr>
              <a:t>Cho dù những phong ba nguyện xin kết hiệp cùng Chúa. Tâm hồn mãi an vui sống trong Ngài sướng vui ngập tràn.</a:t>
            </a:r>
            <a:endParaRPr lang="vi-VN" sz="6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570451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0" u="sng" dirty="0">
                <a:solidFill>
                  <a:srgbClr val="FFFF00"/>
                </a:solidFill>
                <a:effectLst/>
                <a:latin typeface="+mj-lt"/>
                <a:cs typeface="Times New Roman" panose="02020603050405020304" pitchFamily="18" charset="0"/>
              </a:rPr>
              <a:t>Đk</a:t>
            </a:r>
            <a:r>
              <a:rPr lang="en-US" sz="5400" b="0" u="sng" dirty="0">
                <a:solidFill>
                  <a:srgbClr val="FFFF00"/>
                </a:solidFill>
                <a:effectLst/>
                <a:latin typeface="+mj-lt"/>
                <a:cs typeface="Times New Roman" panose="02020603050405020304" pitchFamily="18" charset="0"/>
              </a:rPr>
              <a: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biến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đổi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danh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thế</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Sống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với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tâm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hồn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sẽ</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thanh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nhàn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giúp</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sức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niềm</a:t>
            </a:r>
            <a:r>
              <a:rPr lang="en-US" sz="5400" b="0" dirty="0">
                <a:solidFill>
                  <a:schemeClr val="bg1"/>
                </a:solidFill>
                <a:effectLst/>
                <a:latin typeface="+mj-lt"/>
                <a:cs typeface="Times New Roman" panose="02020603050405020304" pitchFamily="18" charset="0"/>
              </a:rPr>
              <a:t> tin </a:t>
            </a:r>
            <a:r>
              <a:rPr lang="en-US" sz="5400" b="0" dirty="0" err="1">
                <a:solidFill>
                  <a:schemeClr val="bg1"/>
                </a:solidFill>
                <a:effectLst/>
                <a:latin typeface="+mj-lt"/>
                <a:cs typeface="Times New Roman" panose="02020603050405020304" pitchFamily="18" charset="0"/>
              </a:rPr>
              <a:t>vững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vàng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Hãy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giũ</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hết</a:t>
            </a:r>
            <a:r>
              <a:rPr lang="en-US" sz="5400" b="0" dirty="0">
                <a:solidFill>
                  <a:schemeClr val="bg1"/>
                </a:solidFill>
                <a:effectLst/>
                <a:latin typeface="+mj-lt"/>
                <a:cs typeface="Times New Roman" panose="02020603050405020304" pitchFamily="18" charset="0"/>
              </a:rPr>
              <a:t> bao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lỗi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đã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mang</a:t>
            </a:r>
            <a:r>
              <a:rPr lang="en-US" sz="5400" b="0" dirty="0">
                <a:solidFill>
                  <a:schemeClr val="bg1"/>
                </a:solidFill>
                <a:effectLst/>
                <a:latin typeface="+mj-lt"/>
                <a:cs typeface="Times New Roman" panose="02020603050405020304" pitchFamily="18" charset="0"/>
              </a:rPr>
              <a:t>.</a:t>
            </a:r>
            <a:endParaRPr lang="vi-VN"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62754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77259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9600" b="0" dirty="0">
                <a:solidFill>
                  <a:srgbClr val="FFFF00"/>
                </a:solidFill>
                <a:effectLst/>
                <a:latin typeface="+mj-lt"/>
                <a:cs typeface="Times New Roman" pitchFamily="18" charset="0"/>
              </a:rPr>
              <a:t>Ca </a:t>
            </a:r>
            <a:r>
              <a:rPr lang="en-US" sz="9600" b="0" dirty="0" err="1">
                <a:solidFill>
                  <a:srgbClr val="FFFF00"/>
                </a:solidFill>
                <a:effectLst/>
                <a:latin typeface="+mj-lt"/>
                <a:cs typeface="Times New Roman" pitchFamily="18" charset="0"/>
              </a:rPr>
              <a:t>Kết</a:t>
            </a:r>
            <a:r>
              <a:rPr lang="en-US" sz="9600" b="0" dirty="0">
                <a:solidFill>
                  <a:srgbClr val="FFFF00"/>
                </a:solidFill>
                <a:effectLst/>
                <a:latin typeface="+mj-lt"/>
                <a:cs typeface="Times New Roman" pitchFamily="18" charset="0"/>
              </a:rPr>
              <a:t> </a:t>
            </a:r>
            <a:r>
              <a:rPr lang="en-US" sz="9600" b="0" dirty="0" err="1">
                <a:solidFill>
                  <a:srgbClr val="FFFF00"/>
                </a:solidFill>
                <a:effectLst/>
                <a:latin typeface="+mj-lt"/>
                <a:cs typeface="Times New Roman" pitchFamily="18" charset="0"/>
              </a:rPr>
              <a:t>Lễ</a:t>
            </a:r>
            <a:r>
              <a:rPr lang="en-US" sz="9600" b="0" dirty="0">
                <a:solidFill>
                  <a:srgbClr val="FFFF00"/>
                </a:solidFill>
                <a:effectLst/>
                <a:latin typeface="+mj-lt"/>
                <a:cs typeface="Times New Roman" pitchFamily="18" charset="0"/>
              </a:rPr>
              <a:t/>
            </a:r>
            <a:br>
              <a:rPr lang="en-US" sz="9600" b="0" dirty="0">
                <a:solidFill>
                  <a:srgbClr val="FFFF00"/>
                </a:solidFill>
                <a:effectLst/>
                <a:latin typeface="+mj-lt"/>
                <a:cs typeface="Times New Roman" pitchFamily="18" charset="0"/>
              </a:rPr>
            </a:br>
            <a:r>
              <a:rPr lang="en-US" sz="7200" b="0" dirty="0" err="1">
                <a:solidFill>
                  <a:srgbClr val="FFFF00"/>
                </a:solidFill>
                <a:effectLst/>
                <a:latin typeface="+mj-lt"/>
                <a:cs typeface="Times New Roman" pitchFamily="18" charset="0"/>
              </a:rPr>
              <a:t>Kinh</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Chay</a:t>
            </a:r>
            <a:r>
              <a:rPr lang="en-US" sz="6000" b="0" dirty="0">
                <a:solidFill>
                  <a:schemeClr val="bg1"/>
                </a:solidFill>
                <a:effectLst/>
                <a:latin typeface="+mj-lt"/>
                <a:cs typeface="Times New Roman" pitchFamily="18" charset="0"/>
              </a:rPr>
              <a:t/>
            </a:r>
            <a:br>
              <a:rPr lang="en-US" sz="6000" b="0" dirty="0">
                <a:solidFill>
                  <a:schemeClr val="bg1"/>
                </a:solidFill>
                <a:effectLst/>
                <a:latin typeface="+mj-lt"/>
                <a:cs typeface="Times New Roman" pitchFamily="18" charset="0"/>
              </a:rPr>
            </a:br>
            <a:r>
              <a:rPr lang="en-US" sz="6000" b="0" i="1" dirty="0" err="1">
                <a:solidFill>
                  <a:schemeClr val="bg1"/>
                </a:solidFill>
                <a:effectLst/>
                <a:latin typeface="+mj-lt"/>
                <a:cs typeface="Times New Roman" pitchFamily="18" charset="0"/>
              </a:rPr>
              <a:t>Lm</a:t>
            </a:r>
            <a:r>
              <a:rPr lang="en-US" sz="6000" b="0" i="1" dirty="0">
                <a:solidFill>
                  <a:schemeClr val="bg1"/>
                </a:solidFill>
                <a:effectLst/>
                <a:latin typeface="+mj-lt"/>
                <a:cs typeface="Times New Roman" pitchFamily="18" charset="0"/>
              </a:rPr>
              <a:t>. </a:t>
            </a:r>
            <a:r>
              <a:rPr lang="en-US" sz="6000" b="0" i="1" dirty="0" err="1">
                <a:solidFill>
                  <a:schemeClr val="bg1"/>
                </a:solidFill>
                <a:effectLst/>
                <a:latin typeface="+mj-lt"/>
                <a:cs typeface="Times New Roman" pitchFamily="18" charset="0"/>
              </a:rPr>
              <a:t>Nguyễn</a:t>
            </a:r>
            <a:r>
              <a:rPr lang="en-US" sz="6000" b="0" i="1" dirty="0">
                <a:solidFill>
                  <a:schemeClr val="bg1"/>
                </a:solidFill>
                <a:effectLst/>
                <a:latin typeface="+mj-lt"/>
                <a:cs typeface="Times New Roman" pitchFamily="18" charset="0"/>
              </a:rPr>
              <a:t> </a:t>
            </a:r>
            <a:r>
              <a:rPr lang="en-US" sz="6000" b="0" i="1" dirty="0" err="1">
                <a:solidFill>
                  <a:schemeClr val="bg1"/>
                </a:solidFill>
                <a:effectLst/>
                <a:latin typeface="+mj-lt"/>
                <a:cs typeface="Times New Roman" pitchFamily="18" charset="0"/>
              </a:rPr>
              <a:t>Duy</a:t>
            </a:r>
            <a:endParaRPr lang="vi-VN" sz="80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46214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600" b="0" u="sng" dirty="0">
                <a:solidFill>
                  <a:srgbClr val="FFFF00"/>
                </a:solidFill>
                <a:effectLst/>
                <a:latin typeface="+mj-lt"/>
                <a:cs typeface="Times New Roman" panose="02020603050405020304" pitchFamily="18" charset="0"/>
              </a:rPr>
              <a:t>Tk1:</a:t>
            </a:r>
            <a:r>
              <a:rPr lang="en-US" sz="4600" b="0" dirty="0">
                <a:solidFill>
                  <a:schemeClr val="bg1"/>
                </a:solidFill>
                <a:effectLst/>
                <a:latin typeface="+mj-lt"/>
              </a:rPr>
              <a:t> </a:t>
            </a:r>
            <a:r>
              <a:rPr lang="vi-VN" sz="4600" b="0" dirty="0" smtClean="0">
                <a:solidFill>
                  <a:schemeClr val="bg1"/>
                </a:solidFill>
                <a:effectLst/>
                <a:latin typeface="+mj-lt"/>
              </a:rPr>
              <a:t>Con </a:t>
            </a:r>
            <a:r>
              <a:rPr lang="vi-VN" sz="4600" b="0" dirty="0">
                <a:solidFill>
                  <a:schemeClr val="bg1"/>
                </a:solidFill>
                <a:effectLst/>
                <a:latin typeface="+mj-lt"/>
              </a:rPr>
              <a:t>xin dâng muôn lời kinh thắm lệ chan hoà. Con kêu van Chuá nhân từ ghé mắt xót thương. Mùa chay thánh Chúa thương tha thứ tội nhơ. Lắng nghe con dâng lời khấn nguyện: Chúa ban ơn trong mùa thánh này.</a:t>
            </a:r>
            <a:endParaRPr lang="vi-VN" sz="4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9707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702194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latin typeface="+mj-lt"/>
                <a:cs typeface="Times New Roman" panose="02020603050405020304" pitchFamily="18" charset="0"/>
              </a:rPr>
              <a:t>Tk2:</a:t>
            </a:r>
            <a:r>
              <a:rPr lang="en-US"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rPr>
              <a:t>Trong đêm thâu tâm hồn con vướng bao tội tình. Bao đau thương đã phủ đầy trên tấm thân con. Vì yếu đuối Chuá đã thấu rõ hồn con, Chúa khoan nhân thương gọi trở về. Khứng ban muôn tâm tình thánh thiện.</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498348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327725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0" dirty="0">
                <a:solidFill>
                  <a:srgbClr val="FFFF00"/>
                </a:solidFill>
                <a:latin typeface="+mj-lt"/>
                <a:cs typeface="Times New Roman" pitchFamily="18" charset="0"/>
              </a:rPr>
              <a:t>Ca </a:t>
            </a:r>
            <a:r>
              <a:rPr lang="en-US" sz="6600" b="0" dirty="0" err="1">
                <a:solidFill>
                  <a:srgbClr val="FFFF00"/>
                </a:solidFill>
                <a:latin typeface="+mj-lt"/>
                <a:cs typeface="Times New Roman" pitchFamily="18" charset="0"/>
              </a:rPr>
              <a:t>Nhập</a:t>
            </a:r>
            <a:r>
              <a:rPr lang="en-US" sz="6600" b="0" dirty="0">
                <a:solidFill>
                  <a:srgbClr val="FFFF00"/>
                </a:solidFill>
                <a:latin typeface="+mj-lt"/>
                <a:cs typeface="Times New Roman" pitchFamily="18" charset="0"/>
              </a:rPr>
              <a:t> </a:t>
            </a:r>
            <a:r>
              <a:rPr lang="en-US" sz="6600" b="0" dirty="0" err="1">
                <a:solidFill>
                  <a:srgbClr val="FFFF00"/>
                </a:solidFill>
                <a:latin typeface="+mj-lt"/>
                <a:cs typeface="Times New Roman" pitchFamily="18" charset="0"/>
              </a:rPr>
              <a:t>Lễ</a:t>
            </a:r>
            <a:r>
              <a:rPr lang="en-US" sz="6600" b="0" dirty="0">
                <a:solidFill>
                  <a:srgbClr val="FFFF00"/>
                </a:solidFill>
                <a:latin typeface="+mj-lt"/>
                <a:cs typeface="Times New Roman" pitchFamily="18" charset="0"/>
              </a:rPr>
              <a:t/>
            </a:r>
            <a:br>
              <a:rPr lang="en-US" sz="6600" b="0" dirty="0">
                <a:solidFill>
                  <a:srgbClr val="FFFF00"/>
                </a:solidFill>
                <a:latin typeface="+mj-lt"/>
                <a:cs typeface="Times New Roman" pitchFamily="18" charset="0"/>
              </a:rPr>
            </a:br>
            <a:r>
              <a:rPr lang="en-US" sz="6600" b="0" dirty="0" err="1">
                <a:solidFill>
                  <a:srgbClr val="FFFF00"/>
                </a:solidFill>
                <a:latin typeface="+mj-lt"/>
                <a:cs typeface="Times New Roman" pitchFamily="18" charset="0"/>
              </a:rPr>
              <a:t>Chúa</a:t>
            </a:r>
            <a:r>
              <a:rPr lang="en-US" sz="6600" b="0" dirty="0">
                <a:solidFill>
                  <a:srgbClr val="FFFF00"/>
                </a:solidFill>
                <a:latin typeface="+mj-lt"/>
                <a:cs typeface="Times New Roman" pitchFamily="18" charset="0"/>
              </a:rPr>
              <a:t> </a:t>
            </a:r>
            <a:r>
              <a:rPr lang="en-US" sz="6600" b="0" dirty="0" err="1">
                <a:solidFill>
                  <a:srgbClr val="FFFF00"/>
                </a:solidFill>
                <a:latin typeface="+mj-lt"/>
                <a:cs typeface="Times New Roman" pitchFamily="18" charset="0"/>
              </a:rPr>
              <a:t>Biến</a:t>
            </a:r>
            <a:r>
              <a:rPr lang="en-US" sz="6600" b="0" dirty="0">
                <a:solidFill>
                  <a:srgbClr val="FFFF00"/>
                </a:solidFill>
                <a:latin typeface="+mj-lt"/>
                <a:cs typeface="Times New Roman" pitchFamily="18" charset="0"/>
              </a:rPr>
              <a:t> </a:t>
            </a:r>
            <a:r>
              <a:rPr lang="en-US" sz="6600" b="0" dirty="0" err="1">
                <a:solidFill>
                  <a:srgbClr val="FFFF00"/>
                </a:solidFill>
                <a:latin typeface="+mj-lt"/>
                <a:cs typeface="Times New Roman" pitchFamily="18" charset="0"/>
              </a:rPr>
              <a:t>Hình</a:t>
            </a:r>
            <a:r>
              <a:rPr lang="en-US" sz="6600" b="0" dirty="0">
                <a:solidFill>
                  <a:srgbClr val="FFFF00"/>
                </a:solidFill>
                <a:latin typeface="+mj-lt"/>
                <a:cs typeface="Times New Roman" pitchFamily="18" charset="0"/>
              </a:rPr>
              <a:t> 2</a:t>
            </a:r>
            <a:br>
              <a:rPr lang="en-US" sz="6600" b="0" dirty="0">
                <a:solidFill>
                  <a:srgbClr val="FFFF00"/>
                </a:solidFill>
                <a:latin typeface="+mj-lt"/>
                <a:cs typeface="Times New Roman" pitchFamily="18" charset="0"/>
              </a:rPr>
            </a:br>
            <a:r>
              <a:rPr lang="en-US" sz="5400" b="0" i="1" dirty="0">
                <a:solidFill>
                  <a:schemeClr val="bg1"/>
                </a:solidFill>
                <a:latin typeface="+mj-lt"/>
                <a:cs typeface="Times New Roman" pitchFamily="18" charset="0"/>
              </a:rPr>
              <a:t>Mi </a:t>
            </a:r>
            <a:r>
              <a:rPr lang="en-US" sz="5400" b="0" i="1" dirty="0" err="1">
                <a:solidFill>
                  <a:schemeClr val="bg1"/>
                </a:solidFill>
                <a:latin typeface="+mj-lt"/>
                <a:cs typeface="Times New Roman" pitchFamily="18" charset="0"/>
              </a:rPr>
              <a:t>Trầm</a:t>
            </a:r>
            <a:endParaRPr lang="vi-VN" sz="5400" b="0" i="1" dirty="0">
              <a:solidFill>
                <a:schemeClr val="bg1"/>
              </a:solidFill>
              <a:latin typeface="+mj-lt"/>
              <a:cs typeface="Times New Roman" pitchFamily="18" charset="0"/>
            </a:endParaRPr>
          </a:p>
        </p:txBody>
      </p:sp>
    </p:spTree>
    <p:extLst>
      <p:ext uri="{BB962C8B-B14F-4D97-AF65-F5344CB8AC3E}">
        <p14:creationId xmlns:p14="http://schemas.microsoft.com/office/powerpoint/2010/main" val="3459469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fontAlgn="base"/>
            <a:r>
              <a:rPr lang="en-US" sz="4800" b="0" u="sng" dirty="0">
                <a:solidFill>
                  <a:srgbClr val="FFFF00"/>
                </a:solidFill>
                <a:effectLst/>
                <a:latin typeface="+mj-lt"/>
                <a:cs typeface="Times New Roman" panose="02020603050405020304" pitchFamily="18" charset="0"/>
              </a:rPr>
              <a:t>Tk1:</a:t>
            </a:r>
            <a:r>
              <a:rPr lang="en-US" sz="4800" b="0" dirty="0">
                <a:solidFill>
                  <a:schemeClr val="bg1"/>
                </a:solidFill>
                <a:effectLst/>
                <a:latin typeface="+mj-lt"/>
                <a:cs typeface="Times New Roman" panose="02020603050405020304" pitchFamily="18" charset="0"/>
              </a:rPr>
              <a:t> </a:t>
            </a:r>
            <a:r>
              <a:rPr lang="vi-VN" sz="4800" b="0" dirty="0">
                <a:solidFill>
                  <a:schemeClr val="bg1"/>
                </a:solidFill>
                <a:effectLst/>
                <a:latin typeface="+mj-lt"/>
                <a:cs typeface="Times New Roman" panose="02020603050405020304" pitchFamily="18" charset="0"/>
              </a:rPr>
              <a:t>Dồn chân bước ta tiến, ta tiến về núi cao. Và đây cảnh thần tiên Chúa biến hình đẹp sao: Mặt Người sáng chói, mặt sáng chói như mặt trời. Áo Người trắng xóa, áo trắng như tuyết lưng đ</a:t>
            </a:r>
            <a:r>
              <a:rPr lang="en-US" sz="4800" b="0" dirty="0" err="1">
                <a:solidFill>
                  <a:schemeClr val="bg1"/>
                </a:solidFill>
                <a:effectLst/>
                <a:latin typeface="+mj-lt"/>
                <a:cs typeface="Times New Roman" panose="02020603050405020304" pitchFamily="18" charset="0"/>
              </a:rPr>
              <a:t>ồi</a:t>
            </a:r>
            <a:endParaRPr lang="vi-VN"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2560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1728</Words>
  <Application>Microsoft Office PowerPoint</Application>
  <PresentationFormat>On-screen Show (16:9)</PresentationFormat>
  <Paragraphs>67</Paragraphs>
  <Slides>71</Slides>
  <Notes>5</Notes>
  <HiddenSlides>0</HiddenSlides>
  <MMClips>0</MMClips>
  <ScaleCrop>false</ScaleCrop>
  <HeadingPairs>
    <vt:vector size="4" baseType="variant">
      <vt:variant>
        <vt:lpstr>Theme</vt:lpstr>
      </vt:variant>
      <vt:variant>
        <vt:i4>6</vt:i4>
      </vt:variant>
      <vt:variant>
        <vt:lpstr>Slide Titles</vt:lpstr>
      </vt:variant>
      <vt:variant>
        <vt:i4>71</vt:i4>
      </vt:variant>
    </vt:vector>
  </HeadingPairs>
  <TitlesOfParts>
    <vt:vector size="77" baseType="lpstr">
      <vt:lpstr>Office Theme</vt:lpstr>
      <vt:lpstr>5_Office Theme</vt:lpstr>
      <vt:lpstr>4_Office Theme</vt:lpstr>
      <vt:lpstr>8_Office Theme</vt:lpstr>
      <vt:lpstr>10_Office Theme</vt:lpstr>
      <vt:lpstr>11_Office Theme</vt:lpstr>
      <vt:lpstr>PowerPoint Presentation</vt:lpstr>
      <vt:lpstr>PowerPoint Presentation</vt:lpstr>
      <vt:lpstr>Đk: Lạy Chúa xin thương chúng con vì chúng đã phạm đến Ngài.</vt:lpstr>
      <vt:lpstr>Tk1: Xin thương con lạy Chúa theo lượng từ bi Chúa xóa tội con theo lượng hải hà. Rửa con sạch muôn vàn lầm lỗi, tội tình con xin Ngài tẩy luyện.</vt:lpstr>
      <vt:lpstr>Đk: Lạy Chúa xin thương chúng con vì chúng đã phạm đến Ngài.</vt:lpstr>
      <vt:lpstr>Từ trong đám mây sáng chói, tiếng Chúa Cha phán rằng: “Đây là Con Ta rất yêu dấu, các ngươi hãy nghe lời Người.”</vt:lpstr>
      <vt:lpstr>PowerPoint Presentation</vt:lpstr>
      <vt:lpstr>Ca Nhập Lễ Chúa Biến Hình 2 Mi Trầm</vt:lpstr>
      <vt:lpstr>Tk1: Dồn chân bước ta tiến, ta tiến về núi cao. Và đây cảnh thần tiên Chúa biến hình đẹp sao: Mặt Người sáng chói, mặt sáng chói như mặt trời. Áo Người trắng xóa, áo trắng như tuyết lưng đồi</vt:lpstr>
      <vt:lpstr>Đk: Cuộc đời hôm nay ngàn chua cay chờ đón, hát vang câu ca mừng trong Chúa lên đường. Cuộc đời mai sau ngàn phúc vinh đang chờ người, vui buồn bên nhau, đau thương điểm nét quê trời</vt:lpstr>
      <vt:lpstr>Tk2: Làn mây sáng bao phủ, vinh quang Người chiếu soi. Từ trời cao nhẹ rơi tiếng chúc khen đẹp lời: “Này là Con Ta được yêu dấu hơn mọi người” Đây là chính Chúa hãy lắng nghe tiếng của Người.</vt:lpstr>
      <vt:lpstr>Đk: Cuộc đời hôm nay ngàn chua cay chờ đón, hát vang câu ca mừng trong Chúa lên đường. Cuộc đời mai sau ngàn phúc vinh đang chờ người, vui buồn bên nhau, đau thương điểm nét quê trời</vt:lpstr>
      <vt:lpstr>Tk3: Nhịp chân bước theo Chúa trên con đường Chúa xưa, vững niềm tin cùng đi có Chúa ta ngại gì. Người là ánh sáng, Người dẫn lối trên đường đời, lối về Nước Chúa vững bước ta tiến theo Người.</vt:lpstr>
      <vt:lpstr>Đk: Cuộc đời hôm nay ngàn chua cay chờ đón, hát vang câu ca mừng trong Chúa lên đường. Cuộc đời mai sau ngàn phúc vinh đang chờ người, vui buồn bên nhau, đau thương điểm nét quê trời</vt:lpstr>
      <vt:lpstr>PowerPoint Presentation</vt:lpstr>
      <vt:lpstr>thánh vịnh 32 lm kim long 03 câu</vt:lpstr>
      <vt:lpstr>Đk: Lạy Chúa, xin tỏ lượng từ bi Chúa cho chúng con như chúng con hằng cậy trông nơi Ngài.</vt:lpstr>
      <vt:lpstr>Tk1: Người công chính hãy reo hò mừng Chúa, kẻ ngay lành hợp tiếng ngợi khen. Tạ ơn Chúa gieo muôn tiếng đàn, ngợi khen Ngài gảy đàn sắt, đàn tơ.</vt:lpstr>
      <vt:lpstr>Đk: Lạy Chúa, xin tỏ lượng từ bi Chúa cho chúng con như chúng con hằng cậy trông nơi Ngài.</vt:lpstr>
      <vt:lpstr>Tk2: Ngài đưa mắt dõi theo kẻ thờ kính, kẻ tin cậy lòng Chúa dủ thương. Hầu giải cứu qua tay tử thần, hồi cơ hàn Ngài nhìn tới dưỡng nuôi.</vt:lpstr>
      <vt:lpstr>Đk: Lạy Chúa, xin tỏ lượng từ bi Chúa cho chúng con như chúng con hằng cậy trông nơi Ngài.</vt:lpstr>
      <vt:lpstr>Tk3: Đoàn con những vững tâm đợi trông Chúa, bởi Chúa hằng phù giúp chở che. Hồng ân Chúa xin thương xuống đầy, trên những người hằng bền vững cậy trông.</vt:lpstr>
      <vt:lpstr>Đk: Lạy Chúa, xin tỏ lượng từ bi Chúa cho chúng con như chúng con hằng cậy trông nơi Ngài.</vt:lpstr>
      <vt:lpstr>PowerPoint Presentation</vt:lpstr>
      <vt:lpstr>PowerPoint Presentation</vt:lpstr>
      <vt:lpstr>Từ trong đám mây sáng chói, tiếng Chúa Cha phán rằng: “Đây là Con Ta rất yêu dấu, các ngươi hãy nghe lời Người.”</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Lễ Dâng Sám Hối Dominic </vt:lpstr>
      <vt:lpstr>Tk1: Kính dâng lên Ngài này của lễ tâm tình thống hối, Chúa thương vui nhận dủ lòng thương xóa bao tội đời. Những tháng ngày qua đời con vương bao lỗi lầm, lẵng quên ân tình vì con đây Chúa mang thảm hình. </vt:lpstr>
      <vt:lpstr>Đk: Xin dâng lên Cha lòng thống hối khiêm nhường với xác thân hèn yếu đau thương, xin Cha khoan nhân ghé mắt thương tình nhìn đoàn con thành tâm sám hối. </vt:lpstr>
      <vt:lpstr>**: Đây bao tâm tư mong được tan biến cùng, rượu nồng bánh thơm, ân thiêng máu hồng, xin hiệp dâng cùng hy lễ Thập Giá, Giê-su đã hiến mình vì con.</vt:lpstr>
      <vt:lpstr>Tk2: Lễ con dâng Ngài là lời kinh mong được tha thứ, suốt tháng năm dài tìm đam mê thú vui thế trần, nay con về đây dù cho thân xác héo gầy, ước mong vơi đầy nguyện trao dâng những gì còn lại. </vt:lpstr>
      <vt:lpstr>Đk: Xin dâng lên Cha lòng thống hối khiêm nhường với xác thân hèn yếu đau thương, xin Cha khoan nhân ghé mắt thương tình nhìn đoàn con thành tâm sám hối.</vt:lpstr>
      <vt:lpstr>**: Đây bao tâm tư mong được tan biến cùng, rượu nồng bánh thơm, ân thiêng máu hồng, xin hiệp dâng cùng hy lễ Thập Giá, Giê-su đã hiến mình vì con. </vt:lpstr>
      <vt:lpstr>PowerPoint Presentation</vt:lpstr>
      <vt:lpstr>PowerPoint Presentation</vt:lpstr>
      <vt:lpstr>Ca Nguyện Hiệp Lễ  Chúa Biến Hình Đinh Công Huỳnh</vt:lpstr>
      <vt:lpstr>Tk1: Trên ngọn núi Ta-bor ánh quang Người nên sáng ngời. Môn đệ ngủ say sưa chợt tỉnh giấc thấy Chúa biến hình. </vt:lpstr>
      <vt:lpstr>**: Mây phủ kín không gian từ cao có lời tuyên phán: “Đây là chính Con Ta các ngươi hãy lắng nghe lời Người”.</vt:lpstr>
      <vt:lpstr>Đk: Hãy biến đổi xa lợi danh thế trần. Sống với Chúa tâm hồn sẽ thanh nhàn. Chúa giúp sức cho niềm tin vững vàng. Hãy giũ hết bao tội lỗi đã mang.</vt:lpstr>
      <vt:lpstr>Tk2: Trong cuộc sống bon chen dẫu bao niềm vui nỗi sầu. Con hưởng nếm vinh quang và cay đắng như Chúa hôm nào. </vt:lpstr>
      <vt:lpstr>**: Cho dù những phong ba nguyện xin kết hiệp cùng Chúa. Tâm hồn mãi an vui sống trong Ngài sướng vui ngập tràn.</vt:lpstr>
      <vt:lpstr>Đk: Hãy biến đổi xa lợi danh thế trần. Sống với Chúa tâm hồn sẽ thanh nhàn. Chúa giúp sức cho niềm tin vững vàng. Hãy giũ hết bao tội lỗi đã mang.</vt:lpstr>
      <vt:lpstr>Tk3:  Bao thử thách gian nan Chúa ơi, nguyện xin dắt dìu. Xin củng cố cho con niềm tin mãi kiên vững nơi Ngài. </vt:lpstr>
      <vt:lpstr>**:  Bao sợ hãi nguy nan đời con trông cậy vào Chúa. Xin Ngài dẫn đưa con giữa gian trần quyết không sờn lòng.</vt:lpstr>
      <vt:lpstr>Đk: Hãy biến đổi xa lợi danh thế trần. Sống với Chúa tâm hồn sẽ thanh nhàn. Chúa giúp sức cho niềm tin vững vàng. Hãy giũ hết bao tội lỗi đã mang.</vt:lpstr>
      <vt:lpstr>Tk1: Trên ngọn núi Ta-bor ánh quang Người nên sáng ngời. Môn đệ ngủ say sưa chợt tỉnh giấc thấy Chúa biến hình. </vt:lpstr>
      <vt:lpstr>**: Mây phủ kín không gian từ cao có lời tuyên phán: “Đây là chính Con Ta các ngươi hãy lắng nghe lời Người”.</vt:lpstr>
      <vt:lpstr>Đk: Hãy biến đổi xa lợi danh thế trần. Sống với Chúa tâm hồn sẽ thanh nhàn. Chúa giúp sức cho niềm tin vững vàng. Hãy giũ hết bao tội lỗi đã mang.</vt:lpstr>
      <vt:lpstr>Tk2: Trong cuộc sống bon chen dẫu bao niềm vui nỗi sầu. Con hưởng nếm vinh quang và cay đắng như Chúa hôm nào. </vt:lpstr>
      <vt:lpstr>**: Cho dù những phong ba nguyện xin kết hiệp cùng Chúa. Tâm hồn mãi an vui sống trong Ngài sướng vui ngập tràn.</vt:lpstr>
      <vt:lpstr>Đk: Hãy biến đổi xa lợi danh thế trần. Sống với Chúa tâm hồn sẽ thanh nhàn. Chúa giúp sức cho niềm tin vững vàng. Hãy giũ hết bao tội lỗi đã mang.</vt:lpstr>
      <vt:lpstr>PowerPoint Presentation</vt:lpstr>
      <vt:lpstr>Ca Kết Lễ Kinh Chay Lm. Nguyễn Duy</vt:lpstr>
      <vt:lpstr>Tk1: Con xin dâng muôn lời kinh thắm lệ chan hoà. Con kêu van Chuá nhân từ ghé mắt xót thương. Mùa chay thánh Chúa thương tha thứ tội nhơ. Lắng nghe con dâng lời khấn nguyện: Chúa ban ơn trong mùa thánh này.</vt:lpstr>
      <vt:lpstr>Tk2: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166</cp:revision>
  <dcterms:created xsi:type="dcterms:W3CDTF">2021-12-05T01:20:54Z</dcterms:created>
  <dcterms:modified xsi:type="dcterms:W3CDTF">2026-01-30T07:43:44Z</dcterms:modified>
</cp:coreProperties>
</file>