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48" r:id="rId3"/>
    <p:sldMasterId id="2147483932" r:id="rId4"/>
    <p:sldMasterId id="2147483956" r:id="rId5"/>
    <p:sldMasterId id="2147483968" r:id="rId6"/>
    <p:sldMasterId id="2147483980" r:id="rId7"/>
    <p:sldMasterId id="2147483992" r:id="rId8"/>
    <p:sldMasterId id="2147484004" r:id="rId9"/>
    <p:sldMasterId id="2147484016" r:id="rId10"/>
    <p:sldMasterId id="2147484028" r:id="rId11"/>
    <p:sldMasterId id="2147484040" r:id="rId12"/>
    <p:sldMasterId id="2147484052" r:id="rId13"/>
    <p:sldMasterId id="2147484064" r:id="rId14"/>
    <p:sldMasterId id="2147484076" r:id="rId15"/>
    <p:sldMasterId id="2147484088" r:id="rId16"/>
    <p:sldMasterId id="2147484100" r:id="rId17"/>
  </p:sldMasterIdLst>
  <p:notesMasterIdLst>
    <p:notesMasterId r:id="rId101"/>
  </p:notesMasterIdLst>
  <p:sldIdLst>
    <p:sldId id="1125" r:id="rId18"/>
    <p:sldId id="261" r:id="rId19"/>
    <p:sldId id="9708" r:id="rId20"/>
    <p:sldId id="9714" r:id="rId21"/>
    <p:sldId id="9755" r:id="rId22"/>
    <p:sldId id="8761" r:id="rId23"/>
    <p:sldId id="8762" r:id="rId24"/>
    <p:sldId id="8763" r:id="rId25"/>
    <p:sldId id="9728" r:id="rId26"/>
    <p:sldId id="9697" r:id="rId27"/>
    <p:sldId id="9729" r:id="rId28"/>
    <p:sldId id="9725" r:id="rId29"/>
    <p:sldId id="9730" r:id="rId30"/>
    <p:sldId id="9726" r:id="rId31"/>
    <p:sldId id="9731" r:id="rId32"/>
    <p:sldId id="9727" r:id="rId33"/>
    <p:sldId id="9732" r:id="rId34"/>
    <p:sldId id="9754" r:id="rId35"/>
    <p:sldId id="9752" r:id="rId36"/>
    <p:sldId id="1127" r:id="rId37"/>
    <p:sldId id="1128" r:id="rId38"/>
    <p:sldId id="1129" r:id="rId39"/>
    <p:sldId id="9698" r:id="rId40"/>
    <p:sldId id="1131" r:id="rId41"/>
    <p:sldId id="9699" r:id="rId42"/>
    <p:sldId id="1133" r:id="rId43"/>
    <p:sldId id="9700" r:id="rId44"/>
    <p:sldId id="9753" r:id="rId45"/>
    <p:sldId id="1138" r:id="rId46"/>
    <p:sldId id="1141" r:id="rId47"/>
    <p:sldId id="9676" r:id="rId48"/>
    <p:sldId id="9677" r:id="rId49"/>
    <p:sldId id="9715" r:id="rId50"/>
    <p:sldId id="9716" r:id="rId51"/>
    <p:sldId id="9717" r:id="rId52"/>
    <p:sldId id="9681" r:id="rId53"/>
    <p:sldId id="9718" r:id="rId54"/>
    <p:sldId id="9719" r:id="rId55"/>
    <p:sldId id="9720" r:id="rId56"/>
    <p:sldId id="9721" r:id="rId57"/>
    <p:sldId id="9722" r:id="rId58"/>
    <p:sldId id="9723" r:id="rId59"/>
    <p:sldId id="9688" r:id="rId60"/>
    <p:sldId id="1142" r:id="rId61"/>
    <p:sldId id="341" r:id="rId62"/>
    <p:sldId id="9679" r:id="rId63"/>
    <p:sldId id="9733" r:id="rId64"/>
    <p:sldId id="9678" r:id="rId65"/>
    <p:sldId id="9736" r:id="rId66"/>
    <p:sldId id="9737" r:id="rId67"/>
    <p:sldId id="9680" r:id="rId68"/>
    <p:sldId id="9738" r:id="rId69"/>
    <p:sldId id="9739" r:id="rId70"/>
    <p:sldId id="9734" r:id="rId71"/>
    <p:sldId id="9740" r:id="rId72"/>
    <p:sldId id="9741" r:id="rId73"/>
    <p:sldId id="9735" r:id="rId74"/>
    <p:sldId id="9742" r:id="rId75"/>
    <p:sldId id="9743" r:id="rId76"/>
    <p:sldId id="367" r:id="rId77"/>
    <p:sldId id="9724" r:id="rId78"/>
    <p:sldId id="346" r:id="rId79"/>
    <p:sldId id="348" r:id="rId80"/>
    <p:sldId id="1005" r:id="rId81"/>
    <p:sldId id="8757" r:id="rId82"/>
    <p:sldId id="9744" r:id="rId83"/>
    <p:sldId id="8759" r:id="rId84"/>
    <p:sldId id="9682" r:id="rId85"/>
    <p:sldId id="9745" r:id="rId86"/>
    <p:sldId id="9746" r:id="rId87"/>
    <p:sldId id="9683" r:id="rId88"/>
    <p:sldId id="9684" r:id="rId89"/>
    <p:sldId id="9747" r:id="rId90"/>
    <p:sldId id="9748" r:id="rId91"/>
    <p:sldId id="8855" r:id="rId92"/>
    <p:sldId id="9685" r:id="rId93"/>
    <p:sldId id="9686" r:id="rId94"/>
    <p:sldId id="9687" r:id="rId95"/>
    <p:sldId id="9704" r:id="rId96"/>
    <p:sldId id="9749" r:id="rId97"/>
    <p:sldId id="9705" r:id="rId98"/>
    <p:sldId id="9750" r:id="rId99"/>
    <p:sldId id="444" r:id="rId10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61" autoAdjust="0"/>
  </p:normalViewPr>
  <p:slideViewPr>
    <p:cSldViewPr>
      <p:cViewPr>
        <p:scale>
          <a:sx n="125" d="100"/>
          <a:sy n="125" d="100"/>
        </p:scale>
        <p:origin x="-3144" y="-1116"/>
      </p:cViewPr>
      <p:guideLst>
        <p:guide orient="horz" pos="1620"/>
        <p:guide pos="2880"/>
      </p:guideLst>
    </p:cSldViewPr>
  </p:slideViewPr>
  <p:outlineViewPr>
    <p:cViewPr>
      <p:scale>
        <a:sx n="33" d="100"/>
        <a:sy n="33" d="100"/>
      </p:scale>
      <p:origin x="0" y="430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102"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73.xml"/><Relationship Id="rId95" Type="http://schemas.openxmlformats.org/officeDocument/2006/relationships/slide" Target="slides/slide78.xml"/><Relationship Id="rId22" Type="http://schemas.openxmlformats.org/officeDocument/2006/relationships/slide" Target="slides/slide5.xml"/><Relationship Id="rId27" Type="http://schemas.openxmlformats.org/officeDocument/2006/relationships/slide" Target="slides/slide10.xml"/><Relationship Id="rId43" Type="http://schemas.openxmlformats.org/officeDocument/2006/relationships/slide" Target="slides/slide26.xml"/><Relationship Id="rId48" Type="http://schemas.openxmlformats.org/officeDocument/2006/relationships/slide" Target="slides/slide31.xml"/><Relationship Id="rId64" Type="http://schemas.openxmlformats.org/officeDocument/2006/relationships/slide" Target="slides/slide47.xml"/><Relationship Id="rId69" Type="http://schemas.openxmlformats.org/officeDocument/2006/relationships/slide" Target="slides/slide52.xml"/><Relationship Id="rId80" Type="http://schemas.openxmlformats.org/officeDocument/2006/relationships/slide" Target="slides/slide63.xml"/><Relationship Id="rId85" Type="http://schemas.openxmlformats.org/officeDocument/2006/relationships/slide" Target="slides/slide68.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6.xml"/><Relationship Id="rId38" Type="http://schemas.openxmlformats.org/officeDocument/2006/relationships/slide" Target="slides/slide21.xml"/><Relationship Id="rId59" Type="http://schemas.openxmlformats.org/officeDocument/2006/relationships/slide" Target="slides/slide42.xml"/><Relationship Id="rId103" Type="http://schemas.openxmlformats.org/officeDocument/2006/relationships/viewProps" Target="viewProps.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slide" Target="slides/slide71.xml"/><Relationship Id="rId91" Type="http://schemas.openxmlformats.org/officeDocument/2006/relationships/slide" Target="slides/slide74.xml"/><Relationship Id="rId96" Type="http://schemas.openxmlformats.org/officeDocument/2006/relationships/slide" Target="slides/slide7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 Id="rId14" Type="http://schemas.openxmlformats.org/officeDocument/2006/relationships/slideMaster" Target="slideMasters/slideMaster14.xml"/><Relationship Id="rId30" Type="http://schemas.openxmlformats.org/officeDocument/2006/relationships/slide" Target="slides/slide13.xml"/><Relationship Id="rId35" Type="http://schemas.openxmlformats.org/officeDocument/2006/relationships/slide" Target="slides/slide18.xml"/><Relationship Id="rId56" Type="http://schemas.openxmlformats.org/officeDocument/2006/relationships/slide" Target="slides/slide39.xml"/><Relationship Id="rId77" Type="http://schemas.openxmlformats.org/officeDocument/2006/relationships/slide" Target="slides/slide60.xml"/><Relationship Id="rId100" Type="http://schemas.openxmlformats.org/officeDocument/2006/relationships/slide" Target="slides/slide83.xml"/><Relationship Id="rId105"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93" Type="http://schemas.openxmlformats.org/officeDocument/2006/relationships/slide" Target="slides/slide76.xml"/><Relationship Id="rId98" Type="http://schemas.openxmlformats.org/officeDocument/2006/relationships/slide" Target="slides/slide81.xml"/><Relationship Id="rId3" Type="http://schemas.openxmlformats.org/officeDocument/2006/relationships/slideMaster" Target="slideMasters/slideMaster3.xml"/><Relationship Id="rId25" Type="http://schemas.openxmlformats.org/officeDocument/2006/relationships/slide" Target="slides/slide8.xml"/><Relationship Id="rId46" Type="http://schemas.openxmlformats.org/officeDocument/2006/relationships/slide" Target="slides/slide29.xml"/><Relationship Id="rId67"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1/30/2026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01163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0307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9521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733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5162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2972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0454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5342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97955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1373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9585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70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7774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260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640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2637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186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2888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7270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58727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1732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84777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450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7964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2947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498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3345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09179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1689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5195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0136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2255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7965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0252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7964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2947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498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3345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09179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1689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5195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0136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2255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7965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0252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6186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77427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2308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8419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26753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8941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6731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57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5344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1109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778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6186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77427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2308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8419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26753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8941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6731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57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5344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1109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778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388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058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2615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82370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4442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0923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687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4661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5324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8780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2955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498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4810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082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3839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23937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4953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252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8440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6007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760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7777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830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0185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4508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972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11EE96-3EDD-45FB-A5B6-97740F4813AE}" type="datetimeFigureOut">
              <a:rPr lang="en-US" smtClean="0">
                <a:solidFill>
                  <a:prstClr val="black">
                    <a:tint val="75000"/>
                  </a:prstClr>
                </a:solidFill>
              </a:rPr>
              <a:pPr/>
              <a:t>1/30/2026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7488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11EE96-3EDD-45FB-A5B6-97740F4813AE}" type="datetimeFigureOut">
              <a:rPr lang="en-US" smtClean="0">
                <a:solidFill>
                  <a:prstClr val="black">
                    <a:tint val="75000"/>
                  </a:prstClr>
                </a:solidFill>
              </a:rPr>
              <a:pPr/>
              <a:t>1/30/2026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077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1EE96-3EDD-45FB-A5B6-97740F4813AE}" type="datetimeFigureOut">
              <a:rPr lang="en-US" smtClean="0">
                <a:solidFill>
                  <a:prstClr val="black">
                    <a:tint val="75000"/>
                  </a:prstClr>
                </a:solidFill>
              </a:rPr>
              <a:pPr/>
              <a:t>1/30/2026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2854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1864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1565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4363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034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5751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5647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8473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1045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7194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1/30/2026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102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1199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505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18917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11501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95162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26296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293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2396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0811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1/30/2026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0021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36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77886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0159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47043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0048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0307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9521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733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1/30/2026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5162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2972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0454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5342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97955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1373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9585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70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0307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9521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733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5162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2972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0454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5342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97955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1373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9585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70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0307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9521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733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5162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2972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0454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5342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97955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1373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9585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70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1/30/2026</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444125"/>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9873131"/>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1111312"/>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1111312"/>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21672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216727"/>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520723"/>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147825"/>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11EE96-3EDD-45FB-A5B6-97740F4813AE}"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48994"/>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911166"/>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328999"/>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444125"/>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444125"/>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444125"/>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6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7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8.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4.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5.xml"/></Relationships>
</file>

<file path=ppt/slides/_rels/slide8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383721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5400" b="0" u="sng" dirty="0" smtClean="0">
                <a:solidFill>
                  <a:srgbClr val="FFFF00"/>
                </a:solidFill>
                <a:effectLst>
                  <a:outerShdw blurRad="38100" dist="38100" dir="2700000" algn="tl">
                    <a:srgbClr val="000000">
                      <a:alpha val="43137"/>
                    </a:srgbClr>
                  </a:outerShdw>
                </a:effectLst>
                <a:latin typeface="+mn-lt"/>
                <a:cs typeface="Times New Roman" panose="02020603050405020304" pitchFamily="18" charset="0"/>
              </a:rPr>
              <a:t>Tk2:</a:t>
            </a:r>
            <a:r>
              <a:rPr lang="en-US" sz="5400" b="0"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vi-VN"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Xin nhớ lại lượng người xưa dân riêng lưu lạc Chúa đưa trở về. Dù con sai lỗi trăm bề, chân thành sám hối chẳng hề uổng công.</a:t>
            </a:r>
          </a:p>
        </p:txBody>
      </p:sp>
    </p:spTree>
    <p:extLst>
      <p:ext uri="{BB962C8B-B14F-4D97-AF65-F5344CB8AC3E}">
        <p14:creationId xmlns:p14="http://schemas.microsoft.com/office/powerpoint/2010/main" val="11841935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6000" b="0" u="sng" dirty="0" err="1">
                <a:solidFill>
                  <a:srgbClr val="FFFF00"/>
                </a:solidFill>
                <a:effectLst>
                  <a:outerShdw blurRad="38100" dist="38100" dir="2700000" algn="tl">
                    <a:srgbClr val="000000">
                      <a:alpha val="43137"/>
                    </a:srgbClr>
                  </a:outerShdw>
                </a:effectLst>
                <a:latin typeface="+mn-lt"/>
                <a:cs typeface="Times New Roman" panose="02020603050405020304" pitchFamily="18" charset="0"/>
              </a:rPr>
              <a:t>Đk</a:t>
            </a:r>
            <a:r>
              <a:rPr lang="en-US" sz="6000" b="0"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sz="60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vi-VN" sz="60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Hồn con nay vươn lên Chúa, con tin con cậy vào Ngài. Xin đừng để con thất vọng, xin đừng để con hổ ngươi.</a:t>
            </a:r>
          </a:p>
        </p:txBody>
      </p:sp>
    </p:spTree>
    <p:extLst>
      <p:ext uri="{BB962C8B-B14F-4D97-AF65-F5344CB8AC3E}">
        <p14:creationId xmlns:p14="http://schemas.microsoft.com/office/powerpoint/2010/main" val="7117753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5400" b="0" u="sng" dirty="0" smtClean="0">
                <a:solidFill>
                  <a:srgbClr val="FFFF00"/>
                </a:solidFill>
                <a:effectLst>
                  <a:outerShdw blurRad="38100" dist="38100" dir="2700000" algn="tl">
                    <a:srgbClr val="000000">
                      <a:alpha val="43137"/>
                    </a:srgbClr>
                  </a:outerShdw>
                </a:effectLst>
                <a:latin typeface="+mn-lt"/>
                <a:cs typeface="Times New Roman" panose="02020603050405020304" pitchFamily="18" charset="0"/>
              </a:rPr>
              <a:t>Tk3:</a:t>
            </a:r>
            <a:r>
              <a:rPr lang="en-US" sz="5400" b="0"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vi-VN"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Ai sống cho trọn niềm tin luôn luôn sẽ được Chúa trên thương tình. Và ai bác ái công bình, Cha hiền che chở giữ gìn ngày đêm.</a:t>
            </a:r>
          </a:p>
        </p:txBody>
      </p:sp>
    </p:spTree>
    <p:extLst>
      <p:ext uri="{BB962C8B-B14F-4D97-AF65-F5344CB8AC3E}">
        <p14:creationId xmlns:p14="http://schemas.microsoft.com/office/powerpoint/2010/main" val="39039029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6000" b="0" u="sng" dirty="0" err="1">
                <a:solidFill>
                  <a:srgbClr val="FFFF00"/>
                </a:solidFill>
                <a:effectLst>
                  <a:outerShdw blurRad="38100" dist="38100" dir="2700000" algn="tl">
                    <a:srgbClr val="000000">
                      <a:alpha val="43137"/>
                    </a:srgbClr>
                  </a:outerShdw>
                </a:effectLst>
                <a:latin typeface="+mn-lt"/>
                <a:cs typeface="Times New Roman" panose="02020603050405020304" pitchFamily="18" charset="0"/>
              </a:rPr>
              <a:t>Đk</a:t>
            </a:r>
            <a:r>
              <a:rPr lang="en-US" sz="6000" b="0"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sz="60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vi-VN" sz="60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Hồn con nay vươn lên Chúa, con tin con cậy vào Ngài. Xin đừng để con thất vọng, xin đừng để con hổ ngươi.</a:t>
            </a:r>
          </a:p>
        </p:txBody>
      </p:sp>
    </p:spTree>
    <p:extLst>
      <p:ext uri="{BB962C8B-B14F-4D97-AF65-F5344CB8AC3E}">
        <p14:creationId xmlns:p14="http://schemas.microsoft.com/office/powerpoint/2010/main" val="7117753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5400" b="0" u="sng" dirty="0" smtClean="0">
                <a:solidFill>
                  <a:srgbClr val="FFFF00"/>
                </a:solidFill>
                <a:effectLst>
                  <a:outerShdw blurRad="38100" dist="38100" dir="2700000" algn="tl">
                    <a:srgbClr val="000000">
                      <a:alpha val="43137"/>
                    </a:srgbClr>
                  </a:outerShdw>
                </a:effectLst>
                <a:latin typeface="+mn-lt"/>
                <a:cs typeface="Times New Roman" panose="02020603050405020304" pitchFamily="18" charset="0"/>
              </a:rPr>
              <a:t>Tk4:</a:t>
            </a:r>
            <a:r>
              <a:rPr lang="en-US" sz="5400" b="0"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vi-VN"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Con sống giữa đời phù vân, đâu xao lãng được phúc vinh lâu bền. Đầy no ơn phúc Cha hiền, đất bừng hoa trái trăm miền hoà vui.</a:t>
            </a:r>
          </a:p>
        </p:txBody>
      </p:sp>
    </p:spTree>
    <p:extLst>
      <p:ext uri="{BB962C8B-B14F-4D97-AF65-F5344CB8AC3E}">
        <p14:creationId xmlns:p14="http://schemas.microsoft.com/office/powerpoint/2010/main" val="30546140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6000" b="0" u="sng" dirty="0" err="1">
                <a:solidFill>
                  <a:srgbClr val="FFFF00"/>
                </a:solidFill>
                <a:effectLst>
                  <a:outerShdw blurRad="38100" dist="38100" dir="2700000" algn="tl">
                    <a:srgbClr val="000000">
                      <a:alpha val="43137"/>
                    </a:srgbClr>
                  </a:outerShdw>
                </a:effectLst>
                <a:latin typeface="+mn-lt"/>
                <a:cs typeface="Times New Roman" panose="02020603050405020304" pitchFamily="18" charset="0"/>
              </a:rPr>
              <a:t>Đk</a:t>
            </a:r>
            <a:r>
              <a:rPr lang="en-US" sz="6000" b="0"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sz="60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vi-VN" sz="60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Hồn con nay vươn lên Chúa, con tin con cậy vào Ngài. Xin đừng để con thất vọng, xin đừng để con hổ ngươi.</a:t>
            </a:r>
          </a:p>
        </p:txBody>
      </p:sp>
    </p:spTree>
    <p:extLst>
      <p:ext uri="{BB962C8B-B14F-4D97-AF65-F5344CB8AC3E}">
        <p14:creationId xmlns:p14="http://schemas.microsoft.com/office/powerpoint/2010/main" val="7117753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5400" b="0" u="sng" dirty="0" smtClean="0">
                <a:solidFill>
                  <a:srgbClr val="FFFF00"/>
                </a:solidFill>
                <a:effectLst>
                  <a:outerShdw blurRad="38100" dist="38100" dir="2700000" algn="tl">
                    <a:srgbClr val="000000">
                      <a:alpha val="43137"/>
                    </a:srgbClr>
                  </a:outerShdw>
                </a:effectLst>
                <a:latin typeface="+mn-lt"/>
                <a:cs typeface="Times New Roman" panose="02020603050405020304" pitchFamily="18" charset="0"/>
              </a:rPr>
              <a:t>Tk5:</a:t>
            </a:r>
            <a:r>
              <a:rPr lang="en-US" sz="5400" b="0"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vi-VN"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Sông núi đang đợi mùa mưa, mây ơi hãy đổ xuống Vua công bình. Nở ra hỡi đất chúc lành, sinh vị Cứu Thế thoả tình đợi trông.</a:t>
            </a:r>
          </a:p>
        </p:txBody>
      </p:sp>
    </p:spTree>
    <p:extLst>
      <p:ext uri="{BB962C8B-B14F-4D97-AF65-F5344CB8AC3E}">
        <p14:creationId xmlns:p14="http://schemas.microsoft.com/office/powerpoint/2010/main" val="27572693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6000" b="0" u="sng" dirty="0" err="1">
                <a:solidFill>
                  <a:srgbClr val="FFFF00"/>
                </a:solidFill>
                <a:effectLst>
                  <a:outerShdw blurRad="38100" dist="38100" dir="2700000" algn="tl">
                    <a:srgbClr val="000000">
                      <a:alpha val="43137"/>
                    </a:srgbClr>
                  </a:outerShdw>
                </a:effectLst>
                <a:latin typeface="+mn-lt"/>
                <a:cs typeface="Times New Roman" panose="02020603050405020304" pitchFamily="18" charset="0"/>
              </a:rPr>
              <a:t>Đk</a:t>
            </a:r>
            <a:r>
              <a:rPr lang="en-US" sz="6000" b="0"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sz="60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vi-VN" sz="60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Hồn con nay vươn lên Chúa, con tin con cậy vào Ngài. Xin đừng để con thất vọng, xin đừng để con hổ ngươi.</a:t>
            </a:r>
          </a:p>
        </p:txBody>
      </p:sp>
    </p:spTree>
    <p:extLst>
      <p:ext uri="{BB962C8B-B14F-4D97-AF65-F5344CB8AC3E}">
        <p14:creationId xmlns:p14="http://schemas.microsoft.com/office/powerpoint/2010/main" val="7117753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923498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685800" y="0"/>
            <a:ext cx="7772400" cy="5143500"/>
          </a:xfrm>
        </p:spPr>
        <p:txBody>
          <a:bodyPr/>
          <a:lstStyle/>
          <a:p>
            <a:r>
              <a:rPr lang="en-US" altLang="en-US" b="0" dirty="0">
                <a:solidFill>
                  <a:schemeClr val="bg1"/>
                </a:solidFill>
                <a:effectLst>
                  <a:outerShdw blurRad="38100" dist="38100" dir="2700000" algn="tl">
                    <a:srgbClr val="000000">
                      <a:alpha val="43137"/>
                    </a:srgbClr>
                  </a:outerShdw>
                </a:effectLst>
                <a:latin typeface="+mn-lt"/>
              </a:rPr>
              <a:t/>
            </a:r>
            <a:br>
              <a:rPr lang="en-US" altLang="en-US" b="0" dirty="0">
                <a:solidFill>
                  <a:schemeClr val="bg1"/>
                </a:solidFill>
                <a:effectLst>
                  <a:outerShdw blurRad="38100" dist="38100" dir="2700000" algn="tl">
                    <a:srgbClr val="000000">
                      <a:alpha val="43137"/>
                    </a:srgbClr>
                  </a:outerShdw>
                </a:effectLst>
                <a:latin typeface="+mn-lt"/>
              </a:rPr>
            </a:br>
            <a:endParaRPr lang="en-US" altLang="en-US" b="0" dirty="0">
              <a:solidFill>
                <a:schemeClr val="bg1"/>
              </a:solidFill>
              <a:effectLst>
                <a:outerShdw blurRad="38100" dist="38100" dir="2700000" algn="tl">
                  <a:srgbClr val="000000">
                    <a:alpha val="43137"/>
                  </a:srgbClr>
                </a:outerShdw>
              </a:effectLst>
              <a:latin typeface="+mn-lt"/>
            </a:endParaRPr>
          </a:p>
        </p:txBody>
      </p:sp>
      <p:sp>
        <p:nvSpPr>
          <p:cNvPr id="139268" name="Rectangle 4"/>
          <p:cNvSpPr>
            <a:spLocks noChangeArrowheads="1"/>
          </p:cNvSpPr>
          <p:nvPr/>
        </p:nvSpPr>
        <p:spPr bwMode="auto">
          <a:xfrm>
            <a:off x="3962400" y="0"/>
            <a:ext cx="290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88844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36900" y="2110085"/>
            <a:ext cx="8270213"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cap="none" spc="50" dirty="0" err="1">
                <a:ln w="11430"/>
                <a:solidFill>
                  <a:srgbClr val="FFFF00"/>
                </a:solidFill>
                <a:effectLst>
                  <a:outerShdw blurRad="76200" dist="50800" dir="5400000" algn="tl" rotWithShape="0">
                    <a:srgbClr val="000000">
                      <a:alpha val="65000"/>
                    </a:srgbClr>
                  </a:outerShdw>
                </a:effectLst>
                <a:latin typeface="+mj-lt"/>
                <a:cs typeface="Times New Roman" pitchFamily="18" charset="0"/>
              </a:rPr>
              <a:t>Tập</a:t>
            </a:r>
            <a:r>
              <a:rPr lang="en-US" sz="7200" b="1" cap="none" spc="50" dirty="0">
                <a:ln w="11430"/>
                <a:solidFill>
                  <a:srgbClr val="FFFF00"/>
                </a:solidFill>
                <a:effectLst>
                  <a:outerShdw blurRad="76200" dist="50800" dir="5400000" algn="tl" rotWithShape="0">
                    <a:srgbClr val="000000">
                      <a:alpha val="65000"/>
                    </a:srgbClr>
                  </a:outerShdw>
                </a:effectLst>
                <a:latin typeface="+mj-lt"/>
                <a:cs typeface="Times New Roman" pitchFamily="18" charset="0"/>
              </a:rPr>
              <a:t> </a:t>
            </a:r>
            <a:r>
              <a:rPr lang="en-US" sz="7200" b="1" cap="none" spc="50" dirty="0" err="1">
                <a:ln w="11430"/>
                <a:solidFill>
                  <a:srgbClr val="FFFF00"/>
                </a:solidFill>
                <a:effectLst>
                  <a:outerShdw blurRad="76200" dist="50800" dir="5400000" algn="tl" rotWithShape="0">
                    <a:srgbClr val="000000">
                      <a:alpha val="65000"/>
                    </a:srgbClr>
                  </a:outerShdw>
                </a:effectLst>
                <a:latin typeface="+mj-lt"/>
                <a:cs typeface="Times New Roman" pitchFamily="18" charset="0"/>
              </a:rPr>
              <a:t>Hát</a:t>
            </a:r>
            <a:r>
              <a:rPr lang="en-US" sz="7200" b="1" cap="none" spc="50" dirty="0">
                <a:ln w="11430"/>
                <a:solidFill>
                  <a:srgbClr val="FFFF00"/>
                </a:solidFill>
                <a:effectLst>
                  <a:outerShdw blurRad="76200" dist="50800" dir="5400000" algn="tl" rotWithShape="0">
                    <a:srgbClr val="000000">
                      <a:alpha val="65000"/>
                    </a:srgbClr>
                  </a:outerShdw>
                </a:effectLst>
                <a:latin typeface="+mj-lt"/>
                <a:cs typeface="Times New Roman" pitchFamily="18" charset="0"/>
              </a:rPr>
              <a:t> </a:t>
            </a:r>
            <a:r>
              <a:rPr lang="en-US" sz="7200" b="1" cap="none" spc="50" dirty="0" err="1">
                <a:ln w="11430"/>
                <a:solidFill>
                  <a:srgbClr val="FFFF00"/>
                </a:solidFill>
                <a:effectLst>
                  <a:outerShdw blurRad="76200" dist="50800" dir="5400000" algn="tl" rotWithShape="0">
                    <a:srgbClr val="000000">
                      <a:alpha val="65000"/>
                    </a:srgbClr>
                  </a:outerShdw>
                </a:effectLst>
                <a:latin typeface="+mj-lt"/>
                <a:cs typeface="Times New Roman" pitchFamily="18" charset="0"/>
              </a:rPr>
              <a:t>Cộng</a:t>
            </a:r>
            <a:r>
              <a:rPr lang="en-US" sz="7200" b="1" cap="none" spc="50" dirty="0">
                <a:ln w="11430"/>
                <a:solidFill>
                  <a:srgbClr val="FFFF00"/>
                </a:solidFill>
                <a:effectLst>
                  <a:outerShdw blurRad="76200" dist="50800" dir="5400000" algn="tl" rotWithShape="0">
                    <a:srgbClr val="000000">
                      <a:alpha val="65000"/>
                    </a:srgbClr>
                  </a:outerShdw>
                </a:effectLst>
                <a:latin typeface="+mj-lt"/>
                <a:cs typeface="Times New Roman" pitchFamily="18" charset="0"/>
              </a:rPr>
              <a:t> </a:t>
            </a:r>
            <a:r>
              <a:rPr lang="en-US" sz="7200" b="1" cap="none" spc="50" dirty="0" err="1">
                <a:ln w="11430"/>
                <a:solidFill>
                  <a:srgbClr val="FFFF00"/>
                </a:solidFill>
                <a:effectLst>
                  <a:outerShdw blurRad="76200" dist="50800" dir="5400000" algn="tl" rotWithShape="0">
                    <a:srgbClr val="000000">
                      <a:alpha val="65000"/>
                    </a:srgbClr>
                  </a:outerShdw>
                </a:effectLst>
                <a:latin typeface="+mj-lt"/>
                <a:cs typeface="Times New Roman" pitchFamily="18" charset="0"/>
              </a:rPr>
              <a:t>Đoàn</a:t>
            </a:r>
            <a:endParaRPr lang="en-US" sz="7200" b="1" cap="none" spc="50" dirty="0">
              <a:ln w="11430"/>
              <a:solidFill>
                <a:srgbClr val="FFFF00"/>
              </a:solidFill>
              <a:effectLst>
                <a:outerShdw blurRad="76200" dist="50800" dir="5400000" algn="tl" rotWithShape="0">
                  <a:srgbClr val="000000">
                    <a:alpha val="65000"/>
                  </a:srgbClr>
                </a:outerShdw>
              </a:effectLst>
              <a:latin typeface="+mj-lt"/>
              <a:cs typeface="Times New Roman" pitchFamily="18" charset="0"/>
            </a:endParaRPr>
          </a:p>
        </p:txBody>
      </p:sp>
    </p:spTree>
    <p:extLst>
      <p:ext uri="{BB962C8B-B14F-4D97-AF65-F5344CB8AC3E}">
        <p14:creationId xmlns:p14="http://schemas.microsoft.com/office/powerpoint/2010/main" val="34675164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86350"/>
          </a:xfrm>
        </p:spPr>
        <p:txBody>
          <a:bodyPr>
            <a:normAutofit/>
          </a:bodyPr>
          <a:lstStyle/>
          <a:p>
            <a:r>
              <a:rPr lang="en-US" sz="7200" b="0" cap="all" dirty="0" err="1">
                <a:ln w="9000" cmpd="sng">
                  <a:solidFill>
                    <a:schemeClr val="accent4">
                      <a:shade val="50000"/>
                      <a:satMod val="120000"/>
                    </a:schemeClr>
                  </a:solidFill>
                  <a:prstDash val="solid"/>
                </a:ln>
                <a:solidFill>
                  <a:srgbClr val="FFFF00"/>
                </a:solidFill>
                <a:effectLst>
                  <a:outerShdw blurRad="38100" dist="38100" dir="2700000" algn="tl">
                    <a:srgbClr val="000000">
                      <a:alpha val="43137"/>
                    </a:srgbClr>
                  </a:outerShdw>
                  <a:reflection blurRad="12700" stA="28000" endPos="45000" dist="1000" dir="5400000" sy="-100000" algn="bl" rotWithShape="0"/>
                </a:effectLst>
                <a:latin typeface="+mn-lt"/>
                <a:cs typeface="Times New Roman" pitchFamily="18" charset="0"/>
              </a:rPr>
              <a:t>thánh</a:t>
            </a:r>
            <a:r>
              <a:rPr lang="en-US" sz="7200" b="0" cap="all" dirty="0">
                <a:ln w="9000" cmpd="sng">
                  <a:solidFill>
                    <a:schemeClr val="accent4">
                      <a:shade val="50000"/>
                      <a:satMod val="120000"/>
                    </a:schemeClr>
                  </a:solidFill>
                  <a:prstDash val="solid"/>
                </a:ln>
                <a:solidFill>
                  <a:srgbClr val="FFFF00"/>
                </a:solidFill>
                <a:effectLst>
                  <a:outerShdw blurRad="38100" dist="38100" dir="2700000" algn="tl">
                    <a:srgbClr val="000000">
                      <a:alpha val="43137"/>
                    </a:srgbClr>
                  </a:outerShdw>
                  <a:reflection blurRad="12700" stA="28000" endPos="45000" dist="1000" dir="5400000" sy="-100000" algn="bl" rotWithShape="0"/>
                </a:effectLst>
                <a:latin typeface="+mn-lt"/>
                <a:cs typeface="Times New Roman" pitchFamily="18" charset="0"/>
              </a:rPr>
              <a:t> </a:t>
            </a:r>
            <a:r>
              <a:rPr lang="en-US" sz="7200" b="0" cap="all" dirty="0" err="1">
                <a:ln w="9000" cmpd="sng">
                  <a:solidFill>
                    <a:schemeClr val="accent4">
                      <a:shade val="50000"/>
                      <a:satMod val="120000"/>
                    </a:schemeClr>
                  </a:solidFill>
                  <a:prstDash val="solid"/>
                </a:ln>
                <a:solidFill>
                  <a:srgbClr val="FFFF00"/>
                </a:solidFill>
                <a:effectLst>
                  <a:outerShdw blurRad="38100" dist="38100" dir="2700000" algn="tl">
                    <a:srgbClr val="000000">
                      <a:alpha val="43137"/>
                    </a:srgbClr>
                  </a:outerShdw>
                  <a:reflection blurRad="12700" stA="28000" endPos="45000" dist="1000" dir="5400000" sy="-100000" algn="bl" rotWithShape="0"/>
                </a:effectLst>
                <a:latin typeface="+mn-lt"/>
                <a:cs typeface="Times New Roman" pitchFamily="18" charset="0"/>
              </a:rPr>
              <a:t>vịnh</a:t>
            </a:r>
            <a:r>
              <a:rPr lang="en-US" sz="7200" b="0" cap="all" dirty="0">
                <a:ln w="9000" cmpd="sng">
                  <a:solidFill>
                    <a:schemeClr val="accent4">
                      <a:shade val="50000"/>
                      <a:satMod val="120000"/>
                    </a:schemeClr>
                  </a:solidFill>
                  <a:prstDash val="solid"/>
                </a:ln>
                <a:solidFill>
                  <a:srgbClr val="FFFF00"/>
                </a:solidFill>
                <a:effectLst>
                  <a:outerShdw blurRad="38100" dist="38100" dir="2700000" algn="tl">
                    <a:srgbClr val="000000">
                      <a:alpha val="43137"/>
                    </a:srgbClr>
                  </a:outerShdw>
                  <a:reflection blurRad="12700" stA="28000" endPos="45000" dist="1000" dir="5400000" sy="-100000" algn="bl" rotWithShape="0"/>
                </a:effectLst>
                <a:latin typeface="+mn-lt"/>
                <a:cs typeface="Times New Roman" pitchFamily="18" charset="0"/>
              </a:rPr>
              <a:t> 94</a:t>
            </a:r>
            <a:r>
              <a:rPr lang="en-US" sz="7200" b="0" cap="all" dirty="0">
                <a:ln w="9000" cmpd="sng">
                  <a:solidFill>
                    <a:schemeClr val="accent4">
                      <a:shade val="50000"/>
                      <a:satMod val="120000"/>
                    </a:schemeClr>
                  </a:solidFill>
                  <a:prstDash val="solid"/>
                </a:ln>
                <a:solidFill>
                  <a:schemeClr val="bg1"/>
                </a:solidFill>
                <a:effectLst>
                  <a:outerShdw blurRad="38100" dist="38100" dir="2700000" algn="tl">
                    <a:srgbClr val="000000">
                      <a:alpha val="43137"/>
                    </a:srgbClr>
                  </a:outerShdw>
                  <a:reflection blurRad="12700" stA="28000" endPos="45000" dist="1000" dir="5400000" sy="-100000" algn="bl" rotWithShape="0"/>
                </a:effectLst>
                <a:latin typeface="+mn-lt"/>
                <a:cs typeface="Times New Roman" pitchFamily="18" charset="0"/>
              </a:rPr>
              <a:t/>
            </a:r>
            <a:br>
              <a:rPr lang="en-US" sz="7200" b="0" cap="all" dirty="0">
                <a:ln w="9000" cmpd="sng">
                  <a:solidFill>
                    <a:schemeClr val="accent4">
                      <a:shade val="50000"/>
                      <a:satMod val="120000"/>
                    </a:schemeClr>
                  </a:solidFill>
                  <a:prstDash val="solid"/>
                </a:ln>
                <a:solidFill>
                  <a:schemeClr val="bg1"/>
                </a:solidFill>
                <a:effectLst>
                  <a:outerShdw blurRad="38100" dist="38100" dir="2700000" algn="tl">
                    <a:srgbClr val="000000">
                      <a:alpha val="43137"/>
                    </a:srgbClr>
                  </a:outerShdw>
                  <a:reflection blurRad="12700" stA="28000" endPos="45000" dist="1000" dir="5400000" sy="-100000" algn="bl" rotWithShape="0"/>
                </a:effectLst>
                <a:latin typeface="+mn-lt"/>
                <a:cs typeface="Times New Roman" pitchFamily="18" charset="0"/>
              </a:rPr>
            </a:br>
            <a:r>
              <a:rPr lang="en-US" sz="5400" b="0" i="1" cap="all" dirty="0">
                <a:ln w="9000" cmpd="sng">
                  <a:solidFill>
                    <a:schemeClr val="accent4">
                      <a:shade val="50000"/>
                      <a:satMod val="120000"/>
                    </a:schemeClr>
                  </a:solidFill>
                  <a:prstDash val="solid"/>
                </a:ln>
                <a:solidFill>
                  <a:schemeClr val="bg1"/>
                </a:solidFill>
                <a:effectLst>
                  <a:outerShdw blurRad="38100" dist="38100" dir="2700000" algn="tl">
                    <a:srgbClr val="000000">
                      <a:alpha val="43137"/>
                    </a:srgbClr>
                  </a:outerShdw>
                  <a:reflection blurRad="12700" stA="28000" endPos="45000" dist="1000" dir="5400000" sy="-100000" algn="bl" rotWithShape="0"/>
                </a:effectLst>
                <a:latin typeface="+mn-lt"/>
                <a:cs typeface="Times New Roman" pitchFamily="18" charset="0"/>
              </a:rPr>
              <a:t>Lm Kim Long</a:t>
            </a:r>
            <a:br>
              <a:rPr lang="en-US" sz="5400" b="0" i="1" cap="all" dirty="0">
                <a:ln w="9000" cmpd="sng">
                  <a:solidFill>
                    <a:schemeClr val="accent4">
                      <a:shade val="50000"/>
                      <a:satMod val="120000"/>
                    </a:schemeClr>
                  </a:solidFill>
                  <a:prstDash val="solid"/>
                </a:ln>
                <a:solidFill>
                  <a:schemeClr val="bg1"/>
                </a:solidFill>
                <a:effectLst>
                  <a:outerShdw blurRad="38100" dist="38100" dir="2700000" algn="tl">
                    <a:srgbClr val="000000">
                      <a:alpha val="43137"/>
                    </a:srgbClr>
                  </a:outerShdw>
                  <a:reflection blurRad="12700" stA="28000" endPos="45000" dist="1000" dir="5400000" sy="-100000" algn="bl" rotWithShape="0"/>
                </a:effectLst>
                <a:latin typeface="+mn-lt"/>
                <a:cs typeface="Times New Roman" pitchFamily="18" charset="0"/>
              </a:rPr>
            </a:br>
            <a:r>
              <a:rPr lang="en-US" sz="5400" b="0" i="1" cap="all" dirty="0">
                <a:ln w="9000" cmpd="sng">
                  <a:solidFill>
                    <a:schemeClr val="accent4">
                      <a:shade val="50000"/>
                      <a:satMod val="120000"/>
                    </a:schemeClr>
                  </a:solidFill>
                  <a:prstDash val="solid"/>
                </a:ln>
                <a:solidFill>
                  <a:schemeClr val="bg1"/>
                </a:solidFill>
                <a:effectLst>
                  <a:outerShdw blurRad="38100" dist="38100" dir="2700000" algn="tl">
                    <a:srgbClr val="000000">
                      <a:alpha val="43137"/>
                    </a:srgbClr>
                  </a:outerShdw>
                  <a:reflection blurRad="12700" stA="28000" endPos="45000" dist="1000" dir="5400000" sy="-100000" algn="bl" rotWithShape="0"/>
                </a:effectLst>
                <a:latin typeface="+mn-lt"/>
                <a:cs typeface="Times New Roman" pitchFamily="18" charset="0"/>
              </a:rPr>
              <a:t>03 </a:t>
            </a:r>
            <a:r>
              <a:rPr lang="en-US" sz="5400" b="0" i="1" cap="all" dirty="0" err="1">
                <a:ln w="9000" cmpd="sng">
                  <a:solidFill>
                    <a:schemeClr val="accent4">
                      <a:shade val="50000"/>
                      <a:satMod val="120000"/>
                    </a:schemeClr>
                  </a:solidFill>
                  <a:prstDash val="solid"/>
                </a:ln>
                <a:solidFill>
                  <a:schemeClr val="bg1"/>
                </a:solidFill>
                <a:effectLst>
                  <a:outerShdw blurRad="38100" dist="38100" dir="2700000" algn="tl">
                    <a:srgbClr val="000000">
                      <a:alpha val="43137"/>
                    </a:srgbClr>
                  </a:outerShdw>
                  <a:reflection blurRad="12700" stA="28000" endPos="45000" dist="1000" dir="5400000" sy="-100000" algn="bl" rotWithShape="0"/>
                </a:effectLst>
                <a:latin typeface="+mn-lt"/>
                <a:cs typeface="Times New Roman" pitchFamily="18" charset="0"/>
              </a:rPr>
              <a:t>câu</a:t>
            </a:r>
            <a:endParaRPr lang="en-US" sz="5400" b="0" i="1" cap="all" dirty="0">
              <a:ln w="9000" cmpd="sng">
                <a:solidFill>
                  <a:schemeClr val="accent4">
                    <a:shade val="50000"/>
                    <a:satMod val="120000"/>
                  </a:schemeClr>
                </a:solidFill>
                <a:prstDash val="solid"/>
              </a:ln>
              <a:solidFill>
                <a:schemeClr val="bg1"/>
              </a:solidFill>
              <a:effectLst>
                <a:outerShdw blurRad="38100" dist="38100" dir="2700000" algn="tl">
                  <a:srgbClr val="000000">
                    <a:alpha val="43137"/>
                  </a:srgbClr>
                </a:outerShdw>
                <a:reflection blurRad="12700" stA="28000" endPos="45000" dist="1000" dir="5400000" sy="-100000" algn="bl" rotWithShape="0"/>
              </a:effectLst>
              <a:latin typeface="+mn-lt"/>
              <a:cs typeface="Times New Roman" pitchFamily="18" charset="0"/>
            </a:endParaRPr>
          </a:p>
        </p:txBody>
      </p:sp>
    </p:spTree>
    <p:extLst>
      <p:ext uri="{BB962C8B-B14F-4D97-AF65-F5344CB8AC3E}">
        <p14:creationId xmlns:p14="http://schemas.microsoft.com/office/powerpoint/2010/main" val="41278781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sng" dirty="0" err="1">
                <a:solidFill>
                  <a:srgbClr val="FFFF00"/>
                </a:solidFill>
                <a:effectLst>
                  <a:outerShdw blurRad="38100" dist="38100" dir="2700000" algn="tl">
                    <a:srgbClr val="000000">
                      <a:alpha val="43137"/>
                    </a:srgbClr>
                  </a:outerShdw>
                </a:effectLst>
                <a:latin typeface="+mn-lt"/>
                <a:cs typeface="Times New Roman" pitchFamily="18" charset="0"/>
              </a:rPr>
              <a:t>Đk</a:t>
            </a:r>
            <a:r>
              <a:rPr lang="en-US" sz="7200" b="0" u="sng" dirty="0">
                <a:solidFill>
                  <a:srgbClr val="FFFF00"/>
                </a:solidFill>
                <a:effectLst>
                  <a:outerShdw blurRad="38100" dist="38100" dir="2700000" algn="tl">
                    <a:srgbClr val="000000">
                      <a:alpha val="43137"/>
                    </a:srgbClr>
                  </a:outerShdw>
                </a:effectLst>
                <a:latin typeface="+mn-lt"/>
                <a:cs typeface="Times New Roman" pitchFamily="18" charset="0"/>
              </a:rPr>
              <a:t>:</a:t>
            </a:r>
            <a:r>
              <a:rPr lang="en-US" sz="7200" b="0"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72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Hôm nay ước gì anh em nghe tiếng Chúa phán: Các ngươi đừng cứng lòng.</a:t>
            </a:r>
            <a:endParaRPr lang="en-US" sz="72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39893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a:solidFill>
                  <a:srgbClr val="FFFF00"/>
                </a:solidFill>
                <a:effectLst>
                  <a:outerShdw blurRad="38100" dist="38100" dir="2700000" algn="tl">
                    <a:srgbClr val="000000">
                      <a:alpha val="43137"/>
                    </a:srgbClr>
                  </a:outerShdw>
                </a:effectLst>
                <a:latin typeface="+mn-lt"/>
                <a:cs typeface="Times New Roman" pitchFamily="18" charset="0"/>
              </a:rPr>
              <a:t>Tk1</a:t>
            </a:r>
            <a:r>
              <a:rPr lang="en-US" sz="5400" b="0" dirty="0">
                <a:solidFill>
                  <a:srgbClr val="FFFF00"/>
                </a:solidFill>
                <a:effectLst>
                  <a:outerShdw blurRad="38100" dist="38100" dir="2700000" algn="tl">
                    <a:srgbClr val="000000">
                      <a:alpha val="43137"/>
                    </a:srgbClr>
                  </a:outerShdw>
                </a:effectLst>
                <a:latin typeface="+mn-lt"/>
                <a:cs typeface="Times New Roman" pitchFamily="18" charset="0"/>
              </a:rPr>
              <a:t>:</a:t>
            </a:r>
            <a:r>
              <a:rPr lang="en-US" sz="5400" b="0"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Hãy đến đây ta reo vui mừng Chúa, tung hô Ngài Núi đá độ trì ta. Vào trước Thánh Nhan ta dâng lời cảm tạ, cùng tung hô theo muôn tiếng đàn ca.</a:t>
            </a:r>
            <a:endParaRPr lang="en-US" sz="54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03063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sng" dirty="0" err="1">
                <a:solidFill>
                  <a:srgbClr val="FFFF00"/>
                </a:solidFill>
                <a:effectLst>
                  <a:outerShdw blurRad="38100" dist="38100" dir="2700000" algn="tl">
                    <a:srgbClr val="000000">
                      <a:alpha val="43137"/>
                    </a:srgbClr>
                  </a:outerShdw>
                </a:effectLst>
                <a:latin typeface="+mn-lt"/>
                <a:cs typeface="Times New Roman" pitchFamily="18" charset="0"/>
              </a:rPr>
              <a:t>Đk</a:t>
            </a:r>
            <a:r>
              <a:rPr lang="en-US" sz="7200" b="0" u="sng" dirty="0">
                <a:solidFill>
                  <a:srgbClr val="FFFF00"/>
                </a:solidFill>
                <a:effectLst>
                  <a:outerShdw blurRad="38100" dist="38100" dir="2700000" algn="tl">
                    <a:srgbClr val="000000">
                      <a:alpha val="43137"/>
                    </a:srgbClr>
                  </a:outerShdw>
                </a:effectLst>
                <a:latin typeface="+mn-lt"/>
                <a:cs typeface="Times New Roman" pitchFamily="18" charset="0"/>
              </a:rPr>
              <a:t>:</a:t>
            </a:r>
            <a:r>
              <a:rPr lang="en-US" sz="7200" b="0"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72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Hôm nay ước gì anh em nghe tiếng Chúa phán: Các ngươi đừng cứng lòng.</a:t>
            </a:r>
            <a:endParaRPr lang="en-US" sz="72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460044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latin typeface="+mn-lt"/>
                <a:cs typeface="Times New Roman" pitchFamily="18" charset="0"/>
              </a:rPr>
              <a:t>Tk2:</a:t>
            </a:r>
            <a:r>
              <a:rPr lang="en-US" sz="5400" b="0"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Hãy cúc cung nơi Tôn Nhan phục bái, tiến bước vào kính Đấng tạo thành ta, là Đức Chúa ta, ta đây thuộc dân Ngài, Ngài canh coi như chăn dắt đoàn chiên.</a:t>
            </a:r>
            <a:endParaRPr lang="en-US" sz="56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936067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sng" dirty="0" err="1">
                <a:solidFill>
                  <a:srgbClr val="FFFF00"/>
                </a:solidFill>
                <a:effectLst>
                  <a:outerShdw blurRad="38100" dist="38100" dir="2700000" algn="tl">
                    <a:srgbClr val="000000">
                      <a:alpha val="43137"/>
                    </a:srgbClr>
                  </a:outerShdw>
                </a:effectLst>
                <a:latin typeface="+mn-lt"/>
                <a:cs typeface="Times New Roman" pitchFamily="18" charset="0"/>
              </a:rPr>
              <a:t>Đk</a:t>
            </a:r>
            <a:r>
              <a:rPr lang="en-US" sz="7200" b="0" u="sng" dirty="0">
                <a:solidFill>
                  <a:srgbClr val="FFFF00"/>
                </a:solidFill>
                <a:effectLst>
                  <a:outerShdw blurRad="38100" dist="38100" dir="2700000" algn="tl">
                    <a:srgbClr val="000000">
                      <a:alpha val="43137"/>
                    </a:srgbClr>
                  </a:outerShdw>
                </a:effectLst>
                <a:latin typeface="+mn-lt"/>
                <a:cs typeface="Times New Roman" pitchFamily="18" charset="0"/>
              </a:rPr>
              <a:t>:</a:t>
            </a:r>
            <a:r>
              <a:rPr lang="en-US" sz="7200" b="0"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72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Hôm nay ước gì anh em nghe tiếng Chúa phán: Các ngươi đừng cứng lòng.</a:t>
            </a:r>
            <a:endParaRPr lang="en-US" sz="72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22205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outerShdw blurRad="38100" dist="38100" dir="2700000" algn="tl">
                    <a:srgbClr val="000000">
                      <a:alpha val="43137"/>
                    </a:srgbClr>
                  </a:outerShdw>
                </a:effectLst>
                <a:latin typeface="+mn-lt"/>
                <a:cs typeface="Times New Roman" pitchFamily="18" charset="0"/>
              </a:rPr>
              <a:t>Tk3</a:t>
            </a:r>
            <a:r>
              <a:rPr lang="en-US" sz="4800" b="0" dirty="0">
                <a:solidFill>
                  <a:srgbClr val="FFFF00"/>
                </a:solidFill>
                <a:effectLst>
                  <a:outerShdw blurRad="38100" dist="38100" dir="2700000" algn="tl">
                    <a:srgbClr val="000000">
                      <a:alpha val="43137"/>
                    </a:srgbClr>
                  </a:outerShdw>
                </a:effectLst>
                <a:latin typeface="+mn-lt"/>
                <a:cs typeface="Times New Roman" pitchFamily="18" charset="0"/>
              </a:rPr>
              <a:t>:</a:t>
            </a:r>
            <a:r>
              <a:rPr lang="en-US" sz="4800" b="0"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Hãy chú tâm hôm nay nghe lời Chúa, chớ cứng lòng giống lúc ở Mas-sa, tại Mê-ri-ba, xem bao việc Ta làm, tổ tiên xưa manh tâm dám thử Ta.</a:t>
            </a:r>
            <a:endParaRPr lang="en-US" sz="54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877719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sng" dirty="0" err="1">
                <a:solidFill>
                  <a:srgbClr val="FFFF00"/>
                </a:solidFill>
                <a:effectLst>
                  <a:outerShdw blurRad="38100" dist="38100" dir="2700000" algn="tl">
                    <a:srgbClr val="000000">
                      <a:alpha val="43137"/>
                    </a:srgbClr>
                  </a:outerShdw>
                </a:effectLst>
                <a:latin typeface="+mn-lt"/>
                <a:cs typeface="Times New Roman" pitchFamily="18" charset="0"/>
              </a:rPr>
              <a:t>Đk</a:t>
            </a:r>
            <a:r>
              <a:rPr lang="en-US" sz="7200" b="0" u="sng" dirty="0">
                <a:solidFill>
                  <a:srgbClr val="FFFF00"/>
                </a:solidFill>
                <a:effectLst>
                  <a:outerShdw blurRad="38100" dist="38100" dir="2700000" algn="tl">
                    <a:srgbClr val="000000">
                      <a:alpha val="43137"/>
                    </a:srgbClr>
                  </a:outerShdw>
                </a:effectLst>
                <a:latin typeface="+mn-lt"/>
                <a:cs typeface="Times New Roman" pitchFamily="18" charset="0"/>
              </a:rPr>
              <a:t>:</a:t>
            </a:r>
            <a:r>
              <a:rPr lang="en-US" sz="7200" b="0"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72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Hôm nay ước gì anh em nghe tiếng Chúa phán: Các ngươi đừng cứng lòng.</a:t>
            </a:r>
            <a:endParaRPr lang="en-US" sz="72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0181107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685800" y="0"/>
            <a:ext cx="7772400" cy="5143500"/>
          </a:xfrm>
        </p:spPr>
        <p:txBody>
          <a:bodyPr/>
          <a:lstStyle/>
          <a:p>
            <a:r>
              <a:rPr lang="en-US" altLang="en-US" b="0" dirty="0">
                <a:solidFill>
                  <a:schemeClr val="bg1"/>
                </a:solidFill>
                <a:effectLst>
                  <a:outerShdw blurRad="38100" dist="38100" dir="2700000" algn="tl">
                    <a:srgbClr val="000000">
                      <a:alpha val="43137"/>
                    </a:srgbClr>
                  </a:outerShdw>
                </a:effectLst>
                <a:latin typeface="+mn-lt"/>
              </a:rPr>
              <a:t/>
            </a:r>
            <a:br>
              <a:rPr lang="en-US" altLang="en-US" b="0" dirty="0">
                <a:solidFill>
                  <a:schemeClr val="bg1"/>
                </a:solidFill>
                <a:effectLst>
                  <a:outerShdw blurRad="38100" dist="38100" dir="2700000" algn="tl">
                    <a:srgbClr val="000000">
                      <a:alpha val="43137"/>
                    </a:srgbClr>
                  </a:outerShdw>
                </a:effectLst>
                <a:latin typeface="+mn-lt"/>
              </a:rPr>
            </a:br>
            <a:endParaRPr lang="en-US" altLang="en-US" b="0" dirty="0">
              <a:solidFill>
                <a:schemeClr val="bg1"/>
              </a:solidFill>
              <a:effectLst>
                <a:outerShdw blurRad="38100" dist="38100" dir="2700000" algn="tl">
                  <a:srgbClr val="000000">
                    <a:alpha val="43137"/>
                  </a:srgbClr>
                </a:outerShdw>
              </a:effectLst>
              <a:latin typeface="+mn-lt"/>
            </a:endParaRPr>
          </a:p>
        </p:txBody>
      </p:sp>
      <p:sp>
        <p:nvSpPr>
          <p:cNvPr id="139268" name="Rectangle 4"/>
          <p:cNvSpPr>
            <a:spLocks noChangeArrowheads="1"/>
          </p:cNvSpPr>
          <p:nvPr/>
        </p:nvSpPr>
        <p:spPr bwMode="auto">
          <a:xfrm>
            <a:off x="3962400" y="0"/>
            <a:ext cx="290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06370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4171950"/>
          </a:xfrm>
        </p:spPr>
        <p:txBody>
          <a:bodyPr>
            <a:noAutofit/>
          </a:bodyPr>
          <a:lstStyle/>
          <a:p>
            <a:pPr algn="just"/>
            <a:r>
              <a:rPr lang="vi-VN" sz="6000" b="0" dirty="0">
                <a:solidFill>
                  <a:schemeClr val="bg1"/>
                </a:solidFill>
                <a:effectLst>
                  <a:outerShdw blurRad="38100" dist="38100" dir="2700000" algn="tl">
                    <a:srgbClr val="000000">
                      <a:alpha val="43137"/>
                    </a:srgbClr>
                  </a:outerShdw>
                </a:effectLst>
                <a:latin typeface="+mn-lt"/>
              </a:rPr>
              <a:t>Lạy Chúa, Chúa là Đấng cứu độ thế gian, xin ban cho con nước sự sống để con không còn khát nữa.</a:t>
            </a:r>
            <a:endParaRPr lang="en-US" sz="199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
        <p:nvSpPr>
          <p:cNvPr id="3" name="TextBox 2"/>
          <p:cNvSpPr txBox="1"/>
          <p:nvPr/>
        </p:nvSpPr>
        <p:spPr>
          <a:xfrm>
            <a:off x="0" y="0"/>
            <a:ext cx="9220200" cy="830997"/>
          </a:xfrm>
          <a:prstGeom prst="rect">
            <a:avLst/>
          </a:prstGeom>
          <a:noFill/>
        </p:spPr>
        <p:txBody>
          <a:bodyPr wrap="square" rtlCol="0">
            <a:spAutoFit/>
          </a:bodyPr>
          <a:lstStyle/>
          <a:p>
            <a:r>
              <a:rPr lang="vi-VN" sz="4800" i="1" u="sng" dirty="0">
                <a:solidFill>
                  <a:srgbClr val="FFFF00"/>
                </a:solidFill>
                <a:latin typeface="+mj-lt"/>
                <a:cs typeface="Times New Roman" pitchFamily="18" charset="0"/>
              </a:rPr>
              <a:t>Câu Xướng Trước Phúc Âm</a:t>
            </a:r>
            <a:r>
              <a:rPr lang="en-US" sz="4800" i="1" u="sng" dirty="0">
                <a:solidFill>
                  <a:srgbClr val="FFFF00"/>
                </a:solidFill>
                <a:latin typeface="+mj-lt"/>
                <a:cs typeface="Times New Roman" pitchFamily="18" charset="0"/>
              </a:rPr>
              <a:t>:</a:t>
            </a:r>
            <a:endParaRPr lang="en-US" sz="4800" i="1" dirty="0">
              <a:solidFill>
                <a:srgbClr val="FFFF00"/>
              </a:solidFill>
              <a:latin typeface="+mj-lt"/>
            </a:endParaRPr>
          </a:p>
        </p:txBody>
      </p:sp>
    </p:spTree>
    <p:extLst>
      <p:ext uri="{BB962C8B-B14F-4D97-AF65-F5344CB8AC3E}">
        <p14:creationId xmlns:p14="http://schemas.microsoft.com/office/powerpoint/2010/main" val="3115287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sng" dirty="0" err="1">
                <a:solidFill>
                  <a:srgbClr val="FFFF00"/>
                </a:solidFill>
                <a:effectLst>
                  <a:outerShdw blurRad="38100" dist="38100" dir="2700000" algn="tl">
                    <a:srgbClr val="000000">
                      <a:alpha val="43137"/>
                    </a:srgbClr>
                  </a:outerShdw>
                </a:effectLst>
                <a:latin typeface="+mn-lt"/>
                <a:cs typeface="Times New Roman" pitchFamily="18" charset="0"/>
              </a:rPr>
              <a:t>Đk</a:t>
            </a:r>
            <a:r>
              <a:rPr lang="en-US" sz="7200" b="0" u="sng" dirty="0">
                <a:solidFill>
                  <a:srgbClr val="FFFF00"/>
                </a:solidFill>
                <a:effectLst>
                  <a:outerShdw blurRad="38100" dist="38100" dir="2700000" algn="tl">
                    <a:srgbClr val="000000">
                      <a:alpha val="43137"/>
                    </a:srgbClr>
                  </a:outerShdw>
                </a:effectLst>
                <a:latin typeface="+mn-lt"/>
                <a:cs typeface="Times New Roman" pitchFamily="18" charset="0"/>
              </a:rPr>
              <a:t>:</a:t>
            </a:r>
            <a:r>
              <a:rPr lang="en-US" sz="7200" b="0"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72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Hôm nay ước gì anh em nghe tiếng Chúa phán: Các ngươi đừng cứng lòng.</a:t>
            </a:r>
            <a:endParaRPr lang="en-US" sz="72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5044412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6755156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outerShdw blurRad="38100" dist="38100" dir="2700000" algn="tl">
                    <a:srgbClr val="000000">
                      <a:alpha val="43137"/>
                    </a:srgbClr>
                  </a:outerShdw>
                </a:effectLst>
                <a:latin typeface="+mn-lt"/>
                <a:cs typeface="Times New Roman" pitchFamily="18" charset="0"/>
              </a:rPr>
              <a:t>KINH TIN KÍNH</a:t>
            </a:r>
          </a:p>
        </p:txBody>
      </p:sp>
    </p:spTree>
    <p:extLst>
      <p:ext uri="{BB962C8B-B14F-4D97-AF65-F5344CB8AC3E}">
        <p14:creationId xmlns:p14="http://schemas.microsoft.com/office/powerpoint/2010/main" val="31127763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067800" cy="5143499"/>
          </a:xfrm>
        </p:spPr>
        <p:txBody>
          <a:bodyPr>
            <a:normAutofit/>
          </a:bodyPr>
          <a:lstStyle/>
          <a:p>
            <a:pPr algn="just"/>
            <a:r>
              <a:rPr lang="vi-VN" sz="6600" b="0" i="1" dirty="0">
                <a:solidFill>
                  <a:srgbClr val="FFFF00"/>
                </a:solidFill>
                <a:effectLst>
                  <a:outerShdw blurRad="38100" dist="38100" dir="2700000" algn="tl">
                    <a:srgbClr val="000000">
                      <a:alpha val="43137"/>
                    </a:srgbClr>
                  </a:outerShdw>
                </a:effectLst>
                <a:latin typeface="+mn-lt"/>
                <a:cs typeface="Times New Roman" pitchFamily="18" charset="0"/>
              </a:rPr>
              <a:t>Tôi tin kính một Thiên Chúa là Cha toàn năng, </a:t>
            </a:r>
            <a:r>
              <a:rPr lang="vi-VN" sz="6600" b="0" dirty="0">
                <a:solidFill>
                  <a:schemeClr val="bg1"/>
                </a:solidFill>
                <a:effectLst>
                  <a:outerShdw blurRad="38100" dist="38100" dir="2700000" algn="tl">
                    <a:srgbClr val="000000">
                      <a:alpha val="43137"/>
                    </a:srgbClr>
                  </a:outerShdw>
                </a:effectLst>
                <a:latin typeface="+mn-lt"/>
                <a:cs typeface="Times New Roman" pitchFamily="18" charset="0"/>
              </a:rPr>
              <a:t>Đấng tạo thành trời đất, muôn vật hữu hình và vô hình. </a:t>
            </a:r>
            <a:endParaRPr lang="en-US" sz="66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6739396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outerShdw blurRad="38100" dist="38100" dir="2700000" algn="tl">
                    <a:srgbClr val="000000">
                      <a:alpha val="43137"/>
                    </a:srgbClr>
                  </a:outerShdw>
                </a:effectLst>
                <a:latin typeface="+mn-lt"/>
                <a:cs typeface="Times New Roman" pitchFamily="18" charset="0"/>
              </a:rPr>
              <a:t>Tôi</a:t>
            </a:r>
            <a:r>
              <a:rPr lang="en-US" sz="6600" b="0" dirty="0">
                <a:solidFill>
                  <a:schemeClr val="bg1"/>
                </a:solidFill>
                <a:effectLst>
                  <a:outerShdw blurRad="38100" dist="38100" dir="2700000" algn="tl">
                    <a:srgbClr val="000000">
                      <a:alpha val="43137"/>
                    </a:srgbClr>
                  </a:outerShdw>
                </a:effectLst>
                <a:latin typeface="+mn-lt"/>
                <a:cs typeface="Times New Roman" pitchFamily="18" charset="0"/>
              </a:rPr>
              <a:t> tin </a:t>
            </a:r>
            <a:r>
              <a:rPr lang="en-US" sz="6600" b="0" dirty="0" err="1">
                <a:solidFill>
                  <a:schemeClr val="bg1"/>
                </a:solidFill>
                <a:effectLst>
                  <a:outerShdw blurRad="38100" dist="38100" dir="2700000" algn="tl">
                    <a:srgbClr val="000000">
                      <a:alpha val="43137"/>
                    </a:srgbClr>
                  </a:outerShdw>
                </a:effectLst>
                <a:latin typeface="+mn-lt"/>
                <a:cs typeface="Times New Roman" pitchFamily="18" charset="0"/>
              </a:rPr>
              <a:t>kính</a:t>
            </a:r>
            <a:r>
              <a:rPr lang="en-US" sz="6600" b="0" dirty="0">
                <a:solidFill>
                  <a:schemeClr val="bg1"/>
                </a:solidFill>
                <a:effectLst>
                  <a:outerShdw blurRad="38100" dist="38100" dir="2700000" algn="tl">
                    <a:srgbClr val="000000">
                      <a:alpha val="43137"/>
                    </a:srgbClr>
                  </a:outerShdw>
                </a:effectLst>
                <a:latin typeface="+mn-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n-lt"/>
                <a:cs typeface="Times New Roman" pitchFamily="18" charset="0"/>
              </a:rPr>
              <a:t>một</a:t>
            </a:r>
            <a:r>
              <a:rPr lang="en-US" sz="6600" b="0" dirty="0">
                <a:solidFill>
                  <a:schemeClr val="bg1"/>
                </a:solidFill>
                <a:effectLst>
                  <a:outerShdw blurRad="38100" dist="38100" dir="2700000" algn="tl">
                    <a:srgbClr val="000000">
                      <a:alpha val="43137"/>
                    </a:srgbClr>
                  </a:outerShdw>
                </a:effectLst>
                <a:latin typeface="+mn-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n-lt"/>
                <a:cs typeface="Times New Roman" pitchFamily="18" charset="0"/>
              </a:rPr>
              <a:t>Chúa</a:t>
            </a:r>
            <a:r>
              <a:rPr lang="en-US" sz="6600" b="0" dirty="0">
                <a:solidFill>
                  <a:schemeClr val="bg1"/>
                </a:solidFill>
                <a:effectLst>
                  <a:outerShdw blurRad="38100" dist="38100" dir="2700000" algn="tl">
                    <a:srgbClr val="000000">
                      <a:alpha val="43137"/>
                    </a:srgbClr>
                  </a:outerShdw>
                </a:effectLst>
                <a:latin typeface="+mn-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n-lt"/>
                <a:cs typeface="Times New Roman" pitchFamily="18" charset="0"/>
              </a:rPr>
              <a:t>Giêsu</a:t>
            </a:r>
            <a:r>
              <a:rPr lang="en-US" sz="6600" b="0" dirty="0">
                <a:solidFill>
                  <a:schemeClr val="bg1"/>
                </a:solidFill>
                <a:effectLst>
                  <a:outerShdw blurRad="38100" dist="38100" dir="2700000" algn="tl">
                    <a:srgbClr val="000000">
                      <a:alpha val="43137"/>
                    </a:srgbClr>
                  </a:outerShdw>
                </a:effectLst>
                <a:latin typeface="+mn-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n-lt"/>
                <a:cs typeface="Times New Roman" pitchFamily="18" charset="0"/>
              </a:rPr>
              <a:t>Kitô</a:t>
            </a:r>
            <a:r>
              <a:rPr lang="en-US" sz="6600" b="0" dirty="0">
                <a:solidFill>
                  <a:schemeClr val="bg1"/>
                </a:solidFill>
                <a:effectLst>
                  <a:outerShdw blurRad="38100" dist="38100" dir="2700000" algn="tl">
                    <a:srgbClr val="000000">
                      <a:alpha val="43137"/>
                    </a:srgbClr>
                  </a:outerShdw>
                </a:effectLst>
                <a:latin typeface="+mn-lt"/>
                <a:cs typeface="Times New Roman" pitchFamily="18" charset="0"/>
              </a:rPr>
              <a:t>, Con </a:t>
            </a:r>
            <a:r>
              <a:rPr lang="en-US" sz="6600" b="0" dirty="0" err="1">
                <a:solidFill>
                  <a:schemeClr val="bg1"/>
                </a:solidFill>
                <a:effectLst>
                  <a:outerShdw blurRad="38100" dist="38100" dir="2700000" algn="tl">
                    <a:srgbClr val="000000">
                      <a:alpha val="43137"/>
                    </a:srgbClr>
                  </a:outerShdw>
                </a:effectLst>
                <a:latin typeface="+mn-lt"/>
                <a:cs typeface="Times New Roman" pitchFamily="18" charset="0"/>
              </a:rPr>
              <a:t>Một</a:t>
            </a:r>
            <a:r>
              <a:rPr lang="en-US" sz="6600" b="0" dirty="0">
                <a:solidFill>
                  <a:schemeClr val="bg1"/>
                </a:solidFill>
                <a:effectLst>
                  <a:outerShdw blurRad="38100" dist="38100" dir="2700000" algn="tl">
                    <a:srgbClr val="000000">
                      <a:alpha val="43137"/>
                    </a:srgbClr>
                  </a:outerShdw>
                </a:effectLst>
                <a:latin typeface="+mn-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n-lt"/>
                <a:cs typeface="Times New Roman" pitchFamily="18" charset="0"/>
              </a:rPr>
              <a:t>Thiên</a:t>
            </a:r>
            <a:r>
              <a:rPr lang="en-US" sz="6600" b="0" dirty="0">
                <a:solidFill>
                  <a:schemeClr val="bg1"/>
                </a:solidFill>
                <a:effectLst>
                  <a:outerShdw blurRad="38100" dist="38100" dir="2700000" algn="tl">
                    <a:srgbClr val="000000">
                      <a:alpha val="43137"/>
                    </a:srgbClr>
                  </a:outerShdw>
                </a:effectLst>
                <a:latin typeface="+mn-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n-lt"/>
                <a:cs typeface="Times New Roman" pitchFamily="18" charset="0"/>
              </a:rPr>
              <a:t>Chúa</a:t>
            </a:r>
            <a:r>
              <a:rPr lang="en-US" sz="6600" b="0"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6600" b="0" dirty="0">
                <a:solidFill>
                  <a:schemeClr val="bg1"/>
                </a:solidFill>
                <a:effectLst>
                  <a:outerShdw blurRad="38100" dist="38100" dir="2700000" algn="tl">
                    <a:srgbClr val="000000">
                      <a:alpha val="43137"/>
                    </a:srgbClr>
                  </a:outerShdw>
                </a:effectLst>
                <a:latin typeface="+mn-lt"/>
                <a:cs typeface="Times New Roman" pitchFamily="18" charset="0"/>
              </a:rPr>
              <a:t>Sinh bởi Đức Chúa Cha từ trước muôn đời. </a:t>
            </a:r>
            <a:endParaRPr lang="en-US" sz="66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1249120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outerShdw blurRad="38100" dist="38100" dir="2700000" algn="tl">
                    <a:srgbClr val="000000">
                      <a:alpha val="43137"/>
                    </a:srgbClr>
                  </a:outerShdw>
                </a:effectLst>
                <a:latin typeface="+mn-lt"/>
                <a:cs typeface="Times New Roman" pitchFamily="18" charset="0"/>
              </a:rPr>
              <a:t>Người là Thiên Chúa bởi Thiên Chúa, Ánh Sáng bởi Ánh Sáng,</a:t>
            </a:r>
            <a:r>
              <a:rPr lang="en-US" sz="6600" b="0" dirty="0">
                <a:solidFill>
                  <a:schemeClr val="bg1"/>
                </a:solidFill>
                <a:effectLst>
                  <a:outerShdw blurRad="38100" dist="38100" dir="2700000" algn="tl">
                    <a:srgbClr val="000000">
                      <a:alpha val="43137"/>
                    </a:srgbClr>
                  </a:outerShdw>
                </a:effectLst>
                <a:latin typeface="+mn-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n-lt"/>
                <a:cs typeface="Times New Roman" pitchFamily="18" charset="0"/>
              </a:rPr>
              <a:t>Thiên</a:t>
            </a:r>
            <a:r>
              <a:rPr lang="en-US" sz="6600" b="0" dirty="0">
                <a:solidFill>
                  <a:schemeClr val="bg1"/>
                </a:solidFill>
                <a:effectLst>
                  <a:outerShdw blurRad="38100" dist="38100" dir="2700000" algn="tl">
                    <a:srgbClr val="000000">
                      <a:alpha val="43137"/>
                    </a:srgbClr>
                  </a:outerShdw>
                </a:effectLst>
                <a:latin typeface="+mn-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n-lt"/>
                <a:cs typeface="Times New Roman" pitchFamily="18" charset="0"/>
              </a:rPr>
              <a:t>Chúa</a:t>
            </a:r>
            <a:r>
              <a:rPr lang="en-US" sz="6600" b="0" dirty="0">
                <a:solidFill>
                  <a:schemeClr val="bg1"/>
                </a:solidFill>
                <a:effectLst>
                  <a:outerShdw blurRad="38100" dist="38100" dir="2700000" algn="tl">
                    <a:srgbClr val="000000">
                      <a:alpha val="43137"/>
                    </a:srgbClr>
                  </a:outerShdw>
                </a:effectLst>
                <a:latin typeface="+mn-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n-lt"/>
                <a:cs typeface="Times New Roman" pitchFamily="18" charset="0"/>
              </a:rPr>
              <a:t>thật</a:t>
            </a:r>
            <a:r>
              <a:rPr lang="en-US" sz="6600" b="0" dirty="0">
                <a:solidFill>
                  <a:schemeClr val="bg1"/>
                </a:solidFill>
                <a:effectLst>
                  <a:outerShdw blurRad="38100" dist="38100" dir="2700000" algn="tl">
                    <a:srgbClr val="000000">
                      <a:alpha val="43137"/>
                    </a:srgbClr>
                  </a:outerShdw>
                </a:effectLst>
                <a:latin typeface="+mn-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n-lt"/>
                <a:cs typeface="Times New Roman" pitchFamily="18" charset="0"/>
              </a:rPr>
              <a:t>bởi</a:t>
            </a:r>
            <a:r>
              <a:rPr lang="en-US" sz="6600" b="0" dirty="0">
                <a:solidFill>
                  <a:schemeClr val="bg1"/>
                </a:solidFill>
                <a:effectLst>
                  <a:outerShdw blurRad="38100" dist="38100" dir="2700000" algn="tl">
                    <a:srgbClr val="000000">
                      <a:alpha val="43137"/>
                    </a:srgbClr>
                  </a:outerShdw>
                </a:effectLst>
                <a:latin typeface="+mn-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n-lt"/>
                <a:cs typeface="Times New Roman" pitchFamily="18" charset="0"/>
              </a:rPr>
              <a:t>Thiên</a:t>
            </a:r>
            <a:r>
              <a:rPr lang="en-US" sz="6600" b="0" dirty="0">
                <a:solidFill>
                  <a:schemeClr val="bg1"/>
                </a:solidFill>
                <a:effectLst>
                  <a:outerShdw blurRad="38100" dist="38100" dir="2700000" algn="tl">
                    <a:srgbClr val="000000">
                      <a:alpha val="43137"/>
                    </a:srgbClr>
                  </a:outerShdw>
                </a:effectLst>
                <a:latin typeface="+mn-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n-lt"/>
                <a:cs typeface="Times New Roman" pitchFamily="18" charset="0"/>
              </a:rPr>
              <a:t>Chúa</a:t>
            </a:r>
            <a:r>
              <a:rPr lang="en-US" sz="6600" b="0" dirty="0">
                <a:solidFill>
                  <a:schemeClr val="bg1"/>
                </a:solidFill>
                <a:effectLst>
                  <a:outerShdw blurRad="38100" dist="38100" dir="2700000" algn="tl">
                    <a:srgbClr val="000000">
                      <a:alpha val="43137"/>
                    </a:srgbClr>
                  </a:outerShdw>
                </a:effectLst>
                <a:latin typeface="+mn-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n-lt"/>
                <a:cs typeface="Times New Roman" pitchFamily="18" charset="0"/>
              </a:rPr>
              <a:t>thật</a:t>
            </a:r>
            <a:r>
              <a:rPr lang="en-US" sz="6600" b="0" dirty="0">
                <a:solidFill>
                  <a:schemeClr val="bg1"/>
                </a:solidFill>
                <a:effectLst>
                  <a:outerShdw blurRad="38100" dist="38100" dir="2700000" algn="tl">
                    <a:srgbClr val="000000">
                      <a:alpha val="43137"/>
                    </a:srgbClr>
                  </a:outerShdw>
                </a:effectLst>
                <a:latin typeface="+mn-lt"/>
                <a:cs typeface="Times New Roman" pitchFamily="18" charset="0"/>
              </a:rPr>
              <a:t>,</a:t>
            </a:r>
          </a:p>
        </p:txBody>
      </p:sp>
    </p:spTree>
    <p:extLst>
      <p:ext uri="{BB962C8B-B14F-4D97-AF65-F5344CB8AC3E}">
        <p14:creationId xmlns:p14="http://schemas.microsoft.com/office/powerpoint/2010/main" val="32585258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outerShdw blurRad="38100" dist="38100" dir="2700000" algn="tl">
                    <a:srgbClr val="000000">
                      <a:alpha val="43137"/>
                    </a:srgbClr>
                  </a:outerShdw>
                </a:effectLst>
                <a:latin typeface="+mn-lt"/>
              </a:rPr>
              <a:t>được sinh ra mà không phải được tạo thành, đồng bản thể với Đức Chúa Cha: nhờ Người mà muôn vật được tạo thành. </a:t>
            </a:r>
            <a:endParaRPr lang="en-US" sz="60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3495476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outerShdw blurRad="38100" dist="38100" dir="2700000" algn="tl">
                    <a:srgbClr val="000000">
                      <a:alpha val="43137"/>
                    </a:srgbClr>
                  </a:outerShdw>
                </a:effectLst>
                <a:latin typeface="+mn-lt"/>
              </a:rPr>
              <a:t>Vì loài người chúng ta và để cứu độ chúng ta,</a:t>
            </a:r>
            <a:r>
              <a:rPr lang="en-US" sz="7200" b="0" dirty="0">
                <a:solidFill>
                  <a:schemeClr val="bg1"/>
                </a:solidFill>
                <a:effectLst>
                  <a:outerShdw blurRad="38100" dist="38100" dir="2700000" algn="tl">
                    <a:srgbClr val="000000">
                      <a:alpha val="43137"/>
                    </a:srgbClr>
                  </a:outerShdw>
                </a:effectLst>
                <a:latin typeface="+mn-lt"/>
              </a:rPr>
              <a:t> </a:t>
            </a:r>
            <a:r>
              <a:rPr lang="vi-VN" sz="7200" b="0" dirty="0">
                <a:solidFill>
                  <a:schemeClr val="bg1"/>
                </a:solidFill>
                <a:effectLst>
                  <a:outerShdw blurRad="38100" dist="38100" dir="2700000" algn="tl">
                    <a:srgbClr val="000000">
                      <a:alpha val="43137"/>
                    </a:srgbClr>
                  </a:outerShdw>
                </a:effectLst>
                <a:latin typeface="+mn-lt"/>
                <a:cs typeface="Times New Roman" pitchFamily="18" charset="0"/>
              </a:rPr>
              <a:t>Người đã từ trời xuống thế. </a:t>
            </a:r>
            <a:endParaRPr lang="en-US" sz="72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7605688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outerShdw blurRad="38100" dist="38100" dir="2700000" algn="tl">
                    <a:srgbClr val="000000">
                      <a:alpha val="43137"/>
                    </a:srgbClr>
                  </a:outerShdw>
                </a:effectLst>
                <a:latin typeface="+mn-lt"/>
                <a:cs typeface="Times New Roman" pitchFamily="18" charset="0"/>
              </a:rPr>
              <a:t>Bởi phép Đức Chúa Thánh Thần, Người đã nhập thể trong lòng Trinh Nữ Maria, và đã làm người.</a:t>
            </a:r>
            <a:endParaRPr lang="en-US" sz="6600" b="0" dirty="0">
              <a:solidFill>
                <a:srgbClr val="FFFF0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4700671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outerShdw blurRad="38100" dist="38100" dir="2700000" algn="tl">
                    <a:srgbClr val="000000">
                      <a:alpha val="43137"/>
                    </a:srgbClr>
                  </a:outerShdw>
                </a:effectLst>
                <a:latin typeface="+mn-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512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0" dirty="0">
                <a:solidFill>
                  <a:schemeClr val="bg1"/>
                </a:solidFill>
                <a:effectLst>
                  <a:outerShdw blurRad="38100" dist="38100" dir="2700000" algn="tl">
                    <a:srgbClr val="000000">
                      <a:alpha val="43137"/>
                    </a:srgbClr>
                  </a:outerShdw>
                </a:effectLst>
                <a:latin typeface="+mn-lt"/>
              </a:rPr>
              <a:t>Người lên trời, ngự bên hữu Đức Chúa Cha, và Người sẽ lại đến trong vinh quang để phán xét kẻ sống và kẻ chết, Nước Người sẽ không bao giờ cùng.</a:t>
            </a:r>
            <a:endParaRPr lang="en-US" sz="54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7998343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4171950"/>
          </a:xfrm>
        </p:spPr>
        <p:txBody>
          <a:bodyPr>
            <a:noAutofit/>
          </a:bodyPr>
          <a:lstStyle/>
          <a:p>
            <a:pPr algn="just"/>
            <a:r>
              <a:rPr lang="vi-VN" sz="6000" b="0" dirty="0">
                <a:solidFill>
                  <a:schemeClr val="bg1"/>
                </a:solidFill>
                <a:effectLst>
                  <a:outerShdw blurRad="38100" dist="38100" dir="2700000" algn="tl">
                    <a:srgbClr val="000000">
                      <a:alpha val="43137"/>
                    </a:srgbClr>
                  </a:outerShdw>
                </a:effectLst>
                <a:latin typeface="+mn-lt"/>
              </a:rPr>
              <a:t>Lạy Chúa, Chúa là Đấng cứu độ thế gian, xin ban cho con nước sự sống để con không còn khát nữa.</a:t>
            </a:r>
            <a:endParaRPr lang="en-US" sz="199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
        <p:nvSpPr>
          <p:cNvPr id="3" name="TextBox 2"/>
          <p:cNvSpPr txBox="1"/>
          <p:nvPr/>
        </p:nvSpPr>
        <p:spPr>
          <a:xfrm>
            <a:off x="0" y="0"/>
            <a:ext cx="9220200" cy="830997"/>
          </a:xfrm>
          <a:prstGeom prst="rect">
            <a:avLst/>
          </a:prstGeom>
          <a:noFill/>
        </p:spPr>
        <p:txBody>
          <a:bodyPr wrap="square" rtlCol="0">
            <a:spAutoFit/>
          </a:bodyPr>
          <a:lstStyle/>
          <a:p>
            <a:r>
              <a:rPr lang="vi-VN" sz="4800" u="sng" dirty="0">
                <a:solidFill>
                  <a:srgbClr val="FFFF00"/>
                </a:solidFill>
                <a:latin typeface="+mj-lt"/>
                <a:cs typeface="Times New Roman" pitchFamily="18" charset="0"/>
              </a:rPr>
              <a:t>Câu Xướng Trước Phúc Âm</a:t>
            </a:r>
            <a:r>
              <a:rPr lang="en-US" sz="4800" u="sng" dirty="0">
                <a:solidFill>
                  <a:srgbClr val="FFFF00"/>
                </a:solidFill>
                <a:latin typeface="+mj-lt"/>
                <a:cs typeface="Times New Roman" pitchFamily="18" charset="0"/>
              </a:rPr>
              <a:t>:</a:t>
            </a:r>
            <a:endParaRPr lang="en-US" sz="4800" u="sng" dirty="0">
              <a:solidFill>
                <a:srgbClr val="FFFF00"/>
              </a:solidFill>
              <a:latin typeface="+mj-lt"/>
            </a:endParaRPr>
          </a:p>
        </p:txBody>
      </p:sp>
    </p:spTree>
    <p:extLst>
      <p:ext uri="{BB962C8B-B14F-4D97-AF65-F5344CB8AC3E}">
        <p14:creationId xmlns:p14="http://schemas.microsoft.com/office/powerpoint/2010/main" val="14968970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outerShdw blurRad="38100" dist="38100" dir="2700000" algn="tl">
                    <a:srgbClr val="000000">
                      <a:alpha val="43137"/>
                    </a:srgbClr>
                  </a:outerShdw>
                </a:effectLst>
                <a:latin typeface="+mn-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1587914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outerShdw blurRad="38100" dist="38100" dir="2700000" algn="tl">
                    <a:srgbClr val="000000">
                      <a:alpha val="43137"/>
                    </a:srgbClr>
                  </a:outerShdw>
                </a:effectLst>
                <a:latin typeface="+mn-lt"/>
              </a:rPr>
              <a:t>Người được phụng thờ và tôn vinh cùng với Đức Chúa Cha và Đức Chúa Con: Người đã dùng các tiên tri mà phán dạy. </a:t>
            </a:r>
            <a:endParaRPr lang="en-US" sz="60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6149823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7200" b="0" dirty="0">
                <a:solidFill>
                  <a:schemeClr val="bg1"/>
                </a:solidFill>
                <a:effectLst>
                  <a:outerShdw blurRad="38100" dist="38100" dir="2700000" algn="tl">
                    <a:srgbClr val="000000">
                      <a:alpha val="43137"/>
                    </a:srgbClr>
                  </a:outerShdw>
                </a:effectLst>
                <a:latin typeface="+mn-lt"/>
              </a:rPr>
              <a:t>Tôi tin Hội Thánh duy nhất thánh thiện công giáo và tông truyền.</a:t>
            </a:r>
            <a:endParaRPr lang="en-US" sz="72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0546529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outerShdw blurRad="38100" dist="38100" dir="2700000" algn="tl">
                    <a:srgbClr val="000000">
                      <a:alpha val="43137"/>
                    </a:srgbClr>
                  </a:outerShdw>
                </a:effectLst>
                <a:latin typeface="+mn-lt"/>
                <a:cs typeface="Times New Roman" pitchFamily="18" charset="0"/>
              </a:rPr>
              <a:t>Tôi tuyên xưng có một Phép Rửa để tha tội. Tôi trông đợi kẻ chết sống lại và sự</a:t>
            </a:r>
            <a:r>
              <a:rPr lang="en-US" sz="6600" b="0"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6600" b="0" dirty="0">
                <a:solidFill>
                  <a:schemeClr val="bg1"/>
                </a:solidFill>
                <a:effectLst>
                  <a:outerShdw blurRad="38100" dist="38100" dir="2700000" algn="tl">
                    <a:srgbClr val="000000">
                      <a:alpha val="43137"/>
                    </a:srgbClr>
                  </a:outerShdw>
                </a:effectLst>
                <a:latin typeface="+mn-lt"/>
                <a:cs typeface="Times New Roman" pitchFamily="18" charset="0"/>
              </a:rPr>
              <a:t>sống đời sau. </a:t>
            </a:r>
            <a:r>
              <a:rPr lang="vi-VN" sz="6600" b="0" u="sng" dirty="0">
                <a:solidFill>
                  <a:srgbClr val="FFFF00"/>
                </a:solidFill>
                <a:effectLst>
                  <a:outerShdw blurRad="38100" dist="38100" dir="2700000" algn="tl">
                    <a:srgbClr val="000000">
                      <a:alpha val="43137"/>
                    </a:srgbClr>
                  </a:outerShdw>
                </a:effectLst>
                <a:latin typeface="+mn-lt"/>
                <a:cs typeface="Times New Roman" pitchFamily="18" charset="0"/>
              </a:rPr>
              <a:t>Amen.</a:t>
            </a:r>
            <a:endParaRPr lang="en-US" sz="6600" b="0" u="sng" dirty="0">
              <a:solidFill>
                <a:srgbClr val="FFFF0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3279800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2670076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430"/>
            <a:ext cx="9144000" cy="5154930"/>
          </a:xfrm>
        </p:spPr>
        <p:txBody>
          <a:bodyPr>
            <a:noAutofit/>
          </a:bodyPr>
          <a:lstStyle/>
          <a:p>
            <a:r>
              <a:rPr lang="en-US" sz="6600" b="0" dirty="0">
                <a:solidFill>
                  <a:srgbClr val="FFFF00"/>
                </a:solidFill>
                <a:effectLst>
                  <a:outerShdw blurRad="38100" dist="38100" dir="2700000" algn="tl">
                    <a:srgbClr val="000000">
                      <a:alpha val="43137"/>
                    </a:srgbClr>
                  </a:outerShdw>
                </a:effectLst>
                <a:latin typeface="+mn-lt"/>
                <a:cs typeface="Times New Roman" pitchFamily="18" charset="0"/>
              </a:rPr>
              <a:t>Ca </a:t>
            </a:r>
            <a:r>
              <a:rPr lang="en-US" sz="6600" b="0" dirty="0" err="1">
                <a:solidFill>
                  <a:srgbClr val="FFFF00"/>
                </a:solidFill>
                <a:effectLst>
                  <a:outerShdw blurRad="38100" dist="38100" dir="2700000" algn="tl">
                    <a:srgbClr val="000000">
                      <a:alpha val="43137"/>
                    </a:srgbClr>
                  </a:outerShdw>
                </a:effectLst>
                <a:latin typeface="+mn-lt"/>
                <a:cs typeface="Times New Roman" pitchFamily="18" charset="0"/>
              </a:rPr>
              <a:t>Dâng</a:t>
            </a:r>
            <a:r>
              <a:rPr lang="en-US" sz="6600" b="0" dirty="0">
                <a:solidFill>
                  <a:srgbClr val="FFFF00"/>
                </a:solidFill>
                <a:effectLst>
                  <a:outerShdw blurRad="38100" dist="38100" dir="2700000" algn="tl">
                    <a:srgbClr val="000000">
                      <a:alpha val="43137"/>
                    </a:srgbClr>
                  </a:outerShdw>
                </a:effectLst>
                <a:latin typeface="+mn-lt"/>
                <a:cs typeface="Times New Roman" pitchFamily="18" charset="0"/>
              </a:rPr>
              <a:t> </a:t>
            </a:r>
            <a:r>
              <a:rPr lang="en-US" sz="6600" b="0" dirty="0" err="1">
                <a:solidFill>
                  <a:srgbClr val="FFFF00"/>
                </a:solidFill>
                <a:effectLst>
                  <a:outerShdw blurRad="38100" dist="38100" dir="2700000" algn="tl">
                    <a:srgbClr val="000000">
                      <a:alpha val="43137"/>
                    </a:srgbClr>
                  </a:outerShdw>
                </a:effectLst>
                <a:latin typeface="+mn-lt"/>
                <a:cs typeface="Times New Roman" pitchFamily="18" charset="0"/>
              </a:rPr>
              <a:t>Lễ</a:t>
            </a:r>
            <a:r>
              <a:rPr lang="en-US" sz="6600" b="0" dirty="0">
                <a:solidFill>
                  <a:srgbClr val="FFFF00"/>
                </a:solidFill>
                <a:effectLst>
                  <a:outerShdw blurRad="38100" dist="38100" dir="2700000" algn="tl">
                    <a:srgbClr val="000000">
                      <a:alpha val="43137"/>
                    </a:srgbClr>
                  </a:outerShdw>
                </a:effectLst>
                <a:latin typeface="+mn-lt"/>
                <a:cs typeface="Times New Roman" pitchFamily="18" charset="0"/>
              </a:rPr>
              <a:t/>
            </a:r>
            <a:br>
              <a:rPr lang="en-US" sz="6600" b="0" dirty="0">
                <a:solidFill>
                  <a:srgbClr val="FFFF00"/>
                </a:solidFill>
                <a:effectLst>
                  <a:outerShdw blurRad="38100" dist="38100" dir="2700000" algn="tl">
                    <a:srgbClr val="000000">
                      <a:alpha val="43137"/>
                    </a:srgbClr>
                  </a:outerShdw>
                </a:effectLst>
                <a:latin typeface="+mn-lt"/>
                <a:cs typeface="Times New Roman" pitchFamily="18" charset="0"/>
              </a:rPr>
            </a:br>
            <a:r>
              <a:rPr lang="en-US" sz="6600" b="0" dirty="0" err="1" smtClean="0">
                <a:solidFill>
                  <a:srgbClr val="FFFF00"/>
                </a:solidFill>
                <a:effectLst>
                  <a:outerShdw blurRad="38100" dist="38100" dir="2700000" algn="tl">
                    <a:srgbClr val="000000">
                      <a:alpha val="43137"/>
                    </a:srgbClr>
                  </a:outerShdw>
                </a:effectLst>
                <a:latin typeface="+mn-lt"/>
                <a:cs typeface="Times New Roman" pitchFamily="18" charset="0"/>
              </a:rPr>
              <a:t>Giờ</a:t>
            </a:r>
            <a:r>
              <a:rPr lang="en-US" sz="6600" b="0" dirty="0" smtClean="0">
                <a:solidFill>
                  <a:srgbClr val="FFFF00"/>
                </a:solidFill>
                <a:effectLst>
                  <a:outerShdw blurRad="38100" dist="38100" dir="2700000" algn="tl">
                    <a:srgbClr val="000000">
                      <a:alpha val="43137"/>
                    </a:srgbClr>
                  </a:outerShdw>
                </a:effectLst>
                <a:latin typeface="+mn-lt"/>
                <a:cs typeface="Times New Roman" pitchFamily="18" charset="0"/>
              </a:rPr>
              <a:t> </a:t>
            </a:r>
            <a:r>
              <a:rPr lang="en-US" sz="6600" b="0" dirty="0" err="1" smtClean="0">
                <a:solidFill>
                  <a:srgbClr val="FFFF00"/>
                </a:solidFill>
                <a:effectLst>
                  <a:outerShdw blurRad="38100" dist="38100" dir="2700000" algn="tl">
                    <a:srgbClr val="000000">
                      <a:alpha val="43137"/>
                    </a:srgbClr>
                  </a:outerShdw>
                </a:effectLst>
                <a:latin typeface="+mn-lt"/>
                <a:cs typeface="Times New Roman" pitchFamily="18" charset="0"/>
              </a:rPr>
              <a:t>Đây</a:t>
            </a:r>
            <a:r>
              <a:rPr lang="en-US" sz="6600" b="0" dirty="0" smtClean="0">
                <a:solidFill>
                  <a:srgbClr val="FFFF00"/>
                </a:solidFill>
                <a:effectLst>
                  <a:outerShdw blurRad="38100" dist="38100" dir="2700000" algn="tl">
                    <a:srgbClr val="000000">
                      <a:alpha val="43137"/>
                    </a:srgbClr>
                  </a:outerShdw>
                </a:effectLst>
                <a:latin typeface="+mn-lt"/>
                <a:cs typeface="Times New Roman" pitchFamily="18" charset="0"/>
              </a:rPr>
              <a:t> </a:t>
            </a:r>
            <a:r>
              <a:rPr lang="en-US" sz="6600" b="0" dirty="0" err="1" smtClean="0">
                <a:solidFill>
                  <a:srgbClr val="FFFF00"/>
                </a:solidFill>
                <a:effectLst>
                  <a:outerShdw blurRad="38100" dist="38100" dir="2700000" algn="tl">
                    <a:srgbClr val="000000">
                      <a:alpha val="43137"/>
                    </a:srgbClr>
                  </a:outerShdw>
                </a:effectLst>
                <a:latin typeface="+mn-lt"/>
                <a:cs typeface="Times New Roman" pitchFamily="18" charset="0"/>
              </a:rPr>
              <a:t>Chúng</a:t>
            </a:r>
            <a:r>
              <a:rPr lang="en-US" sz="6600" b="0" dirty="0" smtClean="0">
                <a:solidFill>
                  <a:srgbClr val="FFFF00"/>
                </a:solidFill>
                <a:effectLst>
                  <a:outerShdw blurRad="38100" dist="38100" dir="2700000" algn="tl">
                    <a:srgbClr val="000000">
                      <a:alpha val="43137"/>
                    </a:srgbClr>
                  </a:outerShdw>
                </a:effectLst>
                <a:latin typeface="+mn-lt"/>
                <a:cs typeface="Times New Roman" pitchFamily="18" charset="0"/>
              </a:rPr>
              <a:t> Con</a:t>
            </a:r>
            <a:r>
              <a:rPr lang="en-US" sz="6600" b="0" dirty="0">
                <a:solidFill>
                  <a:schemeClr val="bg1"/>
                </a:solidFill>
                <a:effectLst>
                  <a:outerShdw blurRad="38100" dist="38100" dir="2700000" algn="tl">
                    <a:srgbClr val="000000">
                      <a:alpha val="43137"/>
                    </a:srgbClr>
                  </a:outerShdw>
                </a:effectLst>
                <a:latin typeface="+mn-lt"/>
                <a:cs typeface="Times New Roman" pitchFamily="18" charset="0"/>
              </a:rPr>
              <a:t/>
            </a:r>
            <a:br>
              <a:rPr lang="en-US" sz="6600" b="0" dirty="0">
                <a:solidFill>
                  <a:schemeClr val="bg1"/>
                </a:solidFill>
                <a:effectLst>
                  <a:outerShdw blurRad="38100" dist="38100" dir="2700000" algn="tl">
                    <a:srgbClr val="000000">
                      <a:alpha val="43137"/>
                    </a:srgbClr>
                  </a:outerShdw>
                </a:effectLst>
                <a:latin typeface="+mn-lt"/>
                <a:cs typeface="Times New Roman" pitchFamily="18" charset="0"/>
              </a:rPr>
            </a:br>
            <a:r>
              <a:rPr lang="en-US" sz="4800" b="0" i="1" dirty="0">
                <a:solidFill>
                  <a:schemeClr val="bg1"/>
                </a:solidFill>
                <a:effectLst>
                  <a:outerShdw blurRad="38100" dist="38100" dir="2700000" algn="tl">
                    <a:srgbClr val="000000">
                      <a:alpha val="43137"/>
                    </a:srgbClr>
                  </a:outerShdw>
                </a:effectLst>
                <a:latin typeface="+mn-lt"/>
                <a:cs typeface="Times New Roman" pitchFamily="18" charset="0"/>
              </a:rPr>
              <a:t>Lm. </a:t>
            </a:r>
            <a:r>
              <a:rPr lang="en-US" sz="4800" b="0" i="1" dirty="0" smtClean="0">
                <a:solidFill>
                  <a:schemeClr val="bg1"/>
                </a:solidFill>
                <a:effectLst>
                  <a:outerShdw blurRad="38100" dist="38100" dir="2700000" algn="tl">
                    <a:srgbClr val="000000">
                      <a:alpha val="43137"/>
                    </a:srgbClr>
                  </a:outerShdw>
                </a:effectLst>
                <a:latin typeface="+mn-lt"/>
                <a:cs typeface="Times New Roman" pitchFamily="18" charset="0"/>
              </a:rPr>
              <a:t>Kim Long</a:t>
            </a:r>
            <a:endParaRPr lang="vi-VN" sz="7200" b="0" i="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048538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600" b="0" u="sng" dirty="0" err="1">
                <a:solidFill>
                  <a:srgbClr val="FFFF00"/>
                </a:solidFill>
                <a:effectLst>
                  <a:outerShdw blurRad="38100" dist="38100" dir="2700000" algn="tl">
                    <a:srgbClr val="000000">
                      <a:alpha val="43137"/>
                    </a:srgbClr>
                  </a:outerShdw>
                </a:effectLst>
                <a:latin typeface="+mn-lt"/>
                <a:ea typeface="SimHei" panose="02010609060101010101" pitchFamily="49" charset="-122"/>
                <a:cs typeface="Times New Roman" panose="02020603050405020304" pitchFamily="18" charset="0"/>
              </a:rPr>
              <a:t>Đk</a:t>
            </a:r>
            <a:r>
              <a:rPr lang="en-US" altLang="en-US" sz="6600" b="0" u="sng" dirty="0">
                <a:solidFill>
                  <a:srgbClr val="FFFF00"/>
                </a:solidFill>
                <a:effectLst>
                  <a:outerShdw blurRad="38100" dist="38100" dir="2700000" algn="tl">
                    <a:srgbClr val="000000">
                      <a:alpha val="43137"/>
                    </a:srgbClr>
                  </a:outerShdw>
                </a:effectLst>
                <a:latin typeface="+mn-lt"/>
                <a:ea typeface="SimHei" panose="02010609060101010101" pitchFamily="49" charset="-122"/>
                <a:cs typeface="Times New Roman" panose="02020603050405020304" pitchFamily="18" charset="0"/>
              </a:rPr>
              <a:t>:</a:t>
            </a:r>
            <a:r>
              <a:rPr lang="en-US" altLang="en-US" sz="6600" b="0" dirty="0">
                <a:solidFill>
                  <a:schemeClr val="bg1"/>
                </a:solidFill>
                <a:effectLst>
                  <a:outerShdw blurRad="38100" dist="38100" dir="2700000" algn="tl">
                    <a:srgbClr val="000000">
                      <a:alpha val="43137"/>
                    </a:srgbClr>
                  </a:outerShdw>
                </a:effectLst>
                <a:latin typeface="+mn-lt"/>
                <a:ea typeface="SimHei" panose="02010609060101010101" pitchFamily="49" charset="-122"/>
                <a:cs typeface="Times New Roman" panose="02020603050405020304" pitchFamily="18" charset="0"/>
              </a:rPr>
              <a:t> </a:t>
            </a:r>
            <a:r>
              <a:rPr lang="vi-VN" sz="66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Giờ đây chúng con dâng lên thiên tòa cao sáng, của lễ rất thánh bánh trắng tinh rượu nho thanh khiết</a:t>
            </a:r>
            <a:r>
              <a:rPr lang="vi-VN" sz="6600" b="0"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endParaRPr lang="en-US" sz="66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504622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600" b="0" u="sng" dirty="0" smtClean="0">
                <a:solidFill>
                  <a:srgbClr val="FFFF00"/>
                </a:solidFill>
                <a:effectLst>
                  <a:outerShdw blurRad="38100" dist="38100" dir="2700000" algn="tl">
                    <a:srgbClr val="000000">
                      <a:alpha val="43137"/>
                    </a:srgbClr>
                  </a:outerShdw>
                </a:effectLst>
                <a:latin typeface="+mn-lt"/>
                <a:ea typeface="SimHei" panose="02010609060101010101" pitchFamily="49" charset="-122"/>
                <a:cs typeface="Times New Roman" panose="02020603050405020304" pitchFamily="18" charset="0"/>
              </a:rPr>
              <a:t>**:</a:t>
            </a:r>
            <a:r>
              <a:rPr lang="en-US" altLang="en-US" sz="6600" b="0" dirty="0" smtClean="0">
                <a:solidFill>
                  <a:schemeClr val="bg1"/>
                </a:solidFill>
                <a:effectLst>
                  <a:outerShdw blurRad="38100" dist="38100" dir="2700000" algn="tl">
                    <a:srgbClr val="000000">
                      <a:alpha val="43137"/>
                    </a:srgbClr>
                  </a:outerShdw>
                </a:effectLst>
                <a:latin typeface="+mn-lt"/>
                <a:ea typeface="SimHei" panose="02010609060101010101" pitchFamily="49" charset="-122"/>
                <a:cs typeface="Times New Roman" panose="02020603050405020304" pitchFamily="18" charset="0"/>
              </a:rPr>
              <a:t> </a:t>
            </a:r>
            <a:r>
              <a:rPr lang="vi-VN" sz="6600" b="0"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Nguyện </a:t>
            </a:r>
            <a:r>
              <a:rPr lang="vi-VN" sz="66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xin Chúa nhân lành nhận của lễ chân thành, tựa ngàn trầm ngào ngạt bay lên cõi cao xanh.</a:t>
            </a:r>
            <a:endParaRPr lang="en-US" sz="66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4008579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000" b="0" u="sng" dirty="0">
                <a:solidFill>
                  <a:srgbClr val="FFFF00"/>
                </a:solidFill>
                <a:effectLst>
                  <a:outerShdw blurRad="38100" dist="38100" dir="2700000" algn="tl">
                    <a:srgbClr val="000000">
                      <a:alpha val="43137"/>
                    </a:srgbClr>
                  </a:outerShdw>
                </a:effectLst>
                <a:latin typeface="+mn-lt"/>
                <a:ea typeface="SimHei" panose="02010609060101010101" pitchFamily="49" charset="-122"/>
                <a:cs typeface="Times New Roman" panose="02020603050405020304" pitchFamily="18" charset="0"/>
              </a:rPr>
              <a:t>Tk1:</a:t>
            </a:r>
            <a:r>
              <a:rPr lang="en-US" altLang="en-US" sz="6000" b="0" dirty="0">
                <a:solidFill>
                  <a:schemeClr val="bg1"/>
                </a:solidFill>
                <a:effectLst>
                  <a:outerShdw blurRad="38100" dist="38100" dir="2700000" algn="tl">
                    <a:srgbClr val="000000">
                      <a:alpha val="43137"/>
                    </a:srgbClr>
                  </a:outerShdw>
                </a:effectLst>
                <a:latin typeface="+mn-lt"/>
                <a:ea typeface="SimHei" panose="02010609060101010101" pitchFamily="49" charset="-122"/>
                <a:cs typeface="Times New Roman" panose="02020603050405020304" pitchFamily="18" charset="0"/>
              </a:rPr>
              <a:t> </a:t>
            </a:r>
            <a:r>
              <a:rPr lang="vi-VN" sz="60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Muôn dân về đây hợp dâng lễ vật hy sinh, như trên đồi xưa Con Chúa hiến dâng thân mình.</a:t>
            </a:r>
            <a:endParaRPr lang="en-US" sz="60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7958719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600" b="0" u="sng" dirty="0" err="1">
                <a:solidFill>
                  <a:srgbClr val="FFFF00"/>
                </a:solidFill>
                <a:effectLst>
                  <a:outerShdw blurRad="38100" dist="38100" dir="2700000" algn="tl">
                    <a:srgbClr val="000000">
                      <a:alpha val="43137"/>
                    </a:srgbClr>
                  </a:outerShdw>
                </a:effectLst>
                <a:latin typeface="+mn-lt"/>
                <a:ea typeface="SimHei" panose="02010609060101010101" pitchFamily="49" charset="-122"/>
                <a:cs typeface="Times New Roman" panose="02020603050405020304" pitchFamily="18" charset="0"/>
              </a:rPr>
              <a:t>Đk</a:t>
            </a:r>
            <a:r>
              <a:rPr lang="en-US" altLang="en-US" sz="6600" b="0" u="sng" dirty="0">
                <a:solidFill>
                  <a:srgbClr val="FFFF00"/>
                </a:solidFill>
                <a:effectLst>
                  <a:outerShdw blurRad="38100" dist="38100" dir="2700000" algn="tl">
                    <a:srgbClr val="000000">
                      <a:alpha val="43137"/>
                    </a:srgbClr>
                  </a:outerShdw>
                </a:effectLst>
                <a:latin typeface="+mn-lt"/>
                <a:ea typeface="SimHei" panose="02010609060101010101" pitchFamily="49" charset="-122"/>
                <a:cs typeface="Times New Roman" panose="02020603050405020304" pitchFamily="18" charset="0"/>
              </a:rPr>
              <a:t>:</a:t>
            </a:r>
            <a:r>
              <a:rPr lang="en-US" altLang="en-US" sz="6600" b="0" dirty="0">
                <a:solidFill>
                  <a:schemeClr val="bg1"/>
                </a:solidFill>
                <a:effectLst>
                  <a:outerShdw blurRad="38100" dist="38100" dir="2700000" algn="tl">
                    <a:srgbClr val="000000">
                      <a:alpha val="43137"/>
                    </a:srgbClr>
                  </a:outerShdw>
                </a:effectLst>
                <a:latin typeface="+mn-lt"/>
                <a:ea typeface="SimHei" panose="02010609060101010101" pitchFamily="49" charset="-122"/>
                <a:cs typeface="Times New Roman" panose="02020603050405020304" pitchFamily="18" charset="0"/>
              </a:rPr>
              <a:t> </a:t>
            </a:r>
            <a:r>
              <a:rPr lang="vi-VN" sz="66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Giờ đây chúng con dâng lên thiên tòa cao sáng, của lễ rất thánh bánh trắng tinh rượu nho thanh khiết</a:t>
            </a:r>
            <a:r>
              <a:rPr lang="vi-VN" sz="6600" b="0"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endParaRPr lang="en-US" sz="66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959885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349189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600" b="0" u="sng" dirty="0" smtClean="0">
                <a:solidFill>
                  <a:srgbClr val="FFFF00"/>
                </a:solidFill>
                <a:effectLst>
                  <a:outerShdw blurRad="38100" dist="38100" dir="2700000" algn="tl">
                    <a:srgbClr val="000000">
                      <a:alpha val="43137"/>
                    </a:srgbClr>
                  </a:outerShdw>
                </a:effectLst>
                <a:latin typeface="+mn-lt"/>
                <a:ea typeface="SimHei" panose="02010609060101010101" pitchFamily="49" charset="-122"/>
                <a:cs typeface="Times New Roman" panose="02020603050405020304" pitchFamily="18" charset="0"/>
              </a:rPr>
              <a:t>**:</a:t>
            </a:r>
            <a:r>
              <a:rPr lang="en-US" altLang="en-US" sz="6600" b="0" dirty="0" smtClean="0">
                <a:solidFill>
                  <a:schemeClr val="bg1"/>
                </a:solidFill>
                <a:effectLst>
                  <a:outerShdw blurRad="38100" dist="38100" dir="2700000" algn="tl">
                    <a:srgbClr val="000000">
                      <a:alpha val="43137"/>
                    </a:srgbClr>
                  </a:outerShdw>
                </a:effectLst>
                <a:latin typeface="+mn-lt"/>
                <a:ea typeface="SimHei" panose="02010609060101010101" pitchFamily="49" charset="-122"/>
                <a:cs typeface="Times New Roman" panose="02020603050405020304" pitchFamily="18" charset="0"/>
              </a:rPr>
              <a:t> </a:t>
            </a:r>
            <a:r>
              <a:rPr lang="vi-VN" sz="6600" b="0"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Nguyện </a:t>
            </a:r>
            <a:r>
              <a:rPr lang="vi-VN" sz="66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xin Chúa nhân lành nhận của lễ chân thành, tựa ngàn trầm ngào ngạt bay lên cõi cao xanh.</a:t>
            </a:r>
            <a:endParaRPr lang="en-US" sz="66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3073234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4800" b="0" u="sng" dirty="0">
                <a:solidFill>
                  <a:srgbClr val="FFFF00"/>
                </a:solidFill>
                <a:effectLst>
                  <a:outerShdw blurRad="38100" dist="38100" dir="2700000" algn="tl">
                    <a:srgbClr val="000000">
                      <a:alpha val="43137"/>
                    </a:srgbClr>
                  </a:outerShdw>
                </a:effectLst>
                <a:latin typeface="+mn-lt"/>
                <a:ea typeface="SimHei" panose="02010609060101010101" pitchFamily="49" charset="-122"/>
                <a:cs typeface="Times New Roman" panose="02020603050405020304" pitchFamily="18" charset="0"/>
              </a:rPr>
              <a:t>Tk2:</a:t>
            </a:r>
            <a:r>
              <a:rPr lang="en-US" altLang="en-US" sz="4800" b="0" dirty="0">
                <a:solidFill>
                  <a:schemeClr val="bg1"/>
                </a:solidFill>
                <a:effectLst>
                  <a:outerShdw blurRad="38100" dist="38100" dir="2700000" algn="tl">
                    <a:srgbClr val="000000">
                      <a:alpha val="43137"/>
                    </a:srgbClr>
                  </a:outerShdw>
                </a:effectLst>
                <a:latin typeface="+mn-lt"/>
                <a:ea typeface="SimHei" panose="02010609060101010101" pitchFamily="49" charset="-122"/>
                <a:cs typeface="Times New Roman" panose="02020603050405020304" pitchFamily="18" charset="0"/>
              </a:rPr>
              <a:t> </a:t>
            </a:r>
            <a:r>
              <a:rPr lang="vi-VN" sz="5400" b="0" dirty="0">
                <a:solidFill>
                  <a:schemeClr val="bg1"/>
                </a:solidFill>
                <a:effectLst>
                  <a:outerShdw blurRad="38100" dist="38100" dir="2700000" algn="tl">
                    <a:srgbClr val="000000">
                      <a:alpha val="43137"/>
                    </a:srgbClr>
                  </a:outerShdw>
                </a:effectLst>
                <a:latin typeface="+mn-lt"/>
              </a:rPr>
              <a:t>Muôn muôn lời ca hòa vang trong tình thân yêu, dâng lên tòa cao xin Chúa đoái thương nhậm lời.</a:t>
            </a:r>
          </a:p>
        </p:txBody>
      </p:sp>
    </p:spTree>
    <p:extLst>
      <p:ext uri="{BB962C8B-B14F-4D97-AF65-F5344CB8AC3E}">
        <p14:creationId xmlns:p14="http://schemas.microsoft.com/office/powerpoint/2010/main" val="3625090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600" b="0" u="sng" dirty="0" err="1">
                <a:solidFill>
                  <a:srgbClr val="FFFF00"/>
                </a:solidFill>
                <a:effectLst>
                  <a:outerShdw blurRad="38100" dist="38100" dir="2700000" algn="tl">
                    <a:srgbClr val="000000">
                      <a:alpha val="43137"/>
                    </a:srgbClr>
                  </a:outerShdw>
                </a:effectLst>
                <a:latin typeface="+mn-lt"/>
                <a:ea typeface="SimHei" panose="02010609060101010101" pitchFamily="49" charset="-122"/>
                <a:cs typeface="Times New Roman" panose="02020603050405020304" pitchFamily="18" charset="0"/>
              </a:rPr>
              <a:t>Đk</a:t>
            </a:r>
            <a:r>
              <a:rPr lang="en-US" altLang="en-US" sz="6600" b="0" u="sng" dirty="0">
                <a:solidFill>
                  <a:srgbClr val="FFFF00"/>
                </a:solidFill>
                <a:effectLst>
                  <a:outerShdw blurRad="38100" dist="38100" dir="2700000" algn="tl">
                    <a:srgbClr val="000000">
                      <a:alpha val="43137"/>
                    </a:srgbClr>
                  </a:outerShdw>
                </a:effectLst>
                <a:latin typeface="+mn-lt"/>
                <a:ea typeface="SimHei" panose="02010609060101010101" pitchFamily="49" charset="-122"/>
                <a:cs typeface="Times New Roman" panose="02020603050405020304" pitchFamily="18" charset="0"/>
              </a:rPr>
              <a:t>:</a:t>
            </a:r>
            <a:r>
              <a:rPr lang="en-US" altLang="en-US" sz="6600" b="0" dirty="0">
                <a:solidFill>
                  <a:schemeClr val="bg1"/>
                </a:solidFill>
                <a:effectLst>
                  <a:outerShdw blurRad="38100" dist="38100" dir="2700000" algn="tl">
                    <a:srgbClr val="000000">
                      <a:alpha val="43137"/>
                    </a:srgbClr>
                  </a:outerShdw>
                </a:effectLst>
                <a:latin typeface="+mn-lt"/>
                <a:ea typeface="SimHei" panose="02010609060101010101" pitchFamily="49" charset="-122"/>
                <a:cs typeface="Times New Roman" panose="02020603050405020304" pitchFamily="18" charset="0"/>
              </a:rPr>
              <a:t> </a:t>
            </a:r>
            <a:r>
              <a:rPr lang="vi-VN" sz="66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Giờ đây chúng con dâng lên thiên tòa cao sáng, của lễ rất thánh bánh trắng tinh rượu nho thanh khiết</a:t>
            </a:r>
            <a:r>
              <a:rPr lang="vi-VN" sz="6600" b="0"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endParaRPr lang="en-US" sz="66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959885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600" b="0" u="sng" dirty="0" smtClean="0">
                <a:solidFill>
                  <a:srgbClr val="FFFF00"/>
                </a:solidFill>
                <a:effectLst>
                  <a:outerShdw blurRad="38100" dist="38100" dir="2700000" algn="tl">
                    <a:srgbClr val="000000">
                      <a:alpha val="43137"/>
                    </a:srgbClr>
                  </a:outerShdw>
                </a:effectLst>
                <a:latin typeface="+mn-lt"/>
                <a:ea typeface="SimHei" panose="02010609060101010101" pitchFamily="49" charset="-122"/>
                <a:cs typeface="Times New Roman" panose="02020603050405020304" pitchFamily="18" charset="0"/>
              </a:rPr>
              <a:t>**:</a:t>
            </a:r>
            <a:r>
              <a:rPr lang="en-US" altLang="en-US" sz="6600" b="0" dirty="0" smtClean="0">
                <a:solidFill>
                  <a:schemeClr val="bg1"/>
                </a:solidFill>
                <a:effectLst>
                  <a:outerShdw blurRad="38100" dist="38100" dir="2700000" algn="tl">
                    <a:srgbClr val="000000">
                      <a:alpha val="43137"/>
                    </a:srgbClr>
                  </a:outerShdw>
                </a:effectLst>
                <a:latin typeface="+mn-lt"/>
                <a:ea typeface="SimHei" panose="02010609060101010101" pitchFamily="49" charset="-122"/>
                <a:cs typeface="Times New Roman" panose="02020603050405020304" pitchFamily="18" charset="0"/>
              </a:rPr>
              <a:t> </a:t>
            </a:r>
            <a:r>
              <a:rPr lang="vi-VN" sz="6600" b="0"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Nguyện </a:t>
            </a:r>
            <a:r>
              <a:rPr lang="vi-VN" sz="66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xin Chúa nhân lành nhận của lễ chân thành, tựa ngàn trầm ngào ngạt bay lên cõi cao xanh.</a:t>
            </a:r>
            <a:endParaRPr lang="en-US" sz="66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3073234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4800" b="0" u="sng" dirty="0" smtClean="0">
                <a:solidFill>
                  <a:srgbClr val="FFFF00"/>
                </a:solidFill>
                <a:effectLst>
                  <a:outerShdw blurRad="38100" dist="38100" dir="2700000" algn="tl">
                    <a:srgbClr val="000000">
                      <a:alpha val="43137"/>
                    </a:srgbClr>
                  </a:outerShdw>
                </a:effectLst>
                <a:latin typeface="+mn-lt"/>
                <a:ea typeface="SimHei" panose="02010609060101010101" pitchFamily="49" charset="-122"/>
                <a:cs typeface="Times New Roman" panose="02020603050405020304" pitchFamily="18" charset="0"/>
              </a:rPr>
              <a:t>Tk3:</a:t>
            </a:r>
            <a:r>
              <a:rPr lang="en-US" altLang="en-US" sz="4800" b="0" dirty="0" smtClean="0">
                <a:solidFill>
                  <a:schemeClr val="bg1"/>
                </a:solidFill>
                <a:effectLst>
                  <a:outerShdw blurRad="38100" dist="38100" dir="2700000" algn="tl">
                    <a:srgbClr val="000000">
                      <a:alpha val="43137"/>
                    </a:srgbClr>
                  </a:outerShdw>
                </a:effectLst>
                <a:latin typeface="+mn-lt"/>
                <a:ea typeface="SimHei" panose="02010609060101010101" pitchFamily="49" charset="-122"/>
                <a:cs typeface="Times New Roman" panose="02020603050405020304" pitchFamily="18" charset="0"/>
              </a:rPr>
              <a:t> </a:t>
            </a:r>
            <a:r>
              <a:rPr lang="vi-VN" sz="5400" b="0" dirty="0">
                <a:solidFill>
                  <a:schemeClr val="bg1"/>
                </a:solidFill>
                <a:effectLst>
                  <a:outerShdw blurRad="38100" dist="38100" dir="2700000" algn="tl">
                    <a:srgbClr val="000000">
                      <a:alpha val="43137"/>
                    </a:srgbClr>
                  </a:outerShdw>
                </a:effectLst>
                <a:latin typeface="+mn-lt"/>
              </a:rPr>
              <a:t>Xin cho đoàn con hiệp hoan trong nguồn ơn thiêng, muôn dân về đây tôn kính Chúa luôn trọn niềm.</a:t>
            </a:r>
          </a:p>
        </p:txBody>
      </p:sp>
    </p:spTree>
    <p:extLst>
      <p:ext uri="{BB962C8B-B14F-4D97-AF65-F5344CB8AC3E}">
        <p14:creationId xmlns:p14="http://schemas.microsoft.com/office/powerpoint/2010/main" val="2297929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600" b="0" u="sng" dirty="0" err="1">
                <a:solidFill>
                  <a:srgbClr val="FFFF00"/>
                </a:solidFill>
                <a:effectLst>
                  <a:outerShdw blurRad="38100" dist="38100" dir="2700000" algn="tl">
                    <a:srgbClr val="000000">
                      <a:alpha val="43137"/>
                    </a:srgbClr>
                  </a:outerShdw>
                </a:effectLst>
                <a:latin typeface="+mn-lt"/>
                <a:ea typeface="SimHei" panose="02010609060101010101" pitchFamily="49" charset="-122"/>
                <a:cs typeface="Times New Roman" panose="02020603050405020304" pitchFamily="18" charset="0"/>
              </a:rPr>
              <a:t>Đk</a:t>
            </a:r>
            <a:r>
              <a:rPr lang="en-US" altLang="en-US" sz="6600" b="0" u="sng" dirty="0">
                <a:solidFill>
                  <a:srgbClr val="FFFF00"/>
                </a:solidFill>
                <a:effectLst>
                  <a:outerShdw blurRad="38100" dist="38100" dir="2700000" algn="tl">
                    <a:srgbClr val="000000">
                      <a:alpha val="43137"/>
                    </a:srgbClr>
                  </a:outerShdw>
                </a:effectLst>
                <a:latin typeface="+mn-lt"/>
                <a:ea typeface="SimHei" panose="02010609060101010101" pitchFamily="49" charset="-122"/>
                <a:cs typeface="Times New Roman" panose="02020603050405020304" pitchFamily="18" charset="0"/>
              </a:rPr>
              <a:t>:</a:t>
            </a:r>
            <a:r>
              <a:rPr lang="en-US" altLang="en-US" sz="6600" b="0" dirty="0">
                <a:solidFill>
                  <a:schemeClr val="bg1"/>
                </a:solidFill>
                <a:effectLst>
                  <a:outerShdw blurRad="38100" dist="38100" dir="2700000" algn="tl">
                    <a:srgbClr val="000000">
                      <a:alpha val="43137"/>
                    </a:srgbClr>
                  </a:outerShdw>
                </a:effectLst>
                <a:latin typeface="+mn-lt"/>
                <a:ea typeface="SimHei" panose="02010609060101010101" pitchFamily="49" charset="-122"/>
                <a:cs typeface="Times New Roman" panose="02020603050405020304" pitchFamily="18" charset="0"/>
              </a:rPr>
              <a:t> </a:t>
            </a:r>
            <a:r>
              <a:rPr lang="vi-VN" sz="66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Giờ đây chúng con dâng lên thiên tòa cao sáng, của lễ rất thánh bánh trắng tinh rượu nho thanh khiết</a:t>
            </a:r>
            <a:r>
              <a:rPr lang="vi-VN" sz="6600" b="0"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endParaRPr lang="en-US" sz="66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959885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600" b="0" u="sng" dirty="0" smtClean="0">
                <a:solidFill>
                  <a:srgbClr val="FFFF00"/>
                </a:solidFill>
                <a:effectLst>
                  <a:outerShdw blurRad="38100" dist="38100" dir="2700000" algn="tl">
                    <a:srgbClr val="000000">
                      <a:alpha val="43137"/>
                    </a:srgbClr>
                  </a:outerShdw>
                </a:effectLst>
                <a:latin typeface="+mn-lt"/>
                <a:ea typeface="SimHei" panose="02010609060101010101" pitchFamily="49" charset="-122"/>
                <a:cs typeface="Times New Roman" panose="02020603050405020304" pitchFamily="18" charset="0"/>
              </a:rPr>
              <a:t>**:</a:t>
            </a:r>
            <a:r>
              <a:rPr lang="en-US" altLang="en-US" sz="6600" b="0" dirty="0" smtClean="0">
                <a:solidFill>
                  <a:schemeClr val="bg1"/>
                </a:solidFill>
                <a:effectLst>
                  <a:outerShdw blurRad="38100" dist="38100" dir="2700000" algn="tl">
                    <a:srgbClr val="000000">
                      <a:alpha val="43137"/>
                    </a:srgbClr>
                  </a:outerShdw>
                </a:effectLst>
                <a:latin typeface="+mn-lt"/>
                <a:ea typeface="SimHei" panose="02010609060101010101" pitchFamily="49" charset="-122"/>
                <a:cs typeface="Times New Roman" panose="02020603050405020304" pitchFamily="18" charset="0"/>
              </a:rPr>
              <a:t> </a:t>
            </a:r>
            <a:r>
              <a:rPr lang="vi-VN" sz="6600" b="0"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Nguyện </a:t>
            </a:r>
            <a:r>
              <a:rPr lang="vi-VN" sz="66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xin Chúa nhân lành nhận của lễ chân thành, tựa ngàn trầm ngào ngạt bay lên cõi cao xanh.</a:t>
            </a:r>
            <a:endParaRPr lang="en-US" sz="66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3073234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4800" b="0" u="sng" dirty="0" smtClean="0">
                <a:solidFill>
                  <a:srgbClr val="FFFF00"/>
                </a:solidFill>
                <a:effectLst>
                  <a:outerShdw blurRad="38100" dist="38100" dir="2700000" algn="tl">
                    <a:srgbClr val="000000">
                      <a:alpha val="43137"/>
                    </a:srgbClr>
                  </a:outerShdw>
                </a:effectLst>
                <a:latin typeface="+mn-lt"/>
                <a:ea typeface="SimHei" panose="02010609060101010101" pitchFamily="49" charset="-122"/>
                <a:cs typeface="Times New Roman" panose="02020603050405020304" pitchFamily="18" charset="0"/>
              </a:rPr>
              <a:t>Tk4:</a:t>
            </a:r>
            <a:r>
              <a:rPr lang="en-US" altLang="en-US" sz="4800" b="0" dirty="0" smtClean="0">
                <a:solidFill>
                  <a:schemeClr val="bg1"/>
                </a:solidFill>
                <a:effectLst>
                  <a:outerShdw blurRad="38100" dist="38100" dir="2700000" algn="tl">
                    <a:srgbClr val="000000">
                      <a:alpha val="43137"/>
                    </a:srgbClr>
                  </a:outerShdw>
                </a:effectLst>
                <a:latin typeface="+mn-lt"/>
                <a:ea typeface="SimHei" panose="02010609060101010101" pitchFamily="49" charset="-122"/>
                <a:cs typeface="Times New Roman" panose="02020603050405020304" pitchFamily="18" charset="0"/>
              </a:rPr>
              <a:t> </a:t>
            </a:r>
            <a:r>
              <a:rPr lang="vi-VN" sz="5400" b="0" dirty="0">
                <a:solidFill>
                  <a:schemeClr val="bg1"/>
                </a:solidFill>
                <a:effectLst>
                  <a:outerShdw blurRad="38100" dist="38100" dir="2700000" algn="tl">
                    <a:srgbClr val="000000">
                      <a:alpha val="43137"/>
                    </a:srgbClr>
                  </a:outerShdw>
                </a:effectLst>
                <a:latin typeface="+mn-lt"/>
              </a:rPr>
              <a:t>Xin Cha toàn năng nhận đây tấm lòng tin yêu, dâng lên thành tâm xin Chúa xuống ơn chan hòa.</a:t>
            </a:r>
          </a:p>
        </p:txBody>
      </p:sp>
    </p:spTree>
    <p:extLst>
      <p:ext uri="{BB962C8B-B14F-4D97-AF65-F5344CB8AC3E}">
        <p14:creationId xmlns:p14="http://schemas.microsoft.com/office/powerpoint/2010/main" val="38753701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600" b="0" u="sng" dirty="0" err="1">
                <a:solidFill>
                  <a:srgbClr val="FFFF00"/>
                </a:solidFill>
                <a:effectLst>
                  <a:outerShdw blurRad="38100" dist="38100" dir="2700000" algn="tl">
                    <a:srgbClr val="000000">
                      <a:alpha val="43137"/>
                    </a:srgbClr>
                  </a:outerShdw>
                </a:effectLst>
                <a:latin typeface="+mn-lt"/>
                <a:ea typeface="SimHei" panose="02010609060101010101" pitchFamily="49" charset="-122"/>
                <a:cs typeface="Times New Roman" panose="02020603050405020304" pitchFamily="18" charset="0"/>
              </a:rPr>
              <a:t>Đk</a:t>
            </a:r>
            <a:r>
              <a:rPr lang="en-US" altLang="en-US" sz="6600" b="0" u="sng" dirty="0">
                <a:solidFill>
                  <a:srgbClr val="FFFF00"/>
                </a:solidFill>
                <a:effectLst>
                  <a:outerShdw blurRad="38100" dist="38100" dir="2700000" algn="tl">
                    <a:srgbClr val="000000">
                      <a:alpha val="43137"/>
                    </a:srgbClr>
                  </a:outerShdw>
                </a:effectLst>
                <a:latin typeface="+mn-lt"/>
                <a:ea typeface="SimHei" panose="02010609060101010101" pitchFamily="49" charset="-122"/>
                <a:cs typeface="Times New Roman" panose="02020603050405020304" pitchFamily="18" charset="0"/>
              </a:rPr>
              <a:t>:</a:t>
            </a:r>
            <a:r>
              <a:rPr lang="en-US" altLang="en-US" sz="6600" b="0" dirty="0">
                <a:solidFill>
                  <a:schemeClr val="bg1"/>
                </a:solidFill>
                <a:effectLst>
                  <a:outerShdw blurRad="38100" dist="38100" dir="2700000" algn="tl">
                    <a:srgbClr val="000000">
                      <a:alpha val="43137"/>
                    </a:srgbClr>
                  </a:outerShdw>
                </a:effectLst>
                <a:latin typeface="+mn-lt"/>
                <a:ea typeface="SimHei" panose="02010609060101010101" pitchFamily="49" charset="-122"/>
                <a:cs typeface="Times New Roman" panose="02020603050405020304" pitchFamily="18" charset="0"/>
              </a:rPr>
              <a:t> </a:t>
            </a:r>
            <a:r>
              <a:rPr lang="vi-VN" sz="66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Giờ đây chúng con dâng lên thiên tòa cao sáng, của lễ rất thánh bánh trắng tinh rượu nho thanh khiết</a:t>
            </a:r>
            <a:r>
              <a:rPr lang="vi-VN" sz="6600" b="0"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endParaRPr lang="en-US" sz="66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959885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600" b="0" u="sng" dirty="0" smtClean="0">
                <a:solidFill>
                  <a:srgbClr val="FFFF00"/>
                </a:solidFill>
                <a:effectLst>
                  <a:outerShdw blurRad="38100" dist="38100" dir="2700000" algn="tl">
                    <a:srgbClr val="000000">
                      <a:alpha val="43137"/>
                    </a:srgbClr>
                  </a:outerShdw>
                </a:effectLst>
                <a:latin typeface="+mn-lt"/>
                <a:ea typeface="SimHei" panose="02010609060101010101" pitchFamily="49" charset="-122"/>
                <a:cs typeface="Times New Roman" panose="02020603050405020304" pitchFamily="18" charset="0"/>
              </a:rPr>
              <a:t>**:</a:t>
            </a:r>
            <a:r>
              <a:rPr lang="en-US" altLang="en-US" sz="6600" b="0" dirty="0" smtClean="0">
                <a:solidFill>
                  <a:schemeClr val="bg1"/>
                </a:solidFill>
                <a:effectLst>
                  <a:outerShdw blurRad="38100" dist="38100" dir="2700000" algn="tl">
                    <a:srgbClr val="000000">
                      <a:alpha val="43137"/>
                    </a:srgbClr>
                  </a:outerShdw>
                </a:effectLst>
                <a:latin typeface="+mn-lt"/>
                <a:ea typeface="SimHei" panose="02010609060101010101" pitchFamily="49" charset="-122"/>
                <a:cs typeface="Times New Roman" panose="02020603050405020304" pitchFamily="18" charset="0"/>
              </a:rPr>
              <a:t> </a:t>
            </a:r>
            <a:r>
              <a:rPr lang="vi-VN" sz="6600" b="0"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Nguyện </a:t>
            </a:r>
            <a:r>
              <a:rPr lang="vi-VN" sz="66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xin Chúa nhân lành nhận của lễ chân thành, tựa ngàn trầm ngào ngạt bay lên cõi cao xanh.</a:t>
            </a:r>
            <a:endParaRPr lang="en-US" sz="66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3073234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outerShdw blurRad="38100" dist="38100" dir="2700000" algn="tl">
                    <a:srgbClr val="000000">
                      <a:alpha val="43137"/>
                    </a:srgbClr>
                  </a:outerShdw>
                </a:effectLst>
                <a:latin typeface="+mn-lt"/>
                <a:cs typeface="Times New Roman" pitchFamily="18" charset="0"/>
              </a:rPr>
              <a:t>Ca </a:t>
            </a:r>
            <a:r>
              <a:rPr lang="en-US" sz="6000" b="0" dirty="0" err="1">
                <a:solidFill>
                  <a:srgbClr val="FFFF00"/>
                </a:solidFill>
                <a:effectLst>
                  <a:outerShdw blurRad="38100" dist="38100" dir="2700000" algn="tl">
                    <a:srgbClr val="000000">
                      <a:alpha val="43137"/>
                    </a:srgbClr>
                  </a:outerShdw>
                </a:effectLst>
                <a:latin typeface="+mn-lt"/>
                <a:cs typeface="Times New Roman" pitchFamily="18" charset="0"/>
              </a:rPr>
              <a:t>Nhập</a:t>
            </a:r>
            <a:r>
              <a:rPr lang="en-US" sz="6000" b="0" dirty="0">
                <a:solidFill>
                  <a:srgbClr val="FFFF00"/>
                </a:solidFill>
                <a:effectLst>
                  <a:outerShdw blurRad="38100" dist="38100" dir="2700000" algn="tl">
                    <a:srgbClr val="000000">
                      <a:alpha val="43137"/>
                    </a:srgbClr>
                  </a:outerShdw>
                </a:effectLst>
                <a:latin typeface="+mn-lt"/>
                <a:cs typeface="Times New Roman" pitchFamily="18" charset="0"/>
              </a:rPr>
              <a:t> </a:t>
            </a:r>
            <a:r>
              <a:rPr lang="en-US" sz="6000" b="0" dirty="0" err="1">
                <a:solidFill>
                  <a:srgbClr val="FFFF00"/>
                </a:solidFill>
                <a:effectLst>
                  <a:outerShdw blurRad="38100" dist="38100" dir="2700000" algn="tl">
                    <a:srgbClr val="000000">
                      <a:alpha val="43137"/>
                    </a:srgbClr>
                  </a:outerShdw>
                </a:effectLst>
                <a:latin typeface="+mn-lt"/>
                <a:cs typeface="Times New Roman" pitchFamily="18" charset="0"/>
              </a:rPr>
              <a:t>Lễ</a:t>
            </a:r>
            <a:r>
              <a:rPr lang="en-US" sz="6000" b="0" dirty="0">
                <a:solidFill>
                  <a:srgbClr val="FFFF00"/>
                </a:solidFill>
                <a:effectLst>
                  <a:outerShdw blurRad="38100" dist="38100" dir="2700000" algn="tl">
                    <a:srgbClr val="000000">
                      <a:alpha val="43137"/>
                    </a:srgbClr>
                  </a:outerShdw>
                </a:effectLst>
                <a:latin typeface="+mn-lt"/>
                <a:cs typeface="Times New Roman" pitchFamily="18" charset="0"/>
              </a:rPr>
              <a:t/>
            </a:r>
            <a:br>
              <a:rPr lang="en-US" sz="6000" b="0" dirty="0">
                <a:solidFill>
                  <a:srgbClr val="FFFF00"/>
                </a:solidFill>
                <a:effectLst>
                  <a:outerShdw blurRad="38100" dist="38100" dir="2700000" algn="tl">
                    <a:srgbClr val="000000">
                      <a:alpha val="43137"/>
                    </a:srgbClr>
                  </a:outerShdw>
                </a:effectLst>
                <a:latin typeface="+mn-lt"/>
                <a:cs typeface="Times New Roman" pitchFamily="18" charset="0"/>
              </a:rPr>
            </a:br>
            <a:r>
              <a:rPr lang="en-US" sz="6000" b="0" dirty="0" err="1" smtClean="0">
                <a:solidFill>
                  <a:srgbClr val="FFFF00"/>
                </a:solidFill>
                <a:effectLst>
                  <a:outerShdw blurRad="38100" dist="38100" dir="2700000" algn="tl">
                    <a:srgbClr val="000000">
                      <a:alpha val="43137"/>
                    </a:srgbClr>
                  </a:outerShdw>
                </a:effectLst>
                <a:latin typeface="+mn-lt"/>
                <a:cs typeface="Times New Roman" pitchFamily="18" charset="0"/>
              </a:rPr>
              <a:t>Hồn</a:t>
            </a:r>
            <a:r>
              <a:rPr lang="en-US" sz="6000" b="0" dirty="0" smtClean="0">
                <a:solidFill>
                  <a:srgbClr val="FFFF00"/>
                </a:solidFill>
                <a:effectLst>
                  <a:outerShdw blurRad="38100" dist="38100" dir="2700000" algn="tl">
                    <a:srgbClr val="000000">
                      <a:alpha val="43137"/>
                    </a:srgbClr>
                  </a:outerShdw>
                </a:effectLst>
                <a:latin typeface="+mn-lt"/>
                <a:cs typeface="Times New Roman" pitchFamily="18" charset="0"/>
              </a:rPr>
              <a:t> Con </a:t>
            </a:r>
            <a:r>
              <a:rPr lang="en-US" sz="6000" b="0" dirty="0" err="1" smtClean="0">
                <a:solidFill>
                  <a:srgbClr val="FFFF00"/>
                </a:solidFill>
                <a:effectLst>
                  <a:outerShdw blurRad="38100" dist="38100" dir="2700000" algn="tl">
                    <a:srgbClr val="000000">
                      <a:alpha val="43137"/>
                    </a:srgbClr>
                  </a:outerShdw>
                </a:effectLst>
                <a:latin typeface="+mn-lt"/>
                <a:cs typeface="Times New Roman" pitchFamily="18" charset="0"/>
              </a:rPr>
              <a:t>Vươn</a:t>
            </a:r>
            <a:r>
              <a:rPr lang="en-US" sz="6000" b="0" dirty="0" smtClean="0">
                <a:solidFill>
                  <a:srgbClr val="FFFF00"/>
                </a:solidFill>
                <a:effectLst>
                  <a:outerShdw blurRad="38100" dist="38100" dir="2700000" algn="tl">
                    <a:srgbClr val="000000">
                      <a:alpha val="43137"/>
                    </a:srgbClr>
                  </a:outerShdw>
                </a:effectLst>
                <a:latin typeface="+mn-lt"/>
                <a:cs typeface="Times New Roman" pitchFamily="18" charset="0"/>
              </a:rPr>
              <a:t> </a:t>
            </a:r>
            <a:r>
              <a:rPr lang="en-US" sz="6000" b="0" dirty="0" err="1" smtClean="0">
                <a:solidFill>
                  <a:srgbClr val="FFFF00"/>
                </a:solidFill>
                <a:effectLst>
                  <a:outerShdw blurRad="38100" dist="38100" dir="2700000" algn="tl">
                    <a:srgbClr val="000000">
                      <a:alpha val="43137"/>
                    </a:srgbClr>
                  </a:outerShdw>
                </a:effectLst>
                <a:latin typeface="+mn-lt"/>
                <a:cs typeface="Times New Roman" pitchFamily="18" charset="0"/>
              </a:rPr>
              <a:t>Lên</a:t>
            </a:r>
            <a:r>
              <a:rPr lang="en-US" sz="6000" b="0" dirty="0" smtClean="0">
                <a:solidFill>
                  <a:srgbClr val="FFFF00"/>
                </a:solidFill>
                <a:effectLst>
                  <a:outerShdw blurRad="38100" dist="38100" dir="2700000" algn="tl">
                    <a:srgbClr val="000000">
                      <a:alpha val="43137"/>
                    </a:srgbClr>
                  </a:outerShdw>
                </a:effectLst>
                <a:latin typeface="+mn-lt"/>
                <a:cs typeface="Times New Roman" pitchFamily="18" charset="0"/>
              </a:rPr>
              <a:t/>
            </a:r>
            <a:br>
              <a:rPr lang="en-US" sz="6000" b="0" dirty="0" smtClean="0">
                <a:solidFill>
                  <a:srgbClr val="FFFF00"/>
                </a:solidFill>
                <a:effectLst>
                  <a:outerShdw blurRad="38100" dist="38100" dir="2700000" algn="tl">
                    <a:srgbClr val="000000">
                      <a:alpha val="43137"/>
                    </a:srgbClr>
                  </a:outerShdw>
                </a:effectLst>
                <a:latin typeface="+mn-lt"/>
                <a:cs typeface="Times New Roman" pitchFamily="18" charset="0"/>
              </a:rPr>
            </a:br>
            <a:r>
              <a:rPr lang="en-US" b="0" i="1" dirty="0" err="1" smtClean="0">
                <a:solidFill>
                  <a:schemeClr val="bg1"/>
                </a:solidFill>
                <a:effectLst>
                  <a:outerShdw blurRad="38100" dist="38100" dir="2700000" algn="tl">
                    <a:srgbClr val="000000">
                      <a:alpha val="43137"/>
                    </a:srgbClr>
                  </a:outerShdw>
                </a:effectLst>
                <a:latin typeface="+mn-lt"/>
                <a:cs typeface="Times New Roman" pitchFamily="18" charset="0"/>
              </a:rPr>
              <a:t>Hùng</a:t>
            </a:r>
            <a:r>
              <a:rPr lang="en-US" b="0" i="1"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b="0" i="1" dirty="0" err="1" smtClean="0">
                <a:solidFill>
                  <a:schemeClr val="bg1"/>
                </a:solidFill>
                <a:effectLst>
                  <a:outerShdw blurRad="38100" dist="38100" dir="2700000" algn="tl">
                    <a:srgbClr val="000000">
                      <a:alpha val="43137"/>
                    </a:srgbClr>
                  </a:outerShdw>
                </a:effectLst>
                <a:latin typeface="+mn-lt"/>
                <a:cs typeface="Times New Roman" pitchFamily="18" charset="0"/>
              </a:rPr>
              <a:t>Lân</a:t>
            </a:r>
            <a:endParaRPr lang="vi-VN" sz="4800" b="0" i="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4594693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259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37955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7200" b="0" dirty="0">
                <a:solidFill>
                  <a:srgbClr val="FFFF00"/>
                </a:solidFill>
                <a:effectLst>
                  <a:outerShdw blurRad="38100" dist="38100" dir="2700000" algn="tl">
                    <a:srgbClr val="000000">
                      <a:alpha val="43137"/>
                    </a:srgbClr>
                  </a:outerShdw>
                </a:effectLst>
                <a:latin typeface="+mn-lt"/>
                <a:cs typeface="Times New Roman" pitchFamily="18" charset="0"/>
              </a:rPr>
              <a:t>Ca </a:t>
            </a:r>
            <a:r>
              <a:rPr lang="en-US" sz="7200" b="0" dirty="0" err="1">
                <a:solidFill>
                  <a:srgbClr val="FFFF00"/>
                </a:solidFill>
                <a:effectLst>
                  <a:outerShdw blurRad="38100" dist="38100" dir="2700000" algn="tl">
                    <a:srgbClr val="000000">
                      <a:alpha val="43137"/>
                    </a:srgbClr>
                  </a:outerShdw>
                </a:effectLst>
                <a:latin typeface="+mn-lt"/>
                <a:cs typeface="Times New Roman" pitchFamily="18" charset="0"/>
              </a:rPr>
              <a:t>Nguyện</a:t>
            </a:r>
            <a:r>
              <a:rPr lang="en-US" sz="7200" b="0" dirty="0">
                <a:solidFill>
                  <a:srgbClr val="FFFF00"/>
                </a:solidFill>
                <a:effectLst>
                  <a:outerShdw blurRad="38100" dist="38100" dir="2700000" algn="tl">
                    <a:srgbClr val="000000">
                      <a:alpha val="43137"/>
                    </a:srgbClr>
                  </a:outerShdw>
                </a:effectLst>
                <a:latin typeface="+mn-lt"/>
                <a:cs typeface="Times New Roman" pitchFamily="18" charset="0"/>
              </a:rPr>
              <a:t> </a:t>
            </a:r>
            <a:r>
              <a:rPr lang="en-US" sz="7200" b="0" dirty="0" err="1">
                <a:solidFill>
                  <a:srgbClr val="FFFF00"/>
                </a:solidFill>
                <a:effectLst>
                  <a:outerShdw blurRad="38100" dist="38100" dir="2700000" algn="tl">
                    <a:srgbClr val="000000">
                      <a:alpha val="43137"/>
                    </a:srgbClr>
                  </a:outerShdw>
                </a:effectLst>
                <a:latin typeface="+mn-lt"/>
                <a:cs typeface="Times New Roman" pitchFamily="18" charset="0"/>
              </a:rPr>
              <a:t>Hiệp</a:t>
            </a:r>
            <a:r>
              <a:rPr lang="en-US" sz="7200" b="0" dirty="0">
                <a:solidFill>
                  <a:srgbClr val="FFFF00"/>
                </a:solidFill>
                <a:effectLst>
                  <a:outerShdw blurRad="38100" dist="38100" dir="2700000" algn="tl">
                    <a:srgbClr val="000000">
                      <a:alpha val="43137"/>
                    </a:srgbClr>
                  </a:outerShdw>
                </a:effectLst>
                <a:latin typeface="+mn-lt"/>
                <a:cs typeface="Times New Roman" pitchFamily="18" charset="0"/>
              </a:rPr>
              <a:t> </a:t>
            </a:r>
            <a:r>
              <a:rPr lang="en-US" sz="7200" b="0" dirty="0" err="1">
                <a:solidFill>
                  <a:srgbClr val="FFFF00"/>
                </a:solidFill>
                <a:effectLst>
                  <a:outerShdw blurRad="38100" dist="38100" dir="2700000" algn="tl">
                    <a:srgbClr val="000000">
                      <a:alpha val="43137"/>
                    </a:srgbClr>
                  </a:outerShdw>
                </a:effectLst>
                <a:latin typeface="+mn-lt"/>
                <a:cs typeface="Times New Roman" pitchFamily="18" charset="0"/>
              </a:rPr>
              <a:t>Lễ</a:t>
            </a:r>
            <a:r>
              <a:rPr lang="en-US" sz="7200" b="0" dirty="0">
                <a:solidFill>
                  <a:srgbClr val="FFFF00"/>
                </a:solidFill>
                <a:effectLst>
                  <a:outerShdw blurRad="38100" dist="38100" dir="2700000" algn="tl">
                    <a:srgbClr val="000000">
                      <a:alpha val="43137"/>
                    </a:srgbClr>
                  </a:outerShdw>
                </a:effectLst>
                <a:latin typeface="+mn-lt"/>
                <a:cs typeface="Times New Roman" pitchFamily="18" charset="0"/>
              </a:rPr>
              <a:t> </a:t>
            </a:r>
            <a:br>
              <a:rPr lang="en-US" sz="7200" b="0" dirty="0">
                <a:solidFill>
                  <a:srgbClr val="FFFF00"/>
                </a:solidFill>
                <a:effectLst>
                  <a:outerShdw blurRad="38100" dist="38100" dir="2700000" algn="tl">
                    <a:srgbClr val="000000">
                      <a:alpha val="43137"/>
                    </a:srgbClr>
                  </a:outerShdw>
                </a:effectLst>
                <a:latin typeface="+mn-lt"/>
                <a:cs typeface="Times New Roman" pitchFamily="18" charset="0"/>
              </a:rPr>
            </a:br>
            <a:r>
              <a:rPr lang="en-US" sz="6600" b="0" dirty="0">
                <a:solidFill>
                  <a:srgbClr val="FFFF00"/>
                </a:solidFill>
                <a:effectLst>
                  <a:outerShdw blurRad="38100" dist="38100" dir="2700000" algn="tl">
                    <a:srgbClr val="000000">
                      <a:alpha val="43137"/>
                    </a:srgbClr>
                  </a:outerShdw>
                </a:effectLst>
                <a:latin typeface="+mn-lt"/>
                <a:cs typeface="Times New Roman" pitchFamily="18" charset="0"/>
              </a:rPr>
              <a:t>CHO CON KHÁT KHAO</a:t>
            </a:r>
            <a:r>
              <a:rPr lang="en-US" sz="7200" b="0" dirty="0">
                <a:solidFill>
                  <a:srgbClr val="FFFF00"/>
                </a:solidFill>
                <a:effectLst>
                  <a:outerShdw blurRad="38100" dist="38100" dir="2700000" algn="tl">
                    <a:srgbClr val="000000">
                      <a:alpha val="43137"/>
                    </a:srgbClr>
                  </a:outerShdw>
                </a:effectLst>
                <a:latin typeface="+mn-lt"/>
                <a:cs typeface="Times New Roman" pitchFamily="18" charset="0"/>
              </a:rPr>
              <a:t/>
            </a:r>
            <a:br>
              <a:rPr lang="en-US" sz="7200" b="0" dirty="0">
                <a:solidFill>
                  <a:srgbClr val="FFFF00"/>
                </a:solidFill>
                <a:effectLst>
                  <a:outerShdw blurRad="38100" dist="38100" dir="2700000" algn="tl">
                    <a:srgbClr val="000000">
                      <a:alpha val="43137"/>
                    </a:srgbClr>
                  </a:outerShdw>
                </a:effectLst>
                <a:latin typeface="+mn-lt"/>
                <a:cs typeface="Times New Roman" pitchFamily="18" charset="0"/>
              </a:rPr>
            </a:br>
            <a:r>
              <a:rPr lang="en-US" b="0" i="1" dirty="0" err="1">
                <a:solidFill>
                  <a:schemeClr val="bg1"/>
                </a:solidFill>
                <a:effectLst>
                  <a:outerShdw blurRad="38100" dist="38100" dir="2700000" algn="tl">
                    <a:srgbClr val="000000">
                      <a:alpha val="43137"/>
                    </a:srgbClr>
                  </a:outerShdw>
                </a:effectLst>
                <a:latin typeface="+mn-lt"/>
                <a:cs typeface="Times New Roman" pitchFamily="18" charset="0"/>
              </a:rPr>
              <a:t>Huỳnh</a:t>
            </a:r>
            <a:r>
              <a:rPr lang="en-US" b="0" i="1" dirty="0">
                <a:solidFill>
                  <a:schemeClr val="bg1"/>
                </a:solidFill>
                <a:effectLst>
                  <a:outerShdw blurRad="38100" dist="38100" dir="2700000" algn="tl">
                    <a:srgbClr val="000000">
                      <a:alpha val="43137"/>
                    </a:srgbClr>
                  </a:outerShdw>
                </a:effectLst>
                <a:latin typeface="+mn-lt"/>
                <a:cs typeface="Times New Roman" pitchFamily="18" charset="0"/>
              </a:rPr>
              <a:t> Minh </a:t>
            </a:r>
            <a:r>
              <a:rPr lang="en-US" b="0" i="1" dirty="0" err="1">
                <a:solidFill>
                  <a:schemeClr val="bg1"/>
                </a:solidFill>
                <a:effectLst>
                  <a:outerShdw blurRad="38100" dist="38100" dir="2700000" algn="tl">
                    <a:srgbClr val="000000">
                      <a:alpha val="43137"/>
                    </a:srgbClr>
                  </a:outerShdw>
                </a:effectLst>
                <a:latin typeface="+mn-lt"/>
                <a:cs typeface="Times New Roman" pitchFamily="18" charset="0"/>
              </a:rPr>
              <a:t>Kỳ</a:t>
            </a:r>
            <a:r>
              <a:rPr lang="en-US" b="0" i="1" dirty="0">
                <a:solidFill>
                  <a:schemeClr val="bg1"/>
                </a:solidFill>
                <a:effectLst>
                  <a:outerShdw blurRad="38100" dist="38100" dir="2700000" algn="tl">
                    <a:srgbClr val="000000">
                      <a:alpha val="43137"/>
                    </a:srgbClr>
                  </a:outerShdw>
                </a:effectLst>
                <a:latin typeface="+mn-lt"/>
                <a:cs typeface="Times New Roman" pitchFamily="18" charset="0"/>
              </a:rPr>
              <a:t> - </a:t>
            </a:r>
            <a:r>
              <a:rPr lang="en-US" b="0" i="1" dirty="0" err="1">
                <a:solidFill>
                  <a:schemeClr val="bg1"/>
                </a:solidFill>
                <a:effectLst>
                  <a:outerShdw blurRad="38100" dist="38100" dir="2700000" algn="tl">
                    <a:srgbClr val="000000">
                      <a:alpha val="43137"/>
                    </a:srgbClr>
                  </a:outerShdw>
                </a:effectLst>
                <a:latin typeface="+mn-lt"/>
                <a:cs typeface="Times New Roman" pitchFamily="18" charset="0"/>
              </a:rPr>
              <a:t>Đinh</a:t>
            </a:r>
            <a:r>
              <a:rPr lang="en-US" b="0" i="1" dirty="0">
                <a:solidFill>
                  <a:schemeClr val="bg1"/>
                </a:solidFill>
                <a:effectLst>
                  <a:outerShdw blurRad="38100" dist="38100" dir="2700000" algn="tl">
                    <a:srgbClr val="000000">
                      <a:alpha val="43137"/>
                    </a:srgbClr>
                  </a:outerShdw>
                </a:effectLst>
                <a:latin typeface="+mn-lt"/>
                <a:cs typeface="Times New Roman" pitchFamily="18" charset="0"/>
              </a:rPr>
              <a:t> </a:t>
            </a:r>
            <a:r>
              <a:rPr lang="en-US" b="0" i="1" dirty="0" err="1">
                <a:solidFill>
                  <a:schemeClr val="bg1"/>
                </a:solidFill>
                <a:effectLst>
                  <a:outerShdw blurRad="38100" dist="38100" dir="2700000" algn="tl">
                    <a:srgbClr val="000000">
                      <a:alpha val="43137"/>
                    </a:srgbClr>
                  </a:outerShdw>
                </a:effectLst>
                <a:latin typeface="+mn-lt"/>
                <a:cs typeface="Times New Roman" pitchFamily="18" charset="0"/>
              </a:rPr>
              <a:t>Công</a:t>
            </a:r>
            <a:r>
              <a:rPr lang="en-US" b="0" i="1" dirty="0">
                <a:solidFill>
                  <a:schemeClr val="bg1"/>
                </a:solidFill>
                <a:effectLst>
                  <a:outerShdw blurRad="38100" dist="38100" dir="2700000" algn="tl">
                    <a:srgbClr val="000000">
                      <a:alpha val="43137"/>
                    </a:srgbClr>
                  </a:outerShdw>
                </a:effectLst>
                <a:latin typeface="+mn-lt"/>
                <a:cs typeface="Times New Roman" pitchFamily="18" charset="0"/>
              </a:rPr>
              <a:t> </a:t>
            </a:r>
            <a:r>
              <a:rPr lang="en-US" b="0" i="1" dirty="0" err="1">
                <a:solidFill>
                  <a:schemeClr val="bg1"/>
                </a:solidFill>
                <a:effectLst>
                  <a:outerShdw blurRad="38100" dist="38100" dir="2700000" algn="tl">
                    <a:srgbClr val="000000">
                      <a:alpha val="43137"/>
                    </a:srgbClr>
                  </a:outerShdw>
                </a:effectLst>
                <a:latin typeface="+mn-lt"/>
                <a:cs typeface="Times New Roman" pitchFamily="18" charset="0"/>
              </a:rPr>
              <a:t>Huỳnh</a:t>
            </a:r>
            <a:endParaRPr lang="vi-VN" sz="6000" b="0" i="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Tk1:</a:t>
            </a:r>
            <a:r>
              <a:rPr lang="en-US" sz="60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vi-VN" sz="6000" b="0" dirty="0">
                <a:solidFill>
                  <a:schemeClr val="bg1"/>
                </a:solidFill>
                <a:effectLst>
                  <a:outerShdw blurRad="38100" dist="38100" dir="2700000" algn="tl">
                    <a:srgbClr val="000000">
                      <a:alpha val="43137"/>
                    </a:srgbClr>
                  </a:outerShdw>
                </a:effectLst>
                <a:latin typeface="+mn-lt"/>
                <a:cs typeface="Times New Roman" pitchFamily="18" charset="0"/>
              </a:rPr>
              <a:t>Chúa chính nguồn tình yêu là dòng suối mát trong dịu êm, Chúa biến đổi đời con được trở nên nhân chứng tin mừng. </a:t>
            </a: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6000" b="0"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sz="6000" b="0"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sz="60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vi-VN" sz="60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Tưới mát cuộc đời con bằng hồng phúc bát ngát cao vời, bằng niềm tin thắp sáng giữa đời, bằng mạch suối thánh ân diệu </a:t>
            </a:r>
            <a:r>
              <a:rPr lang="vi-VN" sz="6000" b="0"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vời</a:t>
            </a:r>
            <a:r>
              <a:rPr lang="en-US" sz="6000" b="0"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endParaRPr lang="vi-VN" sz="60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9975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0"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Đk</a:t>
            </a:r>
            <a:r>
              <a:rPr lang="en-US" sz="5400" b="0"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Xin</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cho</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con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biết</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khát</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khao</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Chúa</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chính</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nguồn</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hạnh</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phúc</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của</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con.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Xin</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cho</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con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biết</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yêu</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Ngài</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sống</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trong</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Ngài</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giữa</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chốn</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trần</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gian</a:t>
            </a:r>
            <a:r>
              <a:rPr lang="en-US" sz="5400" b="0"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endParaRPr lang="vi-VN" sz="72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040466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smtClean="0">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sz="5400" b="0"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Xin</a:t>
            </a:r>
            <a:r>
              <a:rPr lang="en-US" sz="5400" b="0"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cho</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con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biết</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khát</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khao</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Chúa</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chính</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nguồn</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mạch</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suối</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hồng</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ân</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Xin</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cho</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con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biết</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yêu</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Ngài</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sống</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trong</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Ngài</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và</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chết</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trong</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Ngài</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endParaRPr lang="vi-VN" sz="72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8397787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Tk</a:t>
            </a:r>
            <a:r>
              <a:rPr lang="vi-VN" sz="6000" b="0"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2</a:t>
            </a:r>
            <a:r>
              <a:rPr lang="en-US" sz="6000" b="0"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sz="60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vi-VN" sz="60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Những khát vọng trần gian là hạnh phúc chóng qua mà thôi. Hãy giữ lòng thảnh thơi và truyền rao chân lý Nước Trời.</a:t>
            </a:r>
          </a:p>
        </p:txBody>
      </p:sp>
    </p:spTree>
    <p:extLst>
      <p:ext uri="{BB962C8B-B14F-4D97-AF65-F5344CB8AC3E}">
        <p14:creationId xmlns:p14="http://schemas.microsoft.com/office/powerpoint/2010/main" val="12383325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6000" b="0" u="sng" dirty="0" smtClean="0">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sz="6000" b="0"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sz="60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vi-VN" sz="6000" b="0" dirty="0">
                <a:solidFill>
                  <a:schemeClr val="bg1"/>
                </a:solidFill>
                <a:effectLst>
                  <a:outerShdw blurRad="38100" dist="38100" dir="2700000" algn="tl">
                    <a:srgbClr val="000000">
                      <a:alpha val="43137"/>
                    </a:srgbClr>
                  </a:outerShdw>
                </a:effectLst>
                <a:latin typeface="+mn-lt"/>
                <a:cs typeface="Times New Roman" pitchFamily="18" charset="0"/>
              </a:rPr>
              <a:t>Chúa chính nguồn sự sống là mạch suối con vẫn mong chờ, được tình Chúa chẳng khát bao giờ, Ngài là Đức Chúa con phụng </a:t>
            </a:r>
            <a:r>
              <a:rPr lang="vi-VN" sz="6000" b="0" dirty="0" smtClean="0">
                <a:solidFill>
                  <a:schemeClr val="bg1"/>
                </a:solidFill>
                <a:effectLst>
                  <a:outerShdw blurRad="38100" dist="38100" dir="2700000" algn="tl">
                    <a:srgbClr val="000000">
                      <a:alpha val="43137"/>
                    </a:srgbClr>
                  </a:outerShdw>
                </a:effectLst>
                <a:latin typeface="+mn-lt"/>
                <a:cs typeface="Times New Roman" pitchFamily="18" charset="0"/>
              </a:rPr>
              <a:t>thờ</a:t>
            </a:r>
            <a:r>
              <a:rPr lang="en-US" sz="6000" b="0" dirty="0" smtClean="0">
                <a:solidFill>
                  <a:schemeClr val="bg1"/>
                </a:solidFill>
                <a:effectLst>
                  <a:outerShdw blurRad="38100" dist="38100" dir="2700000" algn="tl">
                    <a:srgbClr val="000000">
                      <a:alpha val="43137"/>
                    </a:srgbClr>
                  </a:outerShdw>
                </a:effectLst>
                <a:latin typeface="+mn-lt"/>
                <a:cs typeface="Times New Roman" pitchFamily="18" charset="0"/>
              </a:rPr>
              <a:t>.</a:t>
            </a:r>
            <a:endParaRPr lang="vi-VN" sz="60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31108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0"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Đk</a:t>
            </a:r>
            <a:r>
              <a:rPr lang="en-US" sz="5400" b="0"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Xin</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cho</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con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biết</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khát</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khao</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Chúa</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chính</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nguồn</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hạnh</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phúc</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của</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con.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Xin</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cho</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con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biết</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yêu</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Ngài</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sống</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trong</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Ngài</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giữa</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chốn</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trần</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gian</a:t>
            </a:r>
            <a:r>
              <a:rPr lang="en-US" sz="5400" b="0"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endParaRPr lang="vi-VN" sz="72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9640020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6000" b="0" u="sng" dirty="0" err="1">
                <a:solidFill>
                  <a:srgbClr val="FFFF00"/>
                </a:solidFill>
                <a:effectLst>
                  <a:outerShdw blurRad="38100" dist="38100" dir="2700000" algn="tl">
                    <a:srgbClr val="000000">
                      <a:alpha val="43137"/>
                    </a:srgbClr>
                  </a:outerShdw>
                </a:effectLst>
                <a:latin typeface="+mn-lt"/>
                <a:cs typeface="Times New Roman" panose="02020603050405020304" pitchFamily="18" charset="0"/>
              </a:rPr>
              <a:t>Đk</a:t>
            </a:r>
            <a:r>
              <a:rPr lang="en-US" sz="6000" b="0"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sz="60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vi-VN" sz="60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Hồn con nay vươn lên Chúa, con tin con cậy vào Ngài. Xin đừng để con thất vọng, xin đừng để con hổ ngươi.</a:t>
            </a:r>
          </a:p>
        </p:txBody>
      </p:sp>
    </p:spTree>
    <p:extLst>
      <p:ext uri="{BB962C8B-B14F-4D97-AF65-F5344CB8AC3E}">
        <p14:creationId xmlns:p14="http://schemas.microsoft.com/office/powerpoint/2010/main" val="23325602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smtClean="0">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sz="5400" b="0"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Xin</a:t>
            </a:r>
            <a:r>
              <a:rPr lang="en-US" sz="5400" b="0"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cho</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con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biết</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khát</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khao</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Chúa</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chính</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nguồn</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mạch</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suối</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hồng</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ân</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Xin</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cho</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con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biết</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yêu</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Ngài</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sống</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trong</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Ngài</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và</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chết</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trong</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Ngài</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endParaRPr lang="vi-VN" sz="72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5785553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Tk</a:t>
            </a:r>
            <a:r>
              <a:rPr lang="vi-VN" sz="6000" b="0"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3</a:t>
            </a:r>
            <a:r>
              <a:rPr lang="en-US" sz="6000" b="0"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sz="60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vi-VN" sz="60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Thế giới còn khổ đau nhiều người vẫn sống trong lầm than. Bao tâm hồn ngủ mê tìm lợi danh nơi chốn gian trần.</a:t>
            </a:r>
          </a:p>
        </p:txBody>
      </p:sp>
    </p:spTree>
    <p:extLst>
      <p:ext uri="{BB962C8B-B14F-4D97-AF65-F5344CB8AC3E}">
        <p14:creationId xmlns:p14="http://schemas.microsoft.com/office/powerpoint/2010/main" val="842789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6000" b="0" u="sng" dirty="0" smtClean="0">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sz="6000" b="0"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sz="60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vi-VN" sz="60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Chúa vẫn mời gọi con hãy trở nên men muối giữa đời, mở lòng ra chia sẻ với người, để tình Chúa chiếu soi rạng ngời.</a:t>
            </a:r>
          </a:p>
        </p:txBody>
      </p:sp>
    </p:spTree>
    <p:extLst>
      <p:ext uri="{BB962C8B-B14F-4D97-AF65-F5344CB8AC3E}">
        <p14:creationId xmlns:p14="http://schemas.microsoft.com/office/powerpoint/2010/main" val="10190144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0"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Đk</a:t>
            </a:r>
            <a:r>
              <a:rPr lang="en-US" sz="5400" b="0"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Xin</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cho</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con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biết</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khát</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khao</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Chúa</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chính</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nguồn</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hạnh</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phúc</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của</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con.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Xin</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cho</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con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biết</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yêu</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Ngài</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sống</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trong</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Ngài</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giữa</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chốn</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trần</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gian</a:t>
            </a:r>
            <a:r>
              <a:rPr lang="en-US" sz="5400" b="0"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endParaRPr lang="vi-VN" sz="72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9640020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smtClean="0">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sz="5400" b="0"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Xin</a:t>
            </a:r>
            <a:r>
              <a:rPr lang="en-US" sz="5400" b="0"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cho</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con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biết</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khát</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khao</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Chúa</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chính</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nguồn</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mạch</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suối</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hồng</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ân</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Xin</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cho</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con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biết</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yêu</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Ngài</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sống</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trong</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Ngài</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và</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chết</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trong</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n-lt"/>
                <a:cs typeface="Times New Roman" panose="02020603050405020304" pitchFamily="18" charset="0"/>
              </a:rPr>
              <a:t>Ngài</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endParaRPr lang="vi-VN" sz="72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5785553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9337BC1-6943-EAC6-FBF5-983241C16217}"/>
              </a:ext>
            </a:extLst>
          </p:cNvPr>
          <p:cNvSpPr>
            <a:spLocks noGrp="1"/>
          </p:cNvSpPr>
          <p:nvPr>
            <p:ph type="ctrTitle"/>
          </p:nvPr>
        </p:nvSpPr>
        <p:spPr/>
        <p:txBody>
          <a:bodyPr/>
          <a:lstStyle/>
          <a:p>
            <a:endParaRPr lang="en-US" b="0"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874802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0" dirty="0">
                <a:solidFill>
                  <a:srgbClr val="FFFF00"/>
                </a:solidFill>
                <a:effectLst>
                  <a:outerShdw blurRad="38100" dist="38100" dir="2700000" algn="tl">
                    <a:srgbClr val="000000">
                      <a:alpha val="43137"/>
                    </a:srgbClr>
                  </a:outerShdw>
                </a:effectLst>
                <a:latin typeface="+mn-lt"/>
                <a:cs typeface="Times New Roman" pitchFamily="18" charset="0"/>
              </a:rPr>
              <a:t>Ca </a:t>
            </a:r>
            <a:r>
              <a:rPr lang="en-US" sz="8000" b="0" dirty="0" err="1">
                <a:solidFill>
                  <a:srgbClr val="FFFF00"/>
                </a:solidFill>
                <a:effectLst>
                  <a:outerShdw blurRad="38100" dist="38100" dir="2700000" algn="tl">
                    <a:srgbClr val="000000">
                      <a:alpha val="43137"/>
                    </a:srgbClr>
                  </a:outerShdw>
                </a:effectLst>
                <a:latin typeface="+mn-lt"/>
                <a:cs typeface="Times New Roman" pitchFamily="18" charset="0"/>
              </a:rPr>
              <a:t>Kết</a:t>
            </a:r>
            <a:r>
              <a:rPr lang="en-US" sz="8000" b="0" dirty="0">
                <a:solidFill>
                  <a:srgbClr val="FFFF00"/>
                </a:solidFill>
                <a:effectLst>
                  <a:outerShdw blurRad="38100" dist="38100" dir="2700000" algn="tl">
                    <a:srgbClr val="000000">
                      <a:alpha val="43137"/>
                    </a:srgbClr>
                  </a:outerShdw>
                </a:effectLst>
                <a:latin typeface="+mn-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n-lt"/>
                <a:cs typeface="Times New Roman" pitchFamily="18" charset="0"/>
              </a:rPr>
              <a:t>Lễ</a:t>
            </a:r>
            <a:r>
              <a:rPr lang="en-US" sz="8000" b="0" dirty="0">
                <a:solidFill>
                  <a:srgbClr val="FFFF00"/>
                </a:solidFill>
                <a:effectLst>
                  <a:outerShdw blurRad="38100" dist="38100" dir="2700000" algn="tl">
                    <a:srgbClr val="000000">
                      <a:alpha val="43137"/>
                    </a:srgbClr>
                  </a:outerShdw>
                </a:effectLst>
                <a:latin typeface="+mn-lt"/>
                <a:cs typeface="Times New Roman" pitchFamily="18" charset="0"/>
              </a:rPr>
              <a:t/>
            </a:r>
            <a:br>
              <a:rPr lang="en-US" sz="8000" b="0" dirty="0">
                <a:solidFill>
                  <a:srgbClr val="FFFF00"/>
                </a:solidFill>
                <a:effectLst>
                  <a:outerShdw blurRad="38100" dist="38100" dir="2700000" algn="tl">
                    <a:srgbClr val="000000">
                      <a:alpha val="43137"/>
                    </a:srgbClr>
                  </a:outerShdw>
                </a:effectLst>
                <a:latin typeface="+mn-lt"/>
                <a:cs typeface="Times New Roman" pitchFamily="18" charset="0"/>
              </a:rPr>
            </a:br>
            <a:r>
              <a:rPr lang="en-US" sz="6000" b="0" dirty="0" smtClean="0">
                <a:solidFill>
                  <a:srgbClr val="FFFF00"/>
                </a:solidFill>
                <a:effectLst>
                  <a:outerShdw blurRad="38100" dist="38100" dir="2700000" algn="tl">
                    <a:srgbClr val="000000">
                      <a:alpha val="43137"/>
                    </a:srgbClr>
                  </a:outerShdw>
                </a:effectLst>
                <a:latin typeface="+mn-lt"/>
                <a:cs typeface="Times New Roman" pitchFamily="18" charset="0"/>
              </a:rPr>
              <a:t>Con Nay </a:t>
            </a:r>
            <a:r>
              <a:rPr lang="en-US" sz="6000" b="0" dirty="0" err="1" smtClean="0">
                <a:solidFill>
                  <a:srgbClr val="FFFF00"/>
                </a:solidFill>
                <a:effectLst>
                  <a:outerShdw blurRad="38100" dist="38100" dir="2700000" algn="tl">
                    <a:srgbClr val="000000">
                      <a:alpha val="43137"/>
                    </a:srgbClr>
                  </a:outerShdw>
                </a:effectLst>
                <a:latin typeface="+mn-lt"/>
                <a:cs typeface="Times New Roman" pitchFamily="18" charset="0"/>
              </a:rPr>
              <a:t>Trở</a:t>
            </a:r>
            <a:r>
              <a:rPr lang="en-US" sz="6000" b="0" dirty="0" smtClean="0">
                <a:solidFill>
                  <a:srgbClr val="FFFF00"/>
                </a:solidFill>
                <a:effectLst>
                  <a:outerShdw blurRad="38100" dist="38100" dir="2700000" algn="tl">
                    <a:srgbClr val="000000">
                      <a:alpha val="43137"/>
                    </a:srgbClr>
                  </a:outerShdw>
                </a:effectLst>
                <a:latin typeface="+mn-lt"/>
                <a:cs typeface="Times New Roman" pitchFamily="18" charset="0"/>
              </a:rPr>
              <a:t> </a:t>
            </a:r>
            <a:r>
              <a:rPr lang="en-US" sz="6000" b="0" dirty="0" err="1" smtClean="0">
                <a:solidFill>
                  <a:srgbClr val="FFFF00"/>
                </a:solidFill>
                <a:effectLst>
                  <a:outerShdw blurRad="38100" dist="38100" dir="2700000" algn="tl">
                    <a:srgbClr val="000000">
                      <a:alpha val="43137"/>
                    </a:srgbClr>
                  </a:outerShdw>
                </a:effectLst>
                <a:latin typeface="+mn-lt"/>
                <a:cs typeface="Times New Roman" pitchFamily="18" charset="0"/>
              </a:rPr>
              <a:t>Về</a:t>
            </a:r>
            <a:r>
              <a:rPr lang="en-US" sz="6000" b="0" dirty="0">
                <a:solidFill>
                  <a:srgbClr val="FFFF00"/>
                </a:solidFill>
                <a:effectLst>
                  <a:outerShdw blurRad="38100" dist="38100" dir="2700000" algn="tl">
                    <a:srgbClr val="000000">
                      <a:alpha val="43137"/>
                    </a:srgbClr>
                  </a:outerShdw>
                </a:effectLst>
                <a:latin typeface="+mn-lt"/>
                <a:cs typeface="Times New Roman" pitchFamily="18" charset="0"/>
              </a:rPr>
              <a:t/>
            </a:r>
            <a:br>
              <a:rPr lang="en-US" sz="6000" b="0" dirty="0">
                <a:solidFill>
                  <a:srgbClr val="FFFF00"/>
                </a:solidFill>
                <a:effectLst>
                  <a:outerShdw blurRad="38100" dist="38100" dir="2700000" algn="tl">
                    <a:srgbClr val="000000">
                      <a:alpha val="43137"/>
                    </a:srgbClr>
                  </a:outerShdw>
                </a:effectLst>
                <a:latin typeface="+mn-lt"/>
                <a:cs typeface="Times New Roman" pitchFamily="18" charset="0"/>
              </a:rPr>
            </a:br>
            <a:r>
              <a:rPr lang="en-US" sz="6000" b="0" i="1" dirty="0" err="1" smtClean="0">
                <a:solidFill>
                  <a:schemeClr val="bg1"/>
                </a:solidFill>
                <a:effectLst>
                  <a:outerShdw blurRad="38100" dist="38100" dir="2700000" algn="tl">
                    <a:srgbClr val="000000">
                      <a:alpha val="43137"/>
                    </a:srgbClr>
                  </a:outerShdw>
                </a:effectLst>
                <a:latin typeface="+mn-lt"/>
                <a:cs typeface="Times New Roman" pitchFamily="18" charset="0"/>
              </a:rPr>
              <a:t>Hùng</a:t>
            </a:r>
            <a:r>
              <a:rPr lang="en-US" sz="6000" b="0" i="1"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6000" b="0" i="1" dirty="0" err="1" smtClean="0">
                <a:solidFill>
                  <a:schemeClr val="bg1"/>
                </a:solidFill>
                <a:effectLst>
                  <a:outerShdw blurRad="38100" dist="38100" dir="2700000" algn="tl">
                    <a:srgbClr val="000000">
                      <a:alpha val="43137"/>
                    </a:srgbClr>
                  </a:outerShdw>
                </a:effectLst>
                <a:latin typeface="+mn-lt"/>
                <a:cs typeface="Times New Roman" pitchFamily="18" charset="0"/>
              </a:rPr>
              <a:t>Lân</a:t>
            </a:r>
            <a:endParaRPr lang="vi-VN" sz="8000" b="0" i="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9462144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Tk1:</a:t>
            </a:r>
            <a:r>
              <a:rPr lang="en-US" b="0" dirty="0">
                <a:solidFill>
                  <a:schemeClr val="bg1"/>
                </a:solidFill>
                <a:effectLst>
                  <a:outerShdw blurRad="38100" dist="38100" dir="2700000" algn="tl">
                    <a:srgbClr val="000000">
                      <a:alpha val="43137"/>
                    </a:srgbClr>
                  </a:outerShdw>
                </a:effectLst>
                <a:latin typeface="+mn-lt"/>
              </a:rPr>
              <a:t> </a:t>
            </a:r>
            <a:r>
              <a:rPr lang="vi-VN" b="0" dirty="0">
                <a:solidFill>
                  <a:schemeClr val="bg1"/>
                </a:solidFill>
                <a:effectLst>
                  <a:outerShdw blurRad="38100" dist="38100" dir="2700000" algn="tl">
                    <a:srgbClr val="000000">
                      <a:alpha val="43137"/>
                    </a:srgbClr>
                  </a:outerShdw>
                </a:effectLst>
                <a:latin typeface="+mn-lt"/>
              </a:rPr>
              <a:t> </a:t>
            </a:r>
            <a:r>
              <a:rPr lang="vi-VN"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Con nay trở về, trở về cùng Chúa, Chúa ơi. Con nay trở về, lòng sầu thống hối khôn nguôi. Muốn khóc cho một niềm tin đã trót bao phen ngả nghiêng. Bước chân hoang đàng, nay bến yêu thương tình đáp tình.</a:t>
            </a:r>
            <a:endParaRPr lang="vi-VN" sz="60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p:txBody>
      </p:sp>
    </p:spTree>
    <p:extLst>
      <p:ext uri="{BB962C8B-B14F-4D97-AF65-F5344CB8AC3E}">
        <p14:creationId xmlns:p14="http://schemas.microsoft.com/office/powerpoint/2010/main" val="28397078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err="1">
                <a:solidFill>
                  <a:srgbClr val="FFFF00"/>
                </a:solidFill>
                <a:effectLst>
                  <a:outerShdw blurRad="38100" dist="38100" dir="2700000" algn="tl">
                    <a:srgbClr val="000000">
                      <a:alpha val="43137"/>
                    </a:srgbClr>
                  </a:outerShdw>
                </a:effectLst>
                <a:latin typeface="+mn-lt"/>
                <a:cs typeface="Times New Roman" panose="02020603050405020304" pitchFamily="18" charset="0"/>
              </a:rPr>
              <a:t>Đk</a:t>
            </a:r>
            <a:r>
              <a:rPr lang="en-US" b="0"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vi-VN" sz="48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Ngài là Thiên Chúa rất nhân hậu và hay tha thứ. Ngài dựng nên con không khi nào mặc con thoái hư. Vì là bụi đất con phải vương tục lụy yếu đuối. Dẫn con trên đường lành thủy chung ơn nghĩa muôn đời.</a:t>
            </a:r>
          </a:p>
        </p:txBody>
      </p:sp>
    </p:spTree>
    <p:extLst>
      <p:ext uri="{BB962C8B-B14F-4D97-AF65-F5344CB8AC3E}">
        <p14:creationId xmlns:p14="http://schemas.microsoft.com/office/powerpoint/2010/main" val="37498348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Tk2:</a:t>
            </a:r>
            <a:r>
              <a:rPr lang="en-US" sz="4800" b="0" dirty="0">
                <a:solidFill>
                  <a:schemeClr val="bg1"/>
                </a:solidFill>
                <a:effectLst>
                  <a:outerShdw blurRad="38100" dist="38100" dir="2700000" algn="tl">
                    <a:srgbClr val="000000">
                      <a:alpha val="43137"/>
                    </a:srgbClr>
                  </a:outerShdw>
                </a:effectLst>
                <a:latin typeface="+mn-lt"/>
              </a:rPr>
              <a:t> </a:t>
            </a:r>
            <a:r>
              <a:rPr lang="vi-VN" sz="4800" b="0" dirty="0">
                <a:solidFill>
                  <a:schemeClr val="bg1"/>
                </a:solidFill>
                <a:effectLst>
                  <a:outerShdw blurRad="38100" dist="38100" dir="2700000" algn="tl">
                    <a:srgbClr val="000000">
                      <a:alpha val="43137"/>
                    </a:srgbClr>
                  </a:outerShdw>
                </a:effectLst>
                <a:latin typeface="+mn-lt"/>
              </a:rPr>
              <a:t>Con nay trở về, trở về miền đất tái sinh. Con nay trở về, về đường chính lý quang minh. Có suối nhân sinh tràn ứa, cỏ lá hoa không tàn úa. Lúa thơm trăm mùa, thêm trái ngon hoa ngọt có </a:t>
            </a:r>
            <a:r>
              <a:rPr lang="vi-VN" sz="4800" b="0" dirty="0" smtClean="0">
                <a:solidFill>
                  <a:schemeClr val="bg1"/>
                </a:solidFill>
                <a:effectLst>
                  <a:outerShdw blurRad="38100" dist="38100" dir="2700000" algn="tl">
                    <a:srgbClr val="000000">
                      <a:alpha val="43137"/>
                    </a:srgbClr>
                  </a:outerShdw>
                </a:effectLst>
                <a:latin typeface="+mn-lt"/>
              </a:rPr>
              <a:t>thừa</a:t>
            </a:r>
            <a:r>
              <a:rPr lang="en-US" sz="4800" b="0" dirty="0" smtClean="0">
                <a:solidFill>
                  <a:schemeClr val="bg1"/>
                </a:solidFill>
                <a:effectLst>
                  <a:outerShdw blurRad="38100" dist="38100" dir="2700000" algn="tl">
                    <a:srgbClr val="000000">
                      <a:alpha val="43137"/>
                    </a:srgbClr>
                  </a:outerShdw>
                </a:effectLst>
                <a:latin typeface="+mn-lt"/>
              </a:rPr>
              <a:t>.</a:t>
            </a:r>
            <a:endParaRPr lang="vi-VN" sz="66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p:txBody>
      </p:sp>
    </p:spTree>
    <p:extLst>
      <p:ext uri="{BB962C8B-B14F-4D97-AF65-F5344CB8AC3E}">
        <p14:creationId xmlns:p14="http://schemas.microsoft.com/office/powerpoint/2010/main" val="9126144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Tk1:</a:t>
            </a:r>
            <a:r>
              <a:rPr lang="en-US" sz="54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vi-VN" sz="5400" b="0" dirty="0">
                <a:solidFill>
                  <a:schemeClr val="bg1"/>
                </a:solidFill>
                <a:effectLst>
                  <a:outerShdw blurRad="38100" dist="38100" dir="2700000" algn="tl">
                    <a:srgbClr val="000000">
                      <a:alpha val="43137"/>
                    </a:srgbClr>
                  </a:outerShdw>
                </a:effectLst>
                <a:latin typeface="+mn-lt"/>
              </a:rPr>
              <a:t> </a:t>
            </a:r>
            <a:r>
              <a:rPr lang="vi-VN" sz="60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Xin Chúa mở lượng từ bi, ra tay cứu độ những ai tin Ngài. Đường ngay nẻo chính trên đời, xin vì danh thánh ban lời dạy con.</a:t>
            </a:r>
            <a:endParaRPr lang="vi-VN" sz="72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866989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err="1">
                <a:solidFill>
                  <a:srgbClr val="FFFF00"/>
                </a:solidFill>
                <a:effectLst>
                  <a:outerShdw blurRad="38100" dist="38100" dir="2700000" algn="tl">
                    <a:srgbClr val="000000">
                      <a:alpha val="43137"/>
                    </a:srgbClr>
                  </a:outerShdw>
                </a:effectLst>
                <a:latin typeface="+mn-lt"/>
                <a:cs typeface="Times New Roman" panose="02020603050405020304" pitchFamily="18" charset="0"/>
              </a:rPr>
              <a:t>Đk</a:t>
            </a:r>
            <a:r>
              <a:rPr lang="en-US" b="0"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vi-VN" sz="48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Ngài là Thiên Chúa rất nhân hậu và hay tha thứ. Ngài dựng nên con không khi nào mặc con thoái hư. Vì là bụi đất con phải vương tục lụy yếu đuối. Dẫn con trên đường lành thủy chung ơn nghĩa muôn đời.</a:t>
            </a:r>
          </a:p>
        </p:txBody>
      </p:sp>
    </p:spTree>
    <p:extLst>
      <p:ext uri="{BB962C8B-B14F-4D97-AF65-F5344CB8AC3E}">
        <p14:creationId xmlns:p14="http://schemas.microsoft.com/office/powerpoint/2010/main" val="34873711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600" b="0" u="sng" dirty="0" smtClean="0">
                <a:solidFill>
                  <a:srgbClr val="FFFF00"/>
                </a:solidFill>
                <a:effectLst>
                  <a:outerShdw blurRad="38100" dist="38100" dir="2700000" algn="tl">
                    <a:srgbClr val="000000">
                      <a:alpha val="43137"/>
                    </a:srgbClr>
                  </a:outerShdw>
                </a:effectLst>
                <a:latin typeface="+mn-lt"/>
                <a:cs typeface="Times New Roman" panose="02020603050405020304" pitchFamily="18" charset="0"/>
              </a:rPr>
              <a:t>Tk3:</a:t>
            </a:r>
            <a:r>
              <a:rPr lang="en-US" sz="4600" b="0"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vi-VN" sz="46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Con không trở về cùng nhiều nghi lễ nghênh ngang. Con không trở về, lòng còn bối rối hoang mang. Quyết chí ăn năn chừa lỗi, lánh hết nguy cơ lạc lối. Thắp hương chân thành, đây trái tim con tận hiến Ngài.</a:t>
            </a:r>
          </a:p>
        </p:txBody>
      </p:sp>
    </p:spTree>
    <p:extLst>
      <p:ext uri="{BB962C8B-B14F-4D97-AF65-F5344CB8AC3E}">
        <p14:creationId xmlns:p14="http://schemas.microsoft.com/office/powerpoint/2010/main" val="6894810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err="1">
                <a:solidFill>
                  <a:srgbClr val="FFFF00"/>
                </a:solidFill>
                <a:effectLst>
                  <a:outerShdw blurRad="38100" dist="38100" dir="2700000" algn="tl">
                    <a:srgbClr val="000000">
                      <a:alpha val="43137"/>
                    </a:srgbClr>
                  </a:outerShdw>
                </a:effectLst>
                <a:latin typeface="+mn-lt"/>
                <a:cs typeface="Times New Roman" panose="02020603050405020304" pitchFamily="18" charset="0"/>
              </a:rPr>
              <a:t>Đk</a:t>
            </a:r>
            <a:r>
              <a:rPr lang="en-US" b="0"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vi-VN" sz="48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Ngài là Thiên Chúa rất nhân hậu và hay tha thứ. Ngài dựng nên con không khi nào mặc con thoái hư. Vì là bụi đất con phải vương tục lụy yếu đuối. Dẫn con trên đường lành thủy chung ơn nghĩa muôn đời.</a:t>
            </a:r>
          </a:p>
        </p:txBody>
      </p:sp>
    </p:spTree>
    <p:extLst>
      <p:ext uri="{BB962C8B-B14F-4D97-AF65-F5344CB8AC3E}">
        <p14:creationId xmlns:p14="http://schemas.microsoft.com/office/powerpoint/2010/main" val="34873711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vi-VN" sz="60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6000" b="0" u="sng" dirty="0" err="1">
                <a:solidFill>
                  <a:srgbClr val="FFFF00"/>
                </a:solidFill>
                <a:effectLst>
                  <a:outerShdw blurRad="38100" dist="38100" dir="2700000" algn="tl">
                    <a:srgbClr val="000000">
                      <a:alpha val="43137"/>
                    </a:srgbClr>
                  </a:outerShdw>
                </a:effectLst>
                <a:latin typeface="+mn-lt"/>
                <a:cs typeface="Times New Roman" panose="02020603050405020304" pitchFamily="18" charset="0"/>
              </a:rPr>
              <a:t>Đk</a:t>
            </a:r>
            <a:r>
              <a:rPr lang="en-US" sz="6000" b="0"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sz="60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vi-VN" sz="6000"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Hồn con nay vươn lên Chúa, con tin con cậy vào Ngài. Xin đừng để con thất vọng, xin đừng để con hổ ngươi.</a:t>
            </a:r>
          </a:p>
        </p:txBody>
      </p:sp>
    </p:spTree>
    <p:extLst>
      <p:ext uri="{BB962C8B-B14F-4D97-AF65-F5344CB8AC3E}">
        <p14:creationId xmlns:p14="http://schemas.microsoft.com/office/powerpoint/2010/main" val="7117753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1637</TotalTime>
  <Words>1845</Words>
  <Application>Microsoft Office PowerPoint</Application>
  <PresentationFormat>On-screen Show (16:9)</PresentationFormat>
  <Paragraphs>81</Paragraphs>
  <Slides>83</Slides>
  <Notes>3</Notes>
  <HiddenSlides>0</HiddenSlides>
  <MMClips>0</MMClips>
  <ScaleCrop>false</ScaleCrop>
  <HeadingPairs>
    <vt:vector size="4" baseType="variant">
      <vt:variant>
        <vt:lpstr>Theme</vt:lpstr>
      </vt:variant>
      <vt:variant>
        <vt:i4>17</vt:i4>
      </vt:variant>
      <vt:variant>
        <vt:lpstr>Slide Titles</vt:lpstr>
      </vt:variant>
      <vt:variant>
        <vt:i4>83</vt:i4>
      </vt:variant>
    </vt:vector>
  </HeadingPairs>
  <TitlesOfParts>
    <vt:vector size="100" baseType="lpstr">
      <vt:lpstr>Office Theme</vt:lpstr>
      <vt:lpstr>5_Office Theme</vt:lpstr>
      <vt:lpstr>4_Office Theme</vt:lpstr>
      <vt:lpstr>11_Office Theme</vt:lpstr>
      <vt:lpstr>1_Office Theme</vt:lpstr>
      <vt:lpstr>2_Office Theme</vt:lpstr>
      <vt:lpstr>3_Office Theme</vt:lpstr>
      <vt:lpstr>8_Office Theme</vt:lpstr>
      <vt:lpstr>12_Office Theme</vt:lpstr>
      <vt:lpstr>13_Office Theme</vt:lpstr>
      <vt:lpstr>14_Office Theme</vt:lpstr>
      <vt:lpstr>15_Office Theme</vt:lpstr>
      <vt:lpstr>16_Office Theme</vt:lpstr>
      <vt:lpstr>17_Office Theme</vt:lpstr>
      <vt:lpstr>18_Office Theme</vt:lpstr>
      <vt:lpstr>19_Office Theme</vt:lpstr>
      <vt:lpstr>6_Office Theme</vt:lpstr>
      <vt:lpstr>PowerPoint Presentation</vt:lpstr>
      <vt:lpstr>PowerPoint Presentation</vt:lpstr>
      <vt:lpstr>Đk: Hôm nay ước gì anh em nghe tiếng Chúa phán: Các ngươi đừng cứng lòng.</vt:lpstr>
      <vt:lpstr>Lạy Chúa, Chúa là Đấng cứu độ thế gian, xin ban cho con nước sự sống để con không còn khát nữa.</vt:lpstr>
      <vt:lpstr>PowerPoint Presentation</vt:lpstr>
      <vt:lpstr>Ca Nhập Lễ Hồn Con Vươn Lên Hùng Lân</vt:lpstr>
      <vt:lpstr>Đk: Hồn con nay vươn lên Chúa, con tin con cậy vào Ngài. Xin đừng để con thất vọng, xin đừng để con hổ ngươi.</vt:lpstr>
      <vt:lpstr>Tk1:  Xin Chúa mở lượng từ bi, ra tay cứu độ những ai tin Ngài. Đường ngay nẻo chính trên đời, xin vì danh thánh ban lời dạy con.</vt:lpstr>
      <vt:lpstr>Đk: Hồn con nay vươn lên Chúa, con tin con cậy vào Ngài. Xin đừng để con thất vọng, xin đừng để con hổ ngươi.</vt:lpstr>
      <vt:lpstr>Tk2: Xin nhớ lại lượng người xưa dân riêng lưu lạc Chúa đưa trở về. Dù con sai lỗi trăm bề, chân thành sám hối chẳng hề uổng công.</vt:lpstr>
      <vt:lpstr>Đk: Hồn con nay vươn lên Chúa, con tin con cậy vào Ngài. Xin đừng để con thất vọng, xin đừng để con hổ ngươi.</vt:lpstr>
      <vt:lpstr>Tk3: Ai sống cho trọn niềm tin luôn luôn sẽ được Chúa trên thương tình. Và ai bác ái công bình, Cha hiền che chở giữ gìn ngày đêm.</vt:lpstr>
      <vt:lpstr>Đk: Hồn con nay vươn lên Chúa, con tin con cậy vào Ngài. Xin đừng để con thất vọng, xin đừng để con hổ ngươi.</vt:lpstr>
      <vt:lpstr>Tk4: Con sống giữa đời phù vân, đâu xao lãng được phúc vinh lâu bền. Đầy no ơn phúc Cha hiền, đất bừng hoa trái trăm miền hoà vui.</vt:lpstr>
      <vt:lpstr>Đk: Hồn con nay vươn lên Chúa, con tin con cậy vào Ngài. Xin đừng để con thất vọng, xin đừng để con hổ ngươi.</vt:lpstr>
      <vt:lpstr>Tk5: Sông núi đang đợi mùa mưa, mây ơi hãy đổ xuống Vua công bình. Nở ra hỡi đất chúc lành, sinh vị Cứu Thế thoả tình đợi trông.</vt:lpstr>
      <vt:lpstr>Đk: Hồn con nay vươn lên Chúa, con tin con cậy vào Ngài. Xin đừng để con thất vọng, xin đừng để con hổ ngươi.</vt:lpstr>
      <vt:lpstr>PowerPoint Presentation</vt:lpstr>
      <vt:lpstr> </vt:lpstr>
      <vt:lpstr>thánh vịnh 94 Lm Kim Long 03 câu</vt:lpstr>
      <vt:lpstr>Đk: Hôm nay ước gì anh em nghe tiếng Chúa phán: Các ngươi đừng cứng lòng.</vt:lpstr>
      <vt:lpstr>Tk1: Hãy đến đây ta reo vui mừng Chúa, tung hô Ngài Núi đá độ trì ta. Vào trước Thánh Nhan ta dâng lời cảm tạ, cùng tung hô theo muôn tiếng đàn ca.</vt:lpstr>
      <vt:lpstr>Đk: Hôm nay ước gì anh em nghe tiếng Chúa phán: Các ngươi đừng cứng lòng.</vt:lpstr>
      <vt:lpstr>Tk2: Hãy cúc cung nơi Tôn Nhan phục bái, tiến bước vào kính Đấng tạo thành ta, là Đức Chúa ta, ta đây thuộc dân Ngài, Ngài canh coi như chăn dắt đoàn chiên.</vt:lpstr>
      <vt:lpstr>Đk: Hôm nay ước gì anh em nghe tiếng Chúa phán: Các ngươi đừng cứng lòng.</vt:lpstr>
      <vt:lpstr>Tk3: Hãy chú tâm hôm nay nghe lời Chúa, chớ cứng lòng giống lúc ở Mas-sa, tại Mê-ri-ba, xem bao việc Ta làm, tổ tiên xưa manh tâm dám thử Ta.</vt:lpstr>
      <vt:lpstr>Đk: Hôm nay ước gì anh em nghe tiếng Chúa phán: Các ngươi đừng cứng lòng.</vt:lpstr>
      <vt:lpstr> </vt:lpstr>
      <vt:lpstr>Lạy Chúa, Chúa là Đấng cứu độ thế gian, xin ban cho con nước sự sống để con không còn khát nữa.</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Giờ Đây Chúng Con Lm. Kim Long</vt:lpstr>
      <vt:lpstr>Đk: Giờ đây chúng con dâng lên thiên tòa cao sáng, của lễ rất thánh bánh trắng tinh rượu nho thanh khiết.</vt:lpstr>
      <vt:lpstr>**: Nguyện xin Chúa nhân lành nhận của lễ chân thành, tựa ngàn trầm ngào ngạt bay lên cõi cao xanh.</vt:lpstr>
      <vt:lpstr>Tk1: Muôn dân về đây hợp dâng lễ vật hy sinh, như trên đồi xưa Con Chúa hiến dâng thân mình.</vt:lpstr>
      <vt:lpstr>Đk: Giờ đây chúng con dâng lên thiên tòa cao sáng, của lễ rất thánh bánh trắng tinh rượu nho thanh khiết.</vt:lpstr>
      <vt:lpstr>**: Nguyện xin Chúa nhân lành nhận của lễ chân thành, tựa ngàn trầm ngào ngạt bay lên cõi cao xanh.</vt:lpstr>
      <vt:lpstr>Tk2: Muôn muôn lời ca hòa vang trong tình thân yêu, dâng lên tòa cao xin Chúa đoái thương nhậm lời.</vt:lpstr>
      <vt:lpstr>Đk: Giờ đây chúng con dâng lên thiên tòa cao sáng, của lễ rất thánh bánh trắng tinh rượu nho thanh khiết.</vt:lpstr>
      <vt:lpstr>**: Nguyện xin Chúa nhân lành nhận của lễ chân thành, tựa ngàn trầm ngào ngạt bay lên cõi cao xanh.</vt:lpstr>
      <vt:lpstr>Tk3: Xin cho đoàn con hiệp hoan trong nguồn ơn thiêng, muôn dân về đây tôn kính Chúa luôn trọn niềm.</vt:lpstr>
      <vt:lpstr>Đk: Giờ đây chúng con dâng lên thiên tòa cao sáng, của lễ rất thánh bánh trắng tinh rượu nho thanh khiết.</vt:lpstr>
      <vt:lpstr>**: Nguyện xin Chúa nhân lành nhận của lễ chân thành, tựa ngàn trầm ngào ngạt bay lên cõi cao xanh.</vt:lpstr>
      <vt:lpstr>Tk4: Xin Cha toàn năng nhận đây tấm lòng tin yêu, dâng lên thành tâm xin Chúa xuống ơn chan hòa.</vt:lpstr>
      <vt:lpstr>Đk: Giờ đây chúng con dâng lên thiên tòa cao sáng, của lễ rất thánh bánh trắng tinh rượu nho thanh khiết.</vt:lpstr>
      <vt:lpstr>**: Nguyện xin Chúa nhân lành nhận của lễ chân thành, tựa ngàn trầm ngào ngạt bay lên cõi cao xanh.</vt:lpstr>
      <vt:lpstr>PowerPoint Presentation</vt:lpstr>
      <vt:lpstr>PowerPoint Presentation</vt:lpstr>
      <vt:lpstr>Ca Nguyện Hiệp Lễ  CHO CON KHÁT KHAO Huỳnh Minh Kỳ - Đinh Công Huỳnh</vt:lpstr>
      <vt:lpstr>Tk1: Chúa chính nguồn tình yêu là dòng suối mát trong dịu êm, Chúa biến đổi đời con được trở nên nhân chứng tin mừng. </vt:lpstr>
      <vt:lpstr>***: Tưới mát cuộc đời con bằng hồng phúc bát ngát cao vời, bằng niềm tin thắp sáng giữa đời, bằng mạch suối thánh ân diệu vời.</vt:lpstr>
      <vt:lpstr>Đk: Xin cho con biết khát khao Chúa chính nguồn hạnh phúc của con. Xin cho con biết yêu Ngài sống trong Ngài giữa chốn trần gian.</vt:lpstr>
      <vt:lpstr>**: Xin cho con biết khát khao Chúa chính nguồn mạch suối hồng ân. Xin cho con biết yêu Ngài sống trong Ngài và chết trong Ngài.</vt:lpstr>
      <vt:lpstr>Tk2: Những khát vọng trần gian là hạnh phúc chóng qua mà thôi. Hãy giữ lòng thảnh thơi và truyền rao chân lý Nước Trời.</vt:lpstr>
      <vt:lpstr>**: Chúa chính nguồn sự sống là mạch suối con vẫn mong chờ, được tình Chúa chẳng khát bao giờ, Ngài là Đức Chúa con phụng thờ.</vt:lpstr>
      <vt:lpstr>Đk: Xin cho con biết khát khao Chúa chính nguồn hạnh phúc của con. Xin cho con biết yêu Ngài sống trong Ngài giữa chốn trần gian.</vt:lpstr>
      <vt:lpstr>**: Xin cho con biết khát khao Chúa chính nguồn mạch suối hồng ân. Xin cho con biết yêu Ngài sống trong Ngài và chết trong Ngài.</vt:lpstr>
      <vt:lpstr>Tk3:  Thế giới còn khổ đau nhiều người vẫn sống trong lầm than. Bao tâm hồn ngủ mê tìm lợi danh nơi chốn gian trần.</vt:lpstr>
      <vt:lpstr>**: Chúa vẫn mời gọi con hãy trở nên men muối giữa đời, mở lòng ra chia sẻ với người, để tình Chúa chiếu soi rạng ngời.</vt:lpstr>
      <vt:lpstr>Đk: Xin cho con biết khát khao Chúa chính nguồn hạnh phúc của con. Xin cho con biết yêu Ngài sống trong Ngài giữa chốn trần gian.</vt:lpstr>
      <vt:lpstr>**: Xin cho con biết khát khao Chúa chính nguồn mạch suối hồng ân. Xin cho con biết yêu Ngài sống trong Ngài và chết trong Ngài.</vt:lpstr>
      <vt:lpstr>PowerPoint Presentation</vt:lpstr>
      <vt:lpstr>Ca Kết Lễ Con Nay Trở Về Hùng Lân</vt:lpstr>
      <vt:lpstr>Tk1:  Con nay trở về, trở về cùng Chúa, Chúa ơi. Con nay trở về, lòng sầu thống hối khôn nguôi. Muốn khóc cho một niềm tin đã trót bao phen ngả nghiêng. Bước chân hoang đàng, nay bến yêu thương tình đáp tình.</vt:lpstr>
      <vt:lpstr>Đk: Ngài là Thiên Chúa rất nhân hậu và hay tha thứ. Ngài dựng nên con không khi nào mặc con thoái hư. Vì là bụi đất con phải vương tục lụy yếu đuối. Dẫn con trên đường lành thủy chung ơn nghĩa muôn đời.</vt:lpstr>
      <vt:lpstr>Tk2: Con nay trở về, trở về miền đất tái sinh. Con nay trở về, về đường chính lý quang minh. Có suối nhân sinh tràn ứa, cỏ lá hoa không tàn úa. Lúa thơm trăm mùa, thêm trái ngon hoa ngọt có thừa.</vt:lpstr>
      <vt:lpstr>Đk: Ngài là Thiên Chúa rất nhân hậu và hay tha thứ. Ngài dựng nên con không khi nào mặc con thoái hư. Vì là bụi đất con phải vương tục lụy yếu đuối. Dẫn con trên đường lành thủy chung ơn nghĩa muôn đời.</vt:lpstr>
      <vt:lpstr>Tk3: Con không trở về cùng nhiều nghi lễ nghênh ngang. Con không trở về, lòng còn bối rối hoang mang. Quyết chí ăn năn chừa lỗi, lánh hết nguy cơ lạc lối. Thắp hương chân thành, đây trái tim con tận hiến Ngài.</vt:lpstr>
      <vt:lpstr>Đk: Ngài là Thiên Chúa rất nhân hậu và hay tha thứ. Ngài dựng nên con không khi nào mặc con thoái hư. Vì là bụi đất con phải vương tục lụy yếu đuối. Dẫn con trên đường lành thủy chung ơn nghĩa muôn đời.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RePack by Diakov</cp:lastModifiedBy>
  <cp:revision>185</cp:revision>
  <dcterms:created xsi:type="dcterms:W3CDTF">2021-12-05T01:20:54Z</dcterms:created>
  <dcterms:modified xsi:type="dcterms:W3CDTF">2026-01-30T08:20:22Z</dcterms:modified>
</cp:coreProperties>
</file>