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4" r:id="rId5"/>
    <p:sldMasterId id="2147483716" r:id="rId6"/>
    <p:sldMasterId id="2147483724" r:id="rId7"/>
    <p:sldMasterId id="2147483736" r:id="rId8"/>
    <p:sldMasterId id="2147483748" r:id="rId9"/>
    <p:sldMasterId id="2147483760" r:id="rId10"/>
  </p:sldMasterIdLst>
  <p:notesMasterIdLst>
    <p:notesMasterId r:id="rId104"/>
  </p:notesMasterIdLst>
  <p:sldIdLst>
    <p:sldId id="9657" r:id="rId11"/>
    <p:sldId id="262" r:id="rId12"/>
    <p:sldId id="1133" r:id="rId13"/>
    <p:sldId id="9736" r:id="rId14"/>
    <p:sldId id="1135" r:id="rId15"/>
    <p:sldId id="9738" r:id="rId16"/>
    <p:sldId id="9739" r:id="rId17"/>
    <p:sldId id="9737" r:id="rId18"/>
    <p:sldId id="9740" r:id="rId19"/>
    <p:sldId id="9741" r:id="rId20"/>
    <p:sldId id="9794" r:id="rId21"/>
    <p:sldId id="9763" r:id="rId22"/>
    <p:sldId id="9764" r:id="rId23"/>
    <p:sldId id="9765" r:id="rId24"/>
    <p:sldId id="9766" r:id="rId25"/>
    <p:sldId id="9767" r:id="rId26"/>
    <p:sldId id="9768" r:id="rId27"/>
    <p:sldId id="9769" r:id="rId28"/>
    <p:sldId id="9770" r:id="rId29"/>
    <p:sldId id="9771" r:id="rId30"/>
    <p:sldId id="9772" r:id="rId31"/>
    <p:sldId id="9773" r:id="rId32"/>
    <p:sldId id="9774" r:id="rId33"/>
    <p:sldId id="9775" r:id="rId34"/>
    <p:sldId id="9776" r:id="rId35"/>
    <p:sldId id="9777" r:id="rId36"/>
    <p:sldId id="9778" r:id="rId37"/>
    <p:sldId id="9795" r:id="rId38"/>
    <p:sldId id="9762" r:id="rId39"/>
    <p:sldId id="9528" r:id="rId40"/>
    <p:sldId id="9715" r:id="rId41"/>
    <p:sldId id="9703" r:id="rId42"/>
    <p:sldId id="9726" r:id="rId43"/>
    <p:sldId id="9653" r:id="rId44"/>
    <p:sldId id="9727" r:id="rId45"/>
    <p:sldId id="9655" r:id="rId46"/>
    <p:sldId id="9728" r:id="rId47"/>
    <p:sldId id="8788" r:id="rId48"/>
    <p:sldId id="8703" r:id="rId49"/>
    <p:sldId id="9606" r:id="rId50"/>
    <p:sldId id="9780" r:id="rId51"/>
    <p:sldId id="9781" r:id="rId52"/>
    <p:sldId id="9782" r:id="rId53"/>
    <p:sldId id="9783" r:id="rId54"/>
    <p:sldId id="9784" r:id="rId55"/>
    <p:sldId id="9785" r:id="rId56"/>
    <p:sldId id="9786" r:id="rId57"/>
    <p:sldId id="9787" r:id="rId58"/>
    <p:sldId id="9788" r:id="rId59"/>
    <p:sldId id="9789" r:id="rId60"/>
    <p:sldId id="9790" r:id="rId61"/>
    <p:sldId id="9791" r:id="rId62"/>
    <p:sldId id="9792" r:id="rId63"/>
    <p:sldId id="9793" r:id="rId64"/>
    <p:sldId id="9643" r:id="rId65"/>
    <p:sldId id="1680" r:id="rId66"/>
    <p:sldId id="9611" r:id="rId67"/>
    <p:sldId id="9645" r:id="rId68"/>
    <p:sldId id="9743" r:id="rId69"/>
    <p:sldId id="9742" r:id="rId70"/>
    <p:sldId id="9744" r:id="rId71"/>
    <p:sldId id="9686" r:id="rId72"/>
    <p:sldId id="312" r:id="rId73"/>
    <p:sldId id="313" r:id="rId74"/>
    <p:sldId id="9666" r:id="rId75"/>
    <p:sldId id="9664" r:id="rId76"/>
    <p:sldId id="9748" r:id="rId77"/>
    <p:sldId id="9667" r:id="rId78"/>
    <p:sldId id="9749" r:id="rId79"/>
    <p:sldId id="9697" r:id="rId80"/>
    <p:sldId id="9750" r:id="rId81"/>
    <p:sldId id="9693" r:id="rId82"/>
    <p:sldId id="9751" r:id="rId83"/>
    <p:sldId id="9670" r:id="rId84"/>
    <p:sldId id="9752" r:id="rId85"/>
    <p:sldId id="9745" r:id="rId86"/>
    <p:sldId id="9753" r:id="rId87"/>
    <p:sldId id="9746" r:id="rId88"/>
    <p:sldId id="9754" r:id="rId89"/>
    <p:sldId id="9747" r:id="rId90"/>
    <p:sldId id="9755" r:id="rId91"/>
    <p:sldId id="9796" r:id="rId92"/>
    <p:sldId id="445" r:id="rId93"/>
    <p:sldId id="9695" r:id="rId94"/>
    <p:sldId id="441" r:id="rId95"/>
    <p:sldId id="9757" r:id="rId96"/>
    <p:sldId id="442" r:id="rId97"/>
    <p:sldId id="9758" r:id="rId98"/>
    <p:sldId id="9734" r:id="rId99"/>
    <p:sldId id="9759" r:id="rId100"/>
    <p:sldId id="9756" r:id="rId101"/>
    <p:sldId id="9760" r:id="rId102"/>
    <p:sldId id="9797"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42" y="3329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07" Type="http://schemas.openxmlformats.org/officeDocument/2006/relationships/theme" Target="theme/theme1.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569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532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673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959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985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651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8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36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037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98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8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373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089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651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754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166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746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352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467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47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796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35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153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712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98304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214925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139335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82344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012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9260032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273470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4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969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442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2793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429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090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395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259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813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72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596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55923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99111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80010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2904209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998586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2777384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880516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943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824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60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202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336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152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981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1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24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450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208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943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824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60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202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336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152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981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1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24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450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2080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021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836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791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3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77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2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2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338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569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532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021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836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791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3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77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2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2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338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1/15/2026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52545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147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7307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11333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9002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00716999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1801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1801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52545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rgbClr val="FFFF00"/>
              </a:solidFill>
              <a:latin typeface="Times New Roman" panose="02020603050405020304" pitchFamily="18" charset="0"/>
              <a:ea typeface="SimHei" pitchFamily="49" charset="-122"/>
              <a:cs typeface="Times New Roman" panose="02020603050405020304" pitchFamily="18" charset="0"/>
            </a:endParaRPr>
          </a:p>
          <a:p>
            <a:pPr marL="27432" indent="0" algn="ctr">
              <a:lnSpc>
                <a:spcPct val="120000"/>
              </a:lnSpc>
              <a:buNone/>
            </a:pPr>
            <a:endParaRPr lang="en-US" sz="4950" b="1" dirty="0">
              <a:solidFill>
                <a:srgbClr val="FFFF00"/>
              </a:solidFill>
              <a:latin typeface="Times New Roman" panose="02020603050405020304" pitchFamily="18" charset="0"/>
              <a:ea typeface="Tahoma" pitchFamily="34" charset="0"/>
              <a:cs typeface="Times New Roman" pitchFamily="18" charset="0"/>
            </a:endParaRPr>
          </a:p>
          <a:p>
            <a:pPr marL="0" indent="0" algn="just">
              <a:lnSpc>
                <a:spcPct val="120000"/>
              </a:lnSpc>
              <a:buNone/>
            </a:pPr>
            <a:endParaRPr lang="en-US" sz="6000" b="1" dirty="0">
              <a:solidFill>
                <a:srgbClr val="FFFF00"/>
              </a:solidFill>
              <a:latin typeface="Times New Roman" panose="02020603050405020304" pitchFamily="18" charset="0"/>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65235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rmAutofit/>
          </a:bodyPr>
          <a:lstStyle/>
          <a:p>
            <a:pPr marL="0" indent="0" algn="just">
              <a:buNone/>
            </a:pPr>
            <a:r>
              <a:rPr lang="en-US" altLang="en-US" sz="6000" u="sng" dirty="0" smtClean="0">
                <a:solidFill>
                  <a:srgbClr val="FFFF00"/>
                </a:solidFill>
                <a:latin typeface="+mj-lt"/>
                <a:cs typeface="Times New Roman" panose="02020603050405020304" pitchFamily="18" charset="0"/>
              </a:rPr>
              <a:t>**:</a:t>
            </a:r>
            <a:r>
              <a:rPr lang="en-US" altLang="en-US" sz="6000" dirty="0" smtClean="0">
                <a:solidFill>
                  <a:srgbClr val="FFFF00"/>
                </a:solidFill>
                <a:latin typeface="+mj-lt"/>
                <a:cs typeface="Times New Roman" panose="02020603050405020304" pitchFamily="18" charset="0"/>
              </a:rPr>
              <a:t> </a:t>
            </a:r>
            <a:r>
              <a:rPr lang="vi-VN" sz="4800" dirty="0" smtClean="0">
                <a:solidFill>
                  <a:schemeClr val="bg1"/>
                </a:solidFill>
                <a:latin typeface="+mj-lt"/>
              </a:rPr>
              <a:t>Tiến </a:t>
            </a:r>
            <a:r>
              <a:rPr lang="vi-VN" sz="4800" dirty="0">
                <a:solidFill>
                  <a:schemeClr val="bg1"/>
                </a:solidFill>
                <a:latin typeface="+mj-lt"/>
              </a:rPr>
              <a:t>tiến bước lên đền, đền thánh của Người. Cất tiếng hát vui lên dân thánh của Người. Tiến, tiến bước loan truyền hồng ân Thiên Chúa Trời. Ta hát mừng tình thiên thu Chúa ta.</a:t>
            </a:r>
            <a:endParaRPr lang="en-US" dirty="0">
              <a:solidFill>
                <a:schemeClr val="bg1"/>
              </a:solidFill>
              <a:latin typeface="+mj-lt"/>
            </a:endParaRPr>
          </a:p>
        </p:txBody>
      </p:sp>
    </p:spTree>
    <p:extLst>
      <p:ext uri="{BB962C8B-B14F-4D97-AF65-F5344CB8AC3E}">
        <p14:creationId xmlns:p14="http://schemas.microsoft.com/office/powerpoint/2010/main" val="3238583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rgbClr val="FFFF00"/>
              </a:solidFill>
              <a:latin typeface="Times New Roman" panose="02020603050405020304" pitchFamily="18" charset="0"/>
              <a:ea typeface="SimHei" pitchFamily="49" charset="-122"/>
              <a:cs typeface="Times New Roman" panose="02020603050405020304" pitchFamily="18" charset="0"/>
            </a:endParaRPr>
          </a:p>
          <a:p>
            <a:pPr marL="27432" indent="0" algn="ctr">
              <a:lnSpc>
                <a:spcPct val="120000"/>
              </a:lnSpc>
              <a:buNone/>
            </a:pPr>
            <a:endParaRPr lang="en-US" sz="4950" b="1" dirty="0">
              <a:solidFill>
                <a:srgbClr val="FFFF00"/>
              </a:solidFill>
              <a:latin typeface="Times New Roman" panose="02020603050405020304" pitchFamily="18" charset="0"/>
              <a:ea typeface="Tahoma" pitchFamily="34" charset="0"/>
              <a:cs typeface="Times New Roman" pitchFamily="18" charset="0"/>
            </a:endParaRPr>
          </a:p>
          <a:p>
            <a:pPr marL="0" indent="0" algn="just">
              <a:lnSpc>
                <a:spcPct val="120000"/>
              </a:lnSpc>
              <a:buNone/>
            </a:pPr>
            <a:endParaRPr lang="en-US" sz="6000" b="1" dirty="0">
              <a:solidFill>
                <a:srgbClr val="FFFF00"/>
              </a:solidFill>
              <a:latin typeface="Times New Roman" panose="02020603050405020304" pitchFamily="18" charset="0"/>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2756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49693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u="sng" dirty="0" err="1">
                <a:solidFill>
                  <a:schemeClr val="bg1"/>
                </a:solidFill>
                <a:effectLst/>
                <a:latin typeface="+mj-lt"/>
                <a:cs typeface="Times New Roman" panose="02020603050405020304" pitchFamily="18" charset="0"/>
              </a:rPr>
              <a:t>Cộng</a:t>
            </a:r>
            <a:r>
              <a:rPr lang="en-US" sz="6000" u="sng" dirty="0">
                <a:solidFill>
                  <a:schemeClr val="bg1"/>
                </a:solidFill>
                <a:effectLst/>
                <a:latin typeface="+mj-lt"/>
                <a:cs typeface="Times New Roman" panose="02020603050405020304" pitchFamily="18" charset="0"/>
              </a:rPr>
              <a:t> </a:t>
            </a:r>
            <a:r>
              <a:rPr lang="en-US" sz="6000" u="sng" dirty="0" err="1">
                <a:solidFill>
                  <a:schemeClr val="bg1"/>
                </a:solidFill>
                <a:effectLst/>
                <a:latin typeface="+mj-lt"/>
                <a:cs typeface="Times New Roman" panose="02020603050405020304" pitchFamily="18" charset="0"/>
              </a:rPr>
              <a:t>đoàn</a:t>
            </a:r>
            <a:r>
              <a:rPr lang="en-US" sz="6000" u="sng" dirty="0">
                <a:solidFill>
                  <a:schemeClr val="bg1"/>
                </a:solidFill>
                <a:effectLst/>
                <a:latin typeface="+mj-lt"/>
                <a:cs typeface="Times New Roman" panose="02020603050405020304" pitchFamily="18" charset="0"/>
              </a:rPr>
              <a:t>:</a:t>
            </a:r>
            <a:r>
              <a:rPr lang="en-US" sz="6000" dirty="0">
                <a:solidFill>
                  <a:schemeClr val="bg1"/>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859810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6838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55080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67702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37948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chemeClr val="bg1"/>
                </a:solidFill>
                <a:effectLst/>
                <a:latin typeface="+mj-lt"/>
              </a:rPr>
              <a:t/>
            </a:r>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3883982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chemeClr val="bg1"/>
                </a:solidFill>
                <a:effectLst/>
                <a:latin typeface="+mj-lt"/>
              </a:rPr>
              <a:t/>
            </a:r>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A-men. A-men. </a:t>
            </a:r>
            <a:endParaRPr lang="vi-VN" sz="54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85349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250" u="sng" dirty="0">
                <a:solidFill>
                  <a:srgbClr val="FFFF00"/>
                </a:solidFill>
                <a:ea typeface="Tahoma" pitchFamily="34" charset="0"/>
                <a:cs typeface="Times New Roman" pitchFamily="18" charset="0"/>
              </a:rPr>
              <a:t>Ca </a:t>
            </a:r>
            <a:r>
              <a:rPr lang="en-US" sz="5250" u="sng" dirty="0" err="1">
                <a:solidFill>
                  <a:srgbClr val="FFFF00"/>
                </a:solidFill>
                <a:ea typeface="Tahoma" pitchFamily="34" charset="0"/>
                <a:cs typeface="Times New Roman" pitchFamily="18" charset="0"/>
              </a:rPr>
              <a:t>nhập</a:t>
            </a:r>
            <a:r>
              <a:rPr lang="en-US" sz="5250" u="sng" dirty="0">
                <a:solidFill>
                  <a:srgbClr val="FFFF00"/>
                </a:solidFill>
                <a:ea typeface="Tahoma" pitchFamily="34" charset="0"/>
                <a:cs typeface="Times New Roman" pitchFamily="18" charset="0"/>
              </a:rPr>
              <a:t> </a:t>
            </a:r>
            <a:r>
              <a:rPr lang="en-US" sz="5250" u="sng" dirty="0" err="1">
                <a:solidFill>
                  <a:srgbClr val="FFFF00"/>
                </a:solidFill>
                <a:ea typeface="Tahoma" pitchFamily="34" charset="0"/>
                <a:cs typeface="Times New Roman" pitchFamily="18" charset="0"/>
              </a:rPr>
              <a:t>lễ</a:t>
            </a:r>
            <a:r>
              <a:rPr lang="en-US" sz="5250" u="sng" dirty="0">
                <a:solidFill>
                  <a:srgbClr val="FFFF00"/>
                </a:solidFill>
                <a:ea typeface="Tahoma" pitchFamily="34" charset="0"/>
                <a:cs typeface="Times New Roman" pitchFamily="18" charset="0"/>
              </a:rPr>
              <a:t/>
            </a:r>
            <a:br>
              <a:rPr lang="en-US" sz="5250" u="sng" dirty="0">
                <a:solidFill>
                  <a:srgbClr val="FFFF00"/>
                </a:solidFill>
                <a:ea typeface="Tahoma" pitchFamily="34" charset="0"/>
                <a:cs typeface="Times New Roman" pitchFamily="18" charset="0"/>
              </a:rPr>
            </a:br>
            <a:r>
              <a:rPr lang="en-US" sz="8000" dirty="0" err="1" smtClean="0">
                <a:solidFill>
                  <a:srgbClr val="FFFF00"/>
                </a:solidFill>
                <a:ea typeface="Tahoma" pitchFamily="34" charset="0"/>
                <a:cs typeface="Times New Roman" pitchFamily="18" charset="0"/>
              </a:rPr>
              <a:t>Lên</a:t>
            </a:r>
            <a:r>
              <a:rPr lang="en-US" sz="8000" dirty="0" smtClean="0">
                <a:solidFill>
                  <a:srgbClr val="FFFF00"/>
                </a:solidFill>
                <a:ea typeface="Tahoma" pitchFamily="34" charset="0"/>
                <a:cs typeface="Times New Roman" pitchFamily="18" charset="0"/>
              </a:rPr>
              <a:t> </a:t>
            </a:r>
            <a:r>
              <a:rPr lang="en-US" sz="8000" dirty="0" err="1" smtClean="0">
                <a:solidFill>
                  <a:srgbClr val="FFFF00"/>
                </a:solidFill>
                <a:ea typeface="Tahoma" pitchFamily="34" charset="0"/>
                <a:cs typeface="Times New Roman" pitchFamily="18" charset="0"/>
              </a:rPr>
              <a:t>Đền</a:t>
            </a:r>
            <a:r>
              <a:rPr lang="en-US" sz="8000" dirty="0" smtClean="0">
                <a:solidFill>
                  <a:srgbClr val="FFFF00"/>
                </a:solidFill>
                <a:ea typeface="Tahoma" pitchFamily="34" charset="0"/>
                <a:cs typeface="Times New Roman" pitchFamily="18" charset="0"/>
              </a:rPr>
              <a:t> </a:t>
            </a:r>
            <a:r>
              <a:rPr lang="en-US" sz="8000" dirty="0" err="1" smtClean="0">
                <a:solidFill>
                  <a:srgbClr val="FFFF00"/>
                </a:solidFill>
                <a:ea typeface="Tahoma" pitchFamily="34" charset="0"/>
                <a:cs typeface="Times New Roman" pitchFamily="18" charset="0"/>
              </a:rPr>
              <a:t>Thánh</a:t>
            </a:r>
            <a:r>
              <a:rPr lang="en-US" sz="8000" dirty="0" smtClean="0">
                <a:solidFill>
                  <a:srgbClr val="FFFF00"/>
                </a:solidFill>
                <a:ea typeface="Tahoma" pitchFamily="34" charset="0"/>
                <a:cs typeface="Times New Roman" pitchFamily="18" charset="0"/>
              </a:rPr>
              <a:t/>
            </a:r>
            <a:br>
              <a:rPr lang="en-US" sz="8000" dirty="0" smtClean="0">
                <a:solidFill>
                  <a:srgbClr val="FFFF00"/>
                </a:solidFill>
                <a:ea typeface="Tahoma" pitchFamily="34" charset="0"/>
                <a:cs typeface="Times New Roman" pitchFamily="18" charset="0"/>
              </a:rPr>
            </a:br>
            <a:r>
              <a:rPr lang="en-US" sz="4000" i="1" dirty="0" smtClean="0">
                <a:solidFill>
                  <a:schemeClr val="bg1"/>
                </a:solidFill>
                <a:ea typeface="Tahoma" pitchFamily="34" charset="0"/>
                <a:cs typeface="Times New Roman" pitchFamily="18" charset="0"/>
              </a:rPr>
              <a:t>Lm</a:t>
            </a:r>
            <a:r>
              <a:rPr lang="en-US" sz="4000" i="1" dirty="0">
                <a:solidFill>
                  <a:schemeClr val="bg1"/>
                </a:solidFill>
                <a:ea typeface="Tahoma" pitchFamily="34" charset="0"/>
                <a:cs typeface="Times New Roman" pitchFamily="18" charset="0"/>
              </a:rPr>
              <a:t>. </a:t>
            </a:r>
            <a:r>
              <a:rPr lang="en-US" sz="4000" i="1" dirty="0" err="1" smtClean="0">
                <a:solidFill>
                  <a:schemeClr val="bg1"/>
                </a:solidFill>
                <a:ea typeface="Tahoma" pitchFamily="34" charset="0"/>
                <a:cs typeface="Times New Roman" pitchFamily="18" charset="0"/>
              </a:rPr>
              <a:t>Thành</a:t>
            </a:r>
            <a:r>
              <a:rPr lang="en-US" sz="4000" i="1" dirty="0" smtClean="0">
                <a:solidFill>
                  <a:schemeClr val="bg1"/>
                </a:solidFill>
                <a:ea typeface="Tahoma" pitchFamily="34" charset="0"/>
                <a:cs typeface="Times New Roman" pitchFamily="18" charset="0"/>
              </a:rPr>
              <a:t> </a:t>
            </a:r>
            <a:r>
              <a:rPr lang="en-US" sz="4000" i="1" dirty="0" err="1" smtClean="0">
                <a:solidFill>
                  <a:schemeClr val="bg1"/>
                </a:solidFill>
                <a:ea typeface="Tahoma" pitchFamily="34" charset="0"/>
                <a:cs typeface="Times New Roman" pitchFamily="18" charset="0"/>
              </a:rPr>
              <a:t>Tâm</a:t>
            </a:r>
            <a:endParaRPr lang="en-US" sz="525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802255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50360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17962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974034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759006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177117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605757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9932963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rgbClr val="FFFF00"/>
              </a:solidFill>
              <a:latin typeface="Times New Roman" panose="02020603050405020304" pitchFamily="18" charset="0"/>
              <a:ea typeface="SimHei" pitchFamily="49" charset="-122"/>
              <a:cs typeface="Times New Roman" panose="02020603050405020304" pitchFamily="18" charset="0"/>
            </a:endParaRPr>
          </a:p>
          <a:p>
            <a:pPr marL="27432" indent="0" algn="ctr">
              <a:lnSpc>
                <a:spcPct val="120000"/>
              </a:lnSpc>
              <a:buNone/>
            </a:pPr>
            <a:endParaRPr lang="en-US" sz="4950" b="1" dirty="0">
              <a:solidFill>
                <a:srgbClr val="FFFF00"/>
              </a:solidFill>
              <a:latin typeface="Times New Roman" panose="02020603050405020304" pitchFamily="18" charset="0"/>
              <a:ea typeface="Tahoma" pitchFamily="34" charset="0"/>
              <a:cs typeface="Times New Roman" pitchFamily="18" charset="0"/>
            </a:endParaRPr>
          </a:p>
          <a:p>
            <a:pPr marL="0" indent="0" algn="just">
              <a:lnSpc>
                <a:spcPct val="120000"/>
              </a:lnSpc>
              <a:buNone/>
            </a:pPr>
            <a:endParaRPr lang="en-US" sz="6000" b="1" dirty="0">
              <a:solidFill>
                <a:srgbClr val="FFFF00"/>
              </a:solidFill>
              <a:latin typeface="Times New Roman" panose="02020603050405020304" pitchFamily="18" charset="0"/>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127565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rgbClr val="FFFF00"/>
              </a:solidFill>
              <a:latin typeface="Times New Roman" panose="02020603050405020304" pitchFamily="18" charset="0"/>
              <a:ea typeface="SimHei" pitchFamily="49" charset="-122"/>
              <a:cs typeface="Times New Roman" panose="02020603050405020304" pitchFamily="18" charset="0"/>
            </a:endParaRPr>
          </a:p>
          <a:p>
            <a:pPr marL="27432" indent="0" algn="ctr">
              <a:lnSpc>
                <a:spcPct val="120000"/>
              </a:lnSpc>
              <a:buNone/>
            </a:pPr>
            <a:endParaRPr lang="en-US" sz="4950" b="1" dirty="0">
              <a:solidFill>
                <a:srgbClr val="FFFF00"/>
              </a:solidFill>
              <a:latin typeface="Times New Roman" panose="02020603050405020304" pitchFamily="18" charset="0"/>
              <a:ea typeface="Tahoma" pitchFamily="34" charset="0"/>
              <a:cs typeface="Times New Roman" pitchFamily="18" charset="0"/>
            </a:endParaRPr>
          </a:p>
          <a:p>
            <a:pPr marL="0" indent="0" algn="just">
              <a:lnSpc>
                <a:spcPct val="120000"/>
              </a:lnSpc>
              <a:buNone/>
            </a:pPr>
            <a:endParaRPr lang="en-US" sz="6000" b="1" dirty="0">
              <a:solidFill>
                <a:srgbClr val="FFFF00"/>
              </a:solidFill>
              <a:latin typeface="Times New Roman" panose="02020603050405020304" pitchFamily="18" charset="0"/>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48683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rmAutofit/>
          </a:bodyPr>
          <a:lstStyle/>
          <a:p>
            <a:pPr marL="0" indent="0" algn="just">
              <a:buNone/>
            </a:pPr>
            <a:r>
              <a:rPr lang="en-US" altLang="en-US" sz="6000" u="sng" dirty="0" err="1">
                <a:solidFill>
                  <a:srgbClr val="FFFF00"/>
                </a:solidFill>
                <a:latin typeface="+mj-lt"/>
                <a:cs typeface="Times New Roman" panose="02020603050405020304" pitchFamily="18" charset="0"/>
              </a:rPr>
              <a:t>Đk</a:t>
            </a:r>
            <a:r>
              <a:rPr lang="en-US" altLang="en-US" sz="6000" u="sng" dirty="0">
                <a:solidFill>
                  <a:srgbClr val="FFFF00"/>
                </a:solidFill>
                <a:latin typeface="+mj-lt"/>
                <a:cs typeface="Times New Roman" panose="02020603050405020304" pitchFamily="18" charset="0"/>
              </a:rPr>
              <a:t>:</a:t>
            </a:r>
            <a:r>
              <a:rPr lang="en-US" altLang="en-US" sz="6000" dirty="0">
                <a:solidFill>
                  <a:srgbClr val="FFFF00"/>
                </a:solidFill>
                <a:latin typeface="+mj-lt"/>
                <a:cs typeface="Times New Roman" panose="02020603050405020304" pitchFamily="18" charset="0"/>
              </a:rPr>
              <a:t> </a:t>
            </a:r>
            <a:r>
              <a:rPr lang="vi-VN" sz="4800" dirty="0">
                <a:solidFill>
                  <a:schemeClr val="bg1"/>
                </a:solidFill>
                <a:latin typeface="+mj-lt"/>
              </a:rPr>
              <a:t>Từ muôn phương ta về đây sánh vai lên đường, đường đưa ta đi lên đền Chúa ta. Lòng hân hoan ta hòa chung tiếng hát nhịp nhàng, vui hát mừng danh Chúa cứu độ ta. </a:t>
            </a:r>
            <a:endParaRPr lang="en-US"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dirty="0" err="1">
                <a:solidFill>
                  <a:srgbClr val="FFFF00"/>
                </a:solidFill>
                <a:cs typeface="Times New Roman" pitchFamily="18" charset="0"/>
              </a:rPr>
              <a:t>Thánh</a:t>
            </a:r>
            <a:r>
              <a:rPr lang="en-US" sz="8000" dirty="0">
                <a:solidFill>
                  <a:srgbClr val="FFFF00"/>
                </a:solidFill>
                <a:cs typeface="Times New Roman" pitchFamily="18" charset="0"/>
              </a:rPr>
              <a:t> </a:t>
            </a:r>
            <a:r>
              <a:rPr lang="en-US" sz="8000" dirty="0" err="1">
                <a:solidFill>
                  <a:srgbClr val="FFFF00"/>
                </a:solidFill>
                <a:cs typeface="Times New Roman" pitchFamily="18" charset="0"/>
              </a:rPr>
              <a:t>Vịnh</a:t>
            </a:r>
            <a:r>
              <a:rPr lang="en-US" sz="8000" dirty="0">
                <a:solidFill>
                  <a:srgbClr val="FFFF00"/>
                </a:solidFill>
                <a:cs typeface="Times New Roman" pitchFamily="18" charset="0"/>
              </a:rPr>
              <a:t> 145</a:t>
            </a:r>
            <a:br>
              <a:rPr lang="en-US" sz="8000" dirty="0">
                <a:solidFill>
                  <a:srgbClr val="FFFF00"/>
                </a:solidFill>
                <a:cs typeface="Times New Roman" pitchFamily="18" charset="0"/>
              </a:rPr>
            </a:br>
            <a:r>
              <a:rPr lang="en-US" sz="8000" dirty="0">
                <a:solidFill>
                  <a:srgbClr val="FFFF00"/>
                </a:solidFill>
                <a:cs typeface="Times New Roman" pitchFamily="18" charset="0"/>
              </a:rPr>
              <a:t>Kim Long</a:t>
            </a:r>
            <a:r>
              <a:rPr lang="en-US" sz="6000" dirty="0">
                <a:solidFill>
                  <a:srgbClr val="FFFF00"/>
                </a:solidFill>
                <a:cs typeface="Times New Roman" pitchFamily="18" charset="0"/>
              </a:rPr>
              <a:t/>
            </a:r>
            <a:br>
              <a:rPr lang="en-US" sz="6000" dirty="0">
                <a:solidFill>
                  <a:srgbClr val="FFFF00"/>
                </a:solidFill>
                <a:cs typeface="Times New Roman" pitchFamily="18" charset="0"/>
              </a:rPr>
            </a:br>
            <a:r>
              <a:rPr lang="en-US" sz="6000" dirty="0">
                <a:solidFill>
                  <a:schemeClr val="bg1"/>
                </a:solidFill>
                <a:cs typeface="Times New Roman" pitchFamily="18" charset="0"/>
              </a:rPr>
              <a:t>(3 </a:t>
            </a:r>
            <a:r>
              <a:rPr lang="en-US" sz="6000" dirty="0" err="1">
                <a:solidFill>
                  <a:schemeClr val="bg1"/>
                </a:solidFill>
                <a:cs typeface="Times New Roman" pitchFamily="18" charset="0"/>
              </a:rPr>
              <a:t>câu</a:t>
            </a:r>
            <a:r>
              <a:rPr lang="en-US" sz="6000" dirty="0">
                <a:solidFill>
                  <a:schemeClr val="bg1"/>
                </a:solidFill>
                <a:cs typeface="Times New Roman" pitchFamily="18" charset="0"/>
              </a:rPr>
              <a:t>)</a:t>
            </a:r>
          </a:p>
        </p:txBody>
      </p:sp>
    </p:spTree>
    <p:extLst>
      <p:ext uri="{BB962C8B-B14F-4D97-AF65-F5344CB8AC3E}">
        <p14:creationId xmlns:p14="http://schemas.microsoft.com/office/powerpoint/2010/main" val="882410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cs typeface="Times New Roman" pitchFamily="18" charset="0"/>
              </a:rPr>
              <a:t>Đk</a:t>
            </a:r>
            <a:r>
              <a:rPr lang="en-US" sz="8000" u="sng" dirty="0">
                <a:solidFill>
                  <a:srgbClr val="FFFF00"/>
                </a:solidFill>
                <a:cs typeface="Times New Roman" pitchFamily="18" charset="0"/>
              </a:rPr>
              <a:t>:</a:t>
            </a:r>
            <a:r>
              <a:rPr lang="en-US" sz="8000" dirty="0">
                <a:solidFill>
                  <a:schemeClr val="bg1"/>
                </a:solidFill>
                <a:cs typeface="Times New Roman" pitchFamily="18" charset="0"/>
              </a:rPr>
              <a:t> </a:t>
            </a:r>
            <a:r>
              <a:rPr lang="en-US" sz="8000" dirty="0" err="1">
                <a:solidFill>
                  <a:schemeClr val="bg1"/>
                </a:solidFill>
                <a:cs typeface="Times New Roman" panose="02020603050405020304" pitchFamily="18" charset="0"/>
              </a:rPr>
              <a:t>Phúc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cho</a:t>
            </a:r>
            <a:r>
              <a:rPr lang="en-US" sz="8000" dirty="0">
                <a:solidFill>
                  <a:schemeClr val="bg1"/>
                </a:solidFill>
                <a:cs typeface="Times New Roman" panose="02020603050405020304" pitchFamily="18" charset="0"/>
              </a:rPr>
              <a:t> ai, đ</a:t>
            </a:r>
            <a:r>
              <a:rPr lang="vi-VN" sz="8000" dirty="0">
                <a:solidFill>
                  <a:schemeClr val="bg1"/>
                </a:solidFill>
                <a:cs typeface="Times New Roman" panose="02020603050405020304" pitchFamily="18" charset="0"/>
              </a:rPr>
              <a:t>ư</a:t>
            </a:r>
            <a:r>
              <a:rPr lang="en-US" sz="8000" dirty="0" err="1">
                <a:solidFill>
                  <a:schemeClr val="bg1"/>
                </a:solidFill>
                <a:cs typeface="Times New Roman" panose="02020603050405020304" pitchFamily="18" charset="0"/>
              </a:rPr>
              <a:t>ợc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Chúa</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Trời</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nhà</a:t>
            </a:r>
            <a:r>
              <a:rPr lang="en-US" sz="8000" dirty="0">
                <a:solidFill>
                  <a:schemeClr val="bg1"/>
                </a:solidFill>
                <a:cs typeface="Times New Roman" panose="02020603050405020304" pitchFamily="18" charset="0"/>
              </a:rPr>
              <a:t> Gia-</a:t>
            </a:r>
            <a:r>
              <a:rPr lang="en-US" sz="8000" dirty="0" err="1">
                <a:solidFill>
                  <a:schemeClr val="bg1"/>
                </a:solidFill>
                <a:cs typeface="Times New Roman" panose="02020603050405020304" pitchFamily="18" charset="0"/>
              </a:rPr>
              <a:t>cóp</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hộ</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phù</a:t>
            </a:r>
            <a:r>
              <a:rPr lang="vi-VN" sz="8000" dirty="0">
                <a:solidFill>
                  <a:schemeClr val="bg1"/>
                </a:solidFill>
                <a:cs typeface="Times New Roman" panose="02020603050405020304" pitchFamily="18" charset="0"/>
              </a:rPr>
              <a:t>.</a:t>
            </a:r>
            <a:endParaRPr lang="en-US" sz="8000" dirty="0">
              <a:solidFill>
                <a:schemeClr val="bg1"/>
              </a:solidFill>
              <a:cs typeface="Times New Roman" pitchFamily="18" charset="0"/>
            </a:endParaRPr>
          </a:p>
        </p:txBody>
      </p:sp>
    </p:spTree>
    <p:extLst>
      <p:ext uri="{BB962C8B-B14F-4D97-AF65-F5344CB8AC3E}">
        <p14:creationId xmlns:p14="http://schemas.microsoft.com/office/powerpoint/2010/main" val="986269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FF00"/>
                </a:solidFill>
                <a:cs typeface="Times New Roman" pitchFamily="18" charset="0"/>
              </a:rPr>
              <a:t>Tk1:</a:t>
            </a:r>
            <a:r>
              <a:rPr lang="en-US" sz="6000" dirty="0">
                <a:solidFill>
                  <a:schemeClr val="bg1"/>
                </a:solidFill>
                <a:cs typeface="Times New Roman" pitchFamily="18" charset="0"/>
              </a:rPr>
              <a:t> </a:t>
            </a:r>
            <a:r>
              <a:rPr lang="vi-VN" sz="6000" dirty="0">
                <a:solidFill>
                  <a:schemeClr val="bg1"/>
                </a:solidFill>
              </a:rPr>
              <a:t> Ngài minh xét những ai bị ức oan, kẻ tù tội ra tay cứu độ liền. Ngài cũng thương ban lương thực mà nuôi kẻ khó nghèo.</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2112490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cs typeface="Times New Roman" pitchFamily="18" charset="0"/>
              </a:rPr>
              <a:t>Đk</a:t>
            </a:r>
            <a:r>
              <a:rPr lang="en-US" sz="8000" u="sng" dirty="0">
                <a:solidFill>
                  <a:srgbClr val="FFFF00"/>
                </a:solidFill>
                <a:cs typeface="Times New Roman" pitchFamily="18" charset="0"/>
              </a:rPr>
              <a:t>:</a:t>
            </a:r>
            <a:r>
              <a:rPr lang="en-US" sz="8000" dirty="0">
                <a:solidFill>
                  <a:schemeClr val="bg1"/>
                </a:solidFill>
                <a:cs typeface="Times New Roman" pitchFamily="18" charset="0"/>
              </a:rPr>
              <a:t> </a:t>
            </a:r>
            <a:r>
              <a:rPr lang="en-US" sz="8000" dirty="0" err="1">
                <a:solidFill>
                  <a:schemeClr val="bg1"/>
                </a:solidFill>
                <a:cs typeface="Times New Roman" panose="02020603050405020304" pitchFamily="18" charset="0"/>
              </a:rPr>
              <a:t>Phúc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cho</a:t>
            </a:r>
            <a:r>
              <a:rPr lang="en-US" sz="8000" dirty="0">
                <a:solidFill>
                  <a:schemeClr val="bg1"/>
                </a:solidFill>
                <a:cs typeface="Times New Roman" panose="02020603050405020304" pitchFamily="18" charset="0"/>
              </a:rPr>
              <a:t> ai, đ</a:t>
            </a:r>
            <a:r>
              <a:rPr lang="vi-VN" sz="8000" dirty="0">
                <a:solidFill>
                  <a:schemeClr val="bg1"/>
                </a:solidFill>
                <a:cs typeface="Times New Roman" panose="02020603050405020304" pitchFamily="18" charset="0"/>
              </a:rPr>
              <a:t>ư</a:t>
            </a:r>
            <a:r>
              <a:rPr lang="en-US" sz="8000" dirty="0" err="1">
                <a:solidFill>
                  <a:schemeClr val="bg1"/>
                </a:solidFill>
                <a:cs typeface="Times New Roman" panose="02020603050405020304" pitchFamily="18" charset="0"/>
              </a:rPr>
              <a:t>ợc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Chúa</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Trời</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nhà</a:t>
            </a:r>
            <a:r>
              <a:rPr lang="en-US" sz="8000" dirty="0">
                <a:solidFill>
                  <a:schemeClr val="bg1"/>
                </a:solidFill>
                <a:cs typeface="Times New Roman" panose="02020603050405020304" pitchFamily="18" charset="0"/>
              </a:rPr>
              <a:t> Gia-</a:t>
            </a:r>
            <a:r>
              <a:rPr lang="en-US" sz="8000" dirty="0" err="1">
                <a:solidFill>
                  <a:schemeClr val="bg1"/>
                </a:solidFill>
                <a:cs typeface="Times New Roman" panose="02020603050405020304" pitchFamily="18" charset="0"/>
              </a:rPr>
              <a:t>cóp</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hộ</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phù</a:t>
            </a:r>
            <a:r>
              <a:rPr lang="vi-VN" sz="8000" dirty="0">
                <a:solidFill>
                  <a:schemeClr val="bg1"/>
                </a:solidFill>
                <a:cs typeface="Times New Roman" panose="02020603050405020304" pitchFamily="18" charset="0"/>
              </a:rPr>
              <a:t>.</a:t>
            </a:r>
            <a:endParaRPr lang="en-US" sz="8000" dirty="0">
              <a:solidFill>
                <a:schemeClr val="bg1"/>
              </a:solidFill>
              <a:cs typeface="Times New Roman" pitchFamily="18" charset="0"/>
            </a:endParaRPr>
          </a:p>
        </p:txBody>
      </p:sp>
    </p:spTree>
    <p:extLst>
      <p:ext uri="{BB962C8B-B14F-4D97-AF65-F5344CB8AC3E}">
        <p14:creationId xmlns:p14="http://schemas.microsoft.com/office/powerpoint/2010/main" val="1743012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cs typeface="Times New Roman" pitchFamily="18" charset="0"/>
              </a:rPr>
              <a:t>Tk2:</a:t>
            </a:r>
            <a:r>
              <a:rPr lang="en-US" sz="4800" dirty="0" smtClean="0">
                <a:solidFill>
                  <a:schemeClr val="bg1"/>
                </a:solidFill>
                <a:cs typeface="Times New Roman" pitchFamily="18" charset="0"/>
              </a:rPr>
              <a:t> </a:t>
            </a:r>
            <a:r>
              <a:rPr lang="vi-VN" sz="4800" dirty="0" smtClean="0">
                <a:solidFill>
                  <a:schemeClr val="bg1"/>
                </a:solidFill>
              </a:rPr>
              <a:t>Ngài mở mắt những kẻ bị tối đui, kẻ bị dìm ra tay Chúa vực dậy. Và Chúa yêu thương những người hằng luôn sống chính trực. Ngài cũng không quên bang trợ kiều dân nấp bóng Ngài.</a:t>
            </a:r>
            <a:endParaRPr lang="en-US" sz="4800" dirty="0">
              <a:solidFill>
                <a:schemeClr val="bg1"/>
              </a:solidFill>
              <a:cs typeface="Times New Roman" pitchFamily="18" charset="0"/>
            </a:endParaRPr>
          </a:p>
        </p:txBody>
      </p:sp>
    </p:spTree>
    <p:extLst>
      <p:ext uri="{BB962C8B-B14F-4D97-AF65-F5344CB8AC3E}">
        <p14:creationId xmlns:p14="http://schemas.microsoft.com/office/powerpoint/2010/main" val="413945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cs typeface="Times New Roman" pitchFamily="18" charset="0"/>
              </a:rPr>
              <a:t>Đk</a:t>
            </a:r>
            <a:r>
              <a:rPr lang="en-US" sz="8000" u="sng" dirty="0">
                <a:solidFill>
                  <a:srgbClr val="FFFF00"/>
                </a:solidFill>
                <a:cs typeface="Times New Roman" pitchFamily="18" charset="0"/>
              </a:rPr>
              <a:t>:</a:t>
            </a:r>
            <a:r>
              <a:rPr lang="en-US" sz="8000" dirty="0">
                <a:solidFill>
                  <a:schemeClr val="bg1"/>
                </a:solidFill>
                <a:cs typeface="Times New Roman" pitchFamily="18" charset="0"/>
              </a:rPr>
              <a:t> </a:t>
            </a:r>
            <a:r>
              <a:rPr lang="en-US" sz="8000" dirty="0" err="1">
                <a:solidFill>
                  <a:schemeClr val="bg1"/>
                </a:solidFill>
                <a:cs typeface="Times New Roman" panose="02020603050405020304" pitchFamily="18" charset="0"/>
              </a:rPr>
              <a:t>Phúc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cho</a:t>
            </a:r>
            <a:r>
              <a:rPr lang="en-US" sz="8000" dirty="0">
                <a:solidFill>
                  <a:schemeClr val="bg1"/>
                </a:solidFill>
                <a:cs typeface="Times New Roman" panose="02020603050405020304" pitchFamily="18" charset="0"/>
              </a:rPr>
              <a:t> ai, đ</a:t>
            </a:r>
            <a:r>
              <a:rPr lang="vi-VN" sz="8000" dirty="0">
                <a:solidFill>
                  <a:schemeClr val="bg1"/>
                </a:solidFill>
                <a:cs typeface="Times New Roman" panose="02020603050405020304" pitchFamily="18" charset="0"/>
              </a:rPr>
              <a:t>ư</a:t>
            </a:r>
            <a:r>
              <a:rPr lang="en-US" sz="8000" dirty="0" err="1">
                <a:solidFill>
                  <a:schemeClr val="bg1"/>
                </a:solidFill>
                <a:cs typeface="Times New Roman" panose="02020603050405020304" pitchFamily="18" charset="0"/>
              </a:rPr>
              <a:t>ợc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Chúa</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Trời</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nhà</a:t>
            </a:r>
            <a:r>
              <a:rPr lang="en-US" sz="8000" dirty="0">
                <a:solidFill>
                  <a:schemeClr val="bg1"/>
                </a:solidFill>
                <a:cs typeface="Times New Roman" panose="02020603050405020304" pitchFamily="18" charset="0"/>
              </a:rPr>
              <a:t> Gia-</a:t>
            </a:r>
            <a:r>
              <a:rPr lang="en-US" sz="8000" dirty="0" err="1">
                <a:solidFill>
                  <a:schemeClr val="bg1"/>
                </a:solidFill>
                <a:cs typeface="Times New Roman" panose="02020603050405020304" pitchFamily="18" charset="0"/>
              </a:rPr>
              <a:t>cóp</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hộ</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phù</a:t>
            </a:r>
            <a:r>
              <a:rPr lang="vi-VN" sz="8000" dirty="0">
                <a:solidFill>
                  <a:schemeClr val="bg1"/>
                </a:solidFill>
                <a:cs typeface="Times New Roman" panose="02020603050405020304" pitchFamily="18" charset="0"/>
              </a:rPr>
              <a:t>.</a:t>
            </a:r>
            <a:endParaRPr lang="en-US" sz="8000" dirty="0">
              <a:solidFill>
                <a:schemeClr val="bg1"/>
              </a:solidFill>
              <a:cs typeface="Times New Roman" pitchFamily="18" charset="0"/>
            </a:endParaRPr>
          </a:p>
        </p:txBody>
      </p:sp>
    </p:spTree>
    <p:extLst>
      <p:ext uri="{BB962C8B-B14F-4D97-AF65-F5344CB8AC3E}">
        <p14:creationId xmlns:p14="http://schemas.microsoft.com/office/powerpoint/2010/main" val="3819319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cs typeface="Times New Roman" pitchFamily="18" charset="0"/>
              </a:rPr>
              <a:t>Tk3:</a:t>
            </a:r>
            <a:r>
              <a:rPr lang="en-US" sz="5400" dirty="0">
                <a:solidFill>
                  <a:schemeClr val="bg1"/>
                </a:solidFill>
                <a:cs typeface="Times New Roman" pitchFamily="18" charset="0"/>
              </a:rPr>
              <a:t> </a:t>
            </a:r>
            <a:r>
              <a:rPr lang="vi-VN" sz="4800" dirty="0">
                <a:solidFill>
                  <a:schemeClr val="bg1"/>
                </a:solidFill>
              </a:rPr>
              <a:t>Mọi mưu tính ác nhân Ngài phá tan. Chúa độ trì cô nhi với quả phụ. Ngài nắm trong tay vương quyền ngàn muôn kiếp vững bền. Này hỡi Si-on, Chúa Trời là Vua thống lãnh hoài.</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2523972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a:solidFill>
                  <a:srgbClr val="FFFF00"/>
                </a:solidFill>
                <a:cs typeface="Times New Roman" pitchFamily="18" charset="0"/>
              </a:rPr>
              <a:t>Đk</a:t>
            </a:r>
            <a:r>
              <a:rPr lang="en-US" sz="8000" u="sng" dirty="0">
                <a:solidFill>
                  <a:srgbClr val="FFFF00"/>
                </a:solidFill>
                <a:cs typeface="Times New Roman" pitchFamily="18" charset="0"/>
              </a:rPr>
              <a:t>:</a:t>
            </a:r>
            <a:r>
              <a:rPr lang="en-US" sz="8000" dirty="0">
                <a:solidFill>
                  <a:schemeClr val="bg1"/>
                </a:solidFill>
                <a:cs typeface="Times New Roman" pitchFamily="18" charset="0"/>
              </a:rPr>
              <a:t> </a:t>
            </a:r>
            <a:r>
              <a:rPr lang="en-US" sz="8000" dirty="0" err="1">
                <a:solidFill>
                  <a:schemeClr val="bg1"/>
                </a:solidFill>
                <a:cs typeface="Times New Roman" panose="02020603050405020304" pitchFamily="18" charset="0"/>
              </a:rPr>
              <a:t>Phúc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cho</a:t>
            </a:r>
            <a:r>
              <a:rPr lang="en-US" sz="8000" dirty="0">
                <a:solidFill>
                  <a:schemeClr val="bg1"/>
                </a:solidFill>
                <a:cs typeface="Times New Roman" panose="02020603050405020304" pitchFamily="18" charset="0"/>
              </a:rPr>
              <a:t> ai, đ</a:t>
            </a:r>
            <a:r>
              <a:rPr lang="vi-VN" sz="8000" dirty="0">
                <a:solidFill>
                  <a:schemeClr val="bg1"/>
                </a:solidFill>
                <a:cs typeface="Times New Roman" panose="02020603050405020304" pitchFamily="18" charset="0"/>
              </a:rPr>
              <a:t>ư</a:t>
            </a:r>
            <a:r>
              <a:rPr lang="en-US" sz="8000" dirty="0" err="1">
                <a:solidFill>
                  <a:schemeClr val="bg1"/>
                </a:solidFill>
                <a:cs typeface="Times New Roman" panose="02020603050405020304" pitchFamily="18" charset="0"/>
              </a:rPr>
              <a:t>ợc</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Chúa</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Trời</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nhà</a:t>
            </a:r>
            <a:r>
              <a:rPr lang="en-US" sz="8000" dirty="0">
                <a:solidFill>
                  <a:schemeClr val="bg1"/>
                </a:solidFill>
                <a:cs typeface="Times New Roman" panose="02020603050405020304" pitchFamily="18" charset="0"/>
              </a:rPr>
              <a:t> Gia-</a:t>
            </a:r>
            <a:r>
              <a:rPr lang="en-US" sz="8000" dirty="0" err="1">
                <a:solidFill>
                  <a:schemeClr val="bg1"/>
                </a:solidFill>
                <a:cs typeface="Times New Roman" panose="02020603050405020304" pitchFamily="18" charset="0"/>
              </a:rPr>
              <a:t>cóp</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hộ</a:t>
            </a:r>
            <a:r>
              <a:rPr lang="en-US" sz="8000" dirty="0">
                <a:solidFill>
                  <a:schemeClr val="bg1"/>
                </a:solidFill>
                <a:cs typeface="Times New Roman" panose="02020603050405020304" pitchFamily="18" charset="0"/>
              </a:rPr>
              <a:t> </a:t>
            </a:r>
            <a:r>
              <a:rPr lang="en-US" sz="8000" dirty="0" err="1">
                <a:solidFill>
                  <a:schemeClr val="bg1"/>
                </a:solidFill>
                <a:cs typeface="Times New Roman" panose="02020603050405020304" pitchFamily="18" charset="0"/>
              </a:rPr>
              <a:t>phù</a:t>
            </a:r>
            <a:r>
              <a:rPr lang="vi-VN" sz="8000" dirty="0">
                <a:solidFill>
                  <a:schemeClr val="bg1"/>
                </a:solidFill>
                <a:cs typeface="Times New Roman" panose="02020603050405020304" pitchFamily="18" charset="0"/>
              </a:rPr>
              <a:t>.</a:t>
            </a:r>
            <a:endParaRPr lang="en-US" sz="8000" dirty="0">
              <a:solidFill>
                <a:schemeClr val="bg1"/>
              </a:solidFill>
              <a:cs typeface="Times New Roman" pitchFamily="18" charset="0"/>
            </a:endParaRPr>
          </a:p>
        </p:txBody>
      </p:sp>
    </p:spTree>
    <p:extLst>
      <p:ext uri="{BB962C8B-B14F-4D97-AF65-F5344CB8AC3E}">
        <p14:creationId xmlns:p14="http://schemas.microsoft.com/office/powerpoint/2010/main" val="3013264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06584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chor="ctr" anchorCtr="0">
            <a:noAutofit/>
          </a:bodyPr>
          <a:lstStyle/>
          <a:p>
            <a:pPr marL="0" indent="0" algn="just">
              <a:lnSpc>
                <a:spcPct val="140000"/>
              </a:lnSpc>
              <a:buNone/>
              <a:defRPr/>
            </a:pPr>
            <a:r>
              <a:rPr lang="en-US" sz="5400" u="sng" dirty="0" smtClean="0">
                <a:solidFill>
                  <a:srgbClr val="FFFF00"/>
                </a:solidFill>
                <a:latin typeface="+mj-lt"/>
                <a:cs typeface="Times New Roman" panose="02020603050405020304" pitchFamily="18" charset="0"/>
              </a:rPr>
              <a:t>Alleluia-Alleluia:</a:t>
            </a:r>
            <a:r>
              <a:rPr lang="en-US" sz="5400" dirty="0" smtClean="0">
                <a:solidFill>
                  <a:schemeClr val="bg1"/>
                </a:solidFill>
                <a:latin typeface="+mj-lt"/>
                <a:cs typeface="Times New Roman" panose="02020603050405020304" pitchFamily="18" charset="0"/>
              </a:rPr>
              <a:t> </a:t>
            </a:r>
            <a:r>
              <a:rPr lang="en-US" sz="5400" dirty="0" err="1" smtClean="0">
                <a:solidFill>
                  <a:schemeClr val="bg1"/>
                </a:solidFill>
                <a:latin typeface="+mj-lt"/>
                <a:cs typeface="Times New Roman" panose="02020603050405020304" pitchFamily="18" charset="0"/>
              </a:rPr>
              <a:t>Anh</a:t>
            </a:r>
            <a:r>
              <a:rPr lang="en-US" sz="5400" dirty="0" smtClean="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em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hãy</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vui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mừng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hân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hoan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vì</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phần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th</a:t>
            </a:r>
            <a:r>
              <a:rPr lang="vi-VN" sz="5400" dirty="0">
                <a:solidFill>
                  <a:schemeClr val="bg1"/>
                </a:solidFill>
                <a:latin typeface="+mj-lt"/>
                <a:cs typeface="Times New Roman" panose="02020603050405020304" pitchFamily="18" charset="0"/>
              </a:rPr>
              <a:t>ư</a:t>
            </a:r>
            <a:r>
              <a:rPr lang="en-US" sz="5400" dirty="0" err="1">
                <a:solidFill>
                  <a:schemeClr val="bg1"/>
                </a:solidFill>
                <a:latin typeface="+mj-lt"/>
                <a:cs typeface="Times New Roman" panose="02020603050405020304" pitchFamily="18" charset="0"/>
              </a:rPr>
              <a:t>ởng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của</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anh</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em</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sẽ</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trọng</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đại</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trên</a:t>
            </a:r>
            <a:r>
              <a:rPr lang="en-US" sz="5400" dirty="0">
                <a:solidFill>
                  <a:schemeClr val="bg1"/>
                </a:solidFill>
                <a:latin typeface="+mj-lt"/>
                <a:cs typeface="Times New Roman" panose="02020603050405020304" pitchFamily="18" charset="0"/>
              </a:rPr>
              <a:t> </a:t>
            </a:r>
            <a:r>
              <a:rPr lang="en-US" sz="5400" dirty="0" err="1">
                <a:solidFill>
                  <a:schemeClr val="bg1"/>
                </a:solidFill>
                <a:latin typeface="+mj-lt"/>
                <a:cs typeface="Times New Roman" panose="02020603050405020304" pitchFamily="18" charset="0"/>
              </a:rPr>
              <a:t>trời</a:t>
            </a:r>
            <a:r>
              <a:rPr lang="en-US" sz="4800" dirty="0" smtClean="0">
                <a:solidFill>
                  <a:schemeClr val="bg1"/>
                </a:solidFill>
                <a:latin typeface="+mj-lt"/>
                <a:cs typeface="Times New Roman" panose="02020603050405020304" pitchFamily="18" charset="0"/>
              </a:rPr>
              <a:t>.</a:t>
            </a:r>
            <a:r>
              <a:rPr lang="en-US" sz="4800" dirty="0">
                <a:solidFill>
                  <a:schemeClr val="bg1"/>
                </a:solidFill>
                <a:latin typeface="+mj-lt"/>
                <a:cs typeface="Times New Roman" panose="02020603050405020304" pitchFamily="18" charset="0"/>
              </a:rPr>
              <a:t> </a:t>
            </a:r>
            <a:r>
              <a:rPr lang="en-US" sz="4800" u="sng" dirty="0" smtClean="0">
                <a:solidFill>
                  <a:srgbClr val="FFFF00"/>
                </a:solidFill>
                <a:latin typeface="+mj-lt"/>
                <a:cs typeface="Times New Roman" panose="02020603050405020304" pitchFamily="18" charset="0"/>
              </a:rPr>
              <a:t>Alleluia.</a:t>
            </a:r>
            <a:endParaRPr lang="en-US" sz="300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227465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rmAutofit/>
          </a:bodyPr>
          <a:lstStyle/>
          <a:p>
            <a:pPr marL="0" indent="0" algn="just">
              <a:buNone/>
            </a:pPr>
            <a:r>
              <a:rPr lang="en-US" altLang="en-US" sz="6000" u="sng" dirty="0" smtClean="0">
                <a:solidFill>
                  <a:srgbClr val="FFFF00"/>
                </a:solidFill>
                <a:latin typeface="+mj-lt"/>
                <a:cs typeface="Times New Roman" panose="02020603050405020304" pitchFamily="18" charset="0"/>
              </a:rPr>
              <a:t>**:</a:t>
            </a:r>
            <a:r>
              <a:rPr lang="en-US" altLang="en-US" sz="6000" dirty="0" smtClean="0">
                <a:solidFill>
                  <a:srgbClr val="FFFF00"/>
                </a:solidFill>
                <a:latin typeface="+mj-lt"/>
                <a:cs typeface="Times New Roman" panose="02020603050405020304" pitchFamily="18" charset="0"/>
              </a:rPr>
              <a:t> </a:t>
            </a:r>
            <a:r>
              <a:rPr lang="vi-VN" sz="4800" dirty="0" smtClean="0">
                <a:solidFill>
                  <a:schemeClr val="bg1"/>
                </a:solidFill>
                <a:latin typeface="+mj-lt"/>
              </a:rPr>
              <a:t>Tiến </a:t>
            </a:r>
            <a:r>
              <a:rPr lang="vi-VN" sz="4800" dirty="0">
                <a:solidFill>
                  <a:schemeClr val="bg1"/>
                </a:solidFill>
                <a:latin typeface="+mj-lt"/>
              </a:rPr>
              <a:t>tiến bước lên đền, đền thánh của Người. Cất tiếng hát vui lên dân thánh của Người. Tiến, tiến bước loan truyền hồng ân Thiên Chúa Trời. Ta hát mừng tình thiên thu Chúa ta.</a:t>
            </a:r>
            <a:endParaRPr lang="en-US" dirty="0">
              <a:solidFill>
                <a:schemeClr val="bg1"/>
              </a:solidFill>
              <a:latin typeface="+mj-lt"/>
            </a:endParaRPr>
          </a:p>
        </p:txBody>
      </p:sp>
    </p:spTree>
    <p:extLst>
      <p:ext uri="{BB962C8B-B14F-4D97-AF65-F5344CB8AC3E}">
        <p14:creationId xmlns:p14="http://schemas.microsoft.com/office/powerpoint/2010/main" val="415137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34734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487498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03323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48656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632918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456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162264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534890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38400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87090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5400" u="sng" dirty="0">
                <a:solidFill>
                  <a:srgbClr val="FFFF00"/>
                </a:solidFill>
                <a:latin typeface="+mj-lt"/>
                <a:cs typeface="Times New Roman" panose="02020603050405020304" pitchFamily="18" charset="0"/>
              </a:rPr>
              <a:t>Tk1:</a:t>
            </a:r>
            <a:r>
              <a:rPr lang="en-US" altLang="en-US" sz="5400" dirty="0">
                <a:solidFill>
                  <a:srgbClr val="FFFF00"/>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Vui mừng khi người ta bảo tôi: ta về thăm nhà Cha chúng ta, một ngày trong nhà Cha dấu yêu, sướng vui thay hơn trăm ngày ở xa quê </a:t>
            </a:r>
            <a:r>
              <a:rPr lang="vi-VN" sz="5400" dirty="0" smtClean="0">
                <a:solidFill>
                  <a:schemeClr val="bg1"/>
                </a:solidFill>
                <a:latin typeface="+mj-lt"/>
                <a:cs typeface="Times New Roman" panose="02020603050405020304" pitchFamily="18" charset="0"/>
              </a:rPr>
              <a:t>nhà</a:t>
            </a:r>
            <a:r>
              <a:rPr lang="en-US" sz="5400" dirty="0" smtClean="0">
                <a:solidFill>
                  <a:schemeClr val="bg1"/>
                </a:solidFill>
                <a:latin typeface="+mj-lt"/>
                <a:cs typeface="Times New Roman" panose="02020603050405020304" pitchFamily="18" charset="0"/>
              </a:rPr>
              <a:t>.</a:t>
            </a:r>
            <a:endParaRPr lang="vi-VN" sz="5400" dirty="0">
              <a:solidFill>
                <a:schemeClr val="bg1"/>
              </a:solidFill>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265003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48685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63441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643047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622987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dirty="0">
                <a:solidFill>
                  <a:schemeClr val="bg1"/>
                </a:solidFill>
                <a:cs typeface="Times New Roman" pitchFamily="18" charset="0"/>
              </a:rPr>
              <a:t>Ca </a:t>
            </a:r>
            <a:r>
              <a:rPr lang="en-US" sz="8000" dirty="0" err="1">
                <a:solidFill>
                  <a:schemeClr val="bg1"/>
                </a:solidFill>
                <a:cs typeface="Times New Roman" pitchFamily="18" charset="0"/>
              </a:rPr>
              <a:t>Dâng</a:t>
            </a:r>
            <a:r>
              <a:rPr lang="en-US" sz="8000" dirty="0">
                <a:solidFill>
                  <a:schemeClr val="bg1"/>
                </a:solidFill>
                <a:cs typeface="Times New Roman" pitchFamily="18" charset="0"/>
              </a:rPr>
              <a:t> </a:t>
            </a:r>
            <a:r>
              <a:rPr lang="en-US" sz="8000" dirty="0" err="1">
                <a:solidFill>
                  <a:schemeClr val="bg1"/>
                </a:solidFill>
                <a:cs typeface="Times New Roman" pitchFamily="18" charset="0"/>
              </a:rPr>
              <a:t>Lễ</a:t>
            </a:r>
            <a:r>
              <a:rPr lang="en-US" sz="8000" dirty="0">
                <a:solidFill>
                  <a:srgbClr val="FFFF00"/>
                </a:solidFill>
                <a:cs typeface="Times New Roman" pitchFamily="18" charset="0"/>
              </a:rPr>
              <a:t/>
            </a:r>
            <a:br>
              <a:rPr lang="en-US" sz="8000" dirty="0">
                <a:solidFill>
                  <a:srgbClr val="FFFF00"/>
                </a:solidFill>
                <a:cs typeface="Times New Roman" pitchFamily="18" charset="0"/>
              </a:rPr>
            </a:br>
            <a:r>
              <a:rPr lang="en-US" sz="7200" dirty="0" err="1" smtClean="0">
                <a:solidFill>
                  <a:srgbClr val="FFFF00"/>
                </a:solidFill>
                <a:cs typeface="Times New Roman" pitchFamily="18" charset="0"/>
              </a:rPr>
              <a:t>Dâng</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Niềm</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Cảm</a:t>
            </a:r>
            <a:r>
              <a:rPr lang="en-US" sz="7200" dirty="0" smtClean="0">
                <a:solidFill>
                  <a:srgbClr val="FFFF00"/>
                </a:solidFill>
                <a:cs typeface="Times New Roman" pitchFamily="18" charset="0"/>
              </a:rPr>
              <a:t> </a:t>
            </a:r>
            <a:r>
              <a:rPr lang="en-US" sz="7200" dirty="0" err="1" smtClean="0">
                <a:solidFill>
                  <a:srgbClr val="FFFF00"/>
                </a:solidFill>
                <a:cs typeface="Times New Roman" pitchFamily="18" charset="0"/>
              </a:rPr>
              <a:t>Mến</a:t>
            </a:r>
            <a:r>
              <a:rPr lang="en-US" sz="7200" dirty="0">
                <a:solidFill>
                  <a:srgbClr val="FFFF00"/>
                </a:solidFill>
                <a:cs typeface="Times New Roman" pitchFamily="18" charset="0"/>
              </a:rPr>
              <a:t/>
            </a:r>
            <a:br>
              <a:rPr lang="en-US" sz="7200" dirty="0">
                <a:solidFill>
                  <a:srgbClr val="FFFF00"/>
                </a:solidFill>
                <a:cs typeface="Times New Roman" pitchFamily="18" charset="0"/>
              </a:rPr>
            </a:br>
            <a:r>
              <a:rPr lang="en-US" sz="6000" i="1" dirty="0" err="1" smtClean="0">
                <a:solidFill>
                  <a:schemeClr val="bg1"/>
                </a:solidFill>
                <a:cs typeface="Times New Roman" pitchFamily="18" charset="0"/>
              </a:rPr>
              <a:t>Phanxico</a:t>
            </a:r>
            <a:endParaRPr lang="en-US" sz="6000" i="1" dirty="0">
              <a:solidFill>
                <a:schemeClr val="bg1"/>
              </a:solidFill>
              <a:cs typeface="Times New Roman" pitchFamily="18" charset="0"/>
            </a:endParaRPr>
          </a:p>
        </p:txBody>
      </p:sp>
    </p:spTree>
    <p:extLst>
      <p:ext uri="{BB962C8B-B14F-4D97-AF65-F5344CB8AC3E}">
        <p14:creationId xmlns:p14="http://schemas.microsoft.com/office/powerpoint/2010/main" val="1978810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5400" u="sng" dirty="0">
                <a:solidFill>
                  <a:srgbClr val="F3F30D"/>
                </a:solidFill>
                <a:latin typeface="+mj-lt"/>
                <a:ea typeface="SimHei" panose="02010609060101010101" pitchFamily="49" charset="-122"/>
                <a:cs typeface="Times New Roman" panose="02020603050405020304" pitchFamily="18" charset="0"/>
              </a:rPr>
              <a:t>Tk1:</a:t>
            </a:r>
            <a:r>
              <a:rPr lang="en-US" altLang="en-US" sz="5400" dirty="0">
                <a:solidFill>
                  <a:schemeClr val="bg1"/>
                </a:solidFill>
                <a:latin typeface="+mj-lt"/>
                <a:ea typeface="SimHei" panose="02010609060101010101"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 Như dòng nến trôi trên bàn thờ, tâm hồn con lâng lâng niềm cảm mến vô bờ. Xin tiến dâng đây con tim ươm bao ước vọng. Hằng muốn sắt son một đời mến yêu.</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4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6400" u="sng" dirty="0">
                <a:solidFill>
                  <a:srgbClr val="F3F30D"/>
                </a:solidFill>
                <a:latin typeface="+mj-lt"/>
                <a:ea typeface="SimHei" panose="02010609060101010101" pitchFamily="49" charset="-122"/>
                <a:cs typeface="Times New Roman" panose="02020603050405020304" pitchFamily="18" charset="0"/>
              </a:rPr>
              <a:t>:</a:t>
            </a:r>
            <a:r>
              <a:rPr lang="en-US" altLang="en-US" sz="6400" dirty="0">
                <a:solidFill>
                  <a:schemeClr val="bg1"/>
                </a:solidFill>
                <a:latin typeface="+mj-lt"/>
                <a:ea typeface="SimHei" panose="02010609060101010101" pitchFamily="49" charset="-122"/>
                <a:cs typeface="Times New Roman" panose="02020603050405020304" pitchFamily="18" charset="0"/>
              </a:rPr>
              <a:t> </a:t>
            </a:r>
            <a:r>
              <a:rPr lang="vi-VN" sz="6400" dirty="0">
                <a:solidFill>
                  <a:schemeClr val="bg1"/>
                </a:solidFill>
                <a:latin typeface="+mj-lt"/>
                <a:cs typeface="Times New Roman" panose="02020603050405020304" pitchFamily="18" charset="0"/>
              </a:rPr>
              <a:t>Kính tiến Chúa tình yêu bao nhiêu mà có gì. Xin hãy thánh hóa lòng con. Tình yêu mới bước tới ngày mai.</a:t>
            </a:r>
            <a:endParaRPr lang="en-US" sz="6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9274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fontScale="92500"/>
          </a:bodyPr>
          <a:lstStyle/>
          <a:p>
            <a:pPr algn="just"/>
            <a:r>
              <a:rPr lang="en-US" altLang="en-US" sz="5800" u="sng" dirty="0">
                <a:solidFill>
                  <a:srgbClr val="F3F30D"/>
                </a:solidFill>
                <a:latin typeface="+mj-lt"/>
                <a:ea typeface="SimHei" panose="02010609060101010101" pitchFamily="49" charset="-122"/>
                <a:cs typeface="Times New Roman" panose="02020603050405020304" pitchFamily="18" charset="0"/>
              </a:rPr>
              <a:t>Tk2:</a:t>
            </a:r>
            <a:r>
              <a:rPr lang="en-US" altLang="en-US" sz="5800" dirty="0">
                <a:solidFill>
                  <a:schemeClr val="bg1"/>
                </a:solidFill>
                <a:latin typeface="+mj-lt"/>
                <a:ea typeface="SimHei" panose="02010609060101010101"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 Bao ngày tháng xuôi theo giòng đời, tâm hồn con lênh đênh tìm hạnh phúc mong chờ. Xin Chúa thương khi con đây trông mong đến Ngài. Là núi đá che chở người tháng năm.</a:t>
            </a:r>
          </a:p>
        </p:txBody>
      </p:sp>
    </p:spTree>
    <p:extLst>
      <p:ext uri="{BB962C8B-B14F-4D97-AF65-F5344CB8AC3E}">
        <p14:creationId xmlns:p14="http://schemas.microsoft.com/office/powerpoint/2010/main" val="3026220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4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6400" u="sng" dirty="0">
                <a:solidFill>
                  <a:srgbClr val="F3F30D"/>
                </a:solidFill>
                <a:latin typeface="+mj-lt"/>
                <a:ea typeface="SimHei" panose="02010609060101010101" pitchFamily="49" charset="-122"/>
                <a:cs typeface="Times New Roman" panose="02020603050405020304" pitchFamily="18" charset="0"/>
              </a:rPr>
              <a:t>:</a:t>
            </a:r>
            <a:r>
              <a:rPr lang="en-US" altLang="en-US" sz="6400" dirty="0">
                <a:solidFill>
                  <a:schemeClr val="bg1"/>
                </a:solidFill>
                <a:latin typeface="+mj-lt"/>
                <a:ea typeface="SimHei" panose="02010609060101010101" pitchFamily="49" charset="-122"/>
                <a:cs typeface="Times New Roman" panose="02020603050405020304" pitchFamily="18" charset="0"/>
              </a:rPr>
              <a:t> </a:t>
            </a:r>
            <a:r>
              <a:rPr lang="vi-VN" sz="6400" dirty="0">
                <a:solidFill>
                  <a:schemeClr val="bg1"/>
                </a:solidFill>
                <a:latin typeface="+mj-lt"/>
                <a:cs typeface="Times New Roman" panose="02020603050405020304" pitchFamily="18" charset="0"/>
              </a:rPr>
              <a:t>Kính tiến Chúa tình yêu bao nhiêu mà có gì. Xin hãy thánh hóa lòng con. Tình yêu mới bước tới ngày mai.</a:t>
            </a:r>
            <a:endParaRPr lang="en-US" sz="6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96124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rmAutofit/>
          </a:bodyPr>
          <a:lstStyle/>
          <a:p>
            <a:pPr marL="0" indent="0" algn="just">
              <a:buNone/>
            </a:pPr>
            <a:r>
              <a:rPr lang="en-US" altLang="en-US" sz="6000" u="sng" dirty="0" err="1">
                <a:solidFill>
                  <a:srgbClr val="FFFF00"/>
                </a:solidFill>
                <a:latin typeface="+mj-lt"/>
                <a:cs typeface="Times New Roman" panose="02020603050405020304" pitchFamily="18" charset="0"/>
              </a:rPr>
              <a:t>Đk</a:t>
            </a:r>
            <a:r>
              <a:rPr lang="en-US" altLang="en-US" sz="6000" u="sng" dirty="0">
                <a:solidFill>
                  <a:srgbClr val="FFFF00"/>
                </a:solidFill>
                <a:latin typeface="+mj-lt"/>
                <a:cs typeface="Times New Roman" panose="02020603050405020304" pitchFamily="18" charset="0"/>
              </a:rPr>
              <a:t>:</a:t>
            </a:r>
            <a:r>
              <a:rPr lang="en-US" altLang="en-US" sz="6000" dirty="0">
                <a:solidFill>
                  <a:srgbClr val="FFFF00"/>
                </a:solidFill>
                <a:latin typeface="+mj-lt"/>
                <a:cs typeface="Times New Roman" panose="02020603050405020304" pitchFamily="18" charset="0"/>
              </a:rPr>
              <a:t> </a:t>
            </a:r>
            <a:r>
              <a:rPr lang="vi-VN" sz="4800" dirty="0">
                <a:solidFill>
                  <a:schemeClr val="bg1"/>
                </a:solidFill>
                <a:latin typeface="+mj-lt"/>
              </a:rPr>
              <a:t>Từ muôn phương ta về đây sánh vai lên đường, đường đưa ta đi lên đền Chúa ta. Lòng hân hoan ta hòa chung tiếng hát nhịp nhàng, vui hát mừng danh Chúa cứu độ ta. </a:t>
            </a:r>
            <a:endParaRPr lang="en-US" dirty="0">
              <a:solidFill>
                <a:schemeClr val="bg1"/>
              </a:solidFill>
              <a:latin typeface="+mj-lt"/>
            </a:endParaRPr>
          </a:p>
        </p:txBody>
      </p:sp>
    </p:spTree>
    <p:extLst>
      <p:ext uri="{BB962C8B-B14F-4D97-AF65-F5344CB8AC3E}">
        <p14:creationId xmlns:p14="http://schemas.microsoft.com/office/powerpoint/2010/main" val="3888263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5000" u="sng" dirty="0" smtClean="0">
                <a:solidFill>
                  <a:srgbClr val="F3F30D"/>
                </a:solidFill>
                <a:latin typeface="+mj-lt"/>
                <a:ea typeface="SimHei" panose="02010609060101010101" pitchFamily="49" charset="-122"/>
                <a:cs typeface="Times New Roman" panose="02020603050405020304" pitchFamily="18" charset="0"/>
              </a:rPr>
              <a:t>Tk3:</a:t>
            </a:r>
            <a:r>
              <a:rPr lang="en-US" altLang="en-US" sz="5000" dirty="0" smtClean="0">
                <a:solidFill>
                  <a:schemeClr val="bg1"/>
                </a:solidFill>
                <a:latin typeface="+mj-lt"/>
                <a:ea typeface="SimHei" panose="02010609060101010101" pitchFamily="49" charset="-122"/>
                <a:cs typeface="Times New Roman" panose="02020603050405020304" pitchFamily="18" charset="0"/>
              </a:rPr>
              <a:t> </a:t>
            </a:r>
            <a:r>
              <a:rPr lang="vi-VN" sz="5000" dirty="0" smtClean="0">
                <a:solidFill>
                  <a:schemeClr val="bg1"/>
                </a:solidFill>
                <a:latin typeface="+mj-lt"/>
                <a:cs typeface="Times New Roman" panose="02020603050405020304" pitchFamily="18" charset="0"/>
              </a:rPr>
              <a:t>Như </a:t>
            </a:r>
            <a:r>
              <a:rPr lang="vi-VN" sz="5000" dirty="0">
                <a:solidFill>
                  <a:schemeClr val="bg1"/>
                </a:solidFill>
                <a:latin typeface="+mj-lt"/>
                <a:cs typeface="Times New Roman" panose="02020603050405020304" pitchFamily="18" charset="0"/>
              </a:rPr>
              <a:t>giọt nước tan trong rượu lành, tâm hồn con hân hoan hòa nhịp với muôn người. Xin Chúa thương cho muôn nơi an vui thái bình. Tình Chúa thắm trong cuộc đời ước mơ.</a:t>
            </a:r>
          </a:p>
        </p:txBody>
      </p:sp>
    </p:spTree>
    <p:extLst>
      <p:ext uri="{BB962C8B-B14F-4D97-AF65-F5344CB8AC3E}">
        <p14:creationId xmlns:p14="http://schemas.microsoft.com/office/powerpoint/2010/main" val="3829823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a:bodyPr>
          <a:lstStyle/>
          <a:p>
            <a:pPr algn="just"/>
            <a:r>
              <a:rPr lang="en-US" altLang="en-US" sz="64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6400" u="sng" dirty="0">
                <a:solidFill>
                  <a:srgbClr val="F3F30D"/>
                </a:solidFill>
                <a:latin typeface="+mj-lt"/>
                <a:ea typeface="SimHei" panose="02010609060101010101" pitchFamily="49" charset="-122"/>
                <a:cs typeface="Times New Roman" panose="02020603050405020304" pitchFamily="18" charset="0"/>
              </a:rPr>
              <a:t>:</a:t>
            </a:r>
            <a:r>
              <a:rPr lang="en-US" altLang="en-US" sz="6400" dirty="0">
                <a:solidFill>
                  <a:schemeClr val="bg1"/>
                </a:solidFill>
                <a:latin typeface="+mj-lt"/>
                <a:ea typeface="SimHei" panose="02010609060101010101" pitchFamily="49" charset="-122"/>
                <a:cs typeface="Times New Roman" panose="02020603050405020304" pitchFamily="18" charset="0"/>
              </a:rPr>
              <a:t> </a:t>
            </a:r>
            <a:r>
              <a:rPr lang="vi-VN" sz="6400" dirty="0">
                <a:solidFill>
                  <a:schemeClr val="bg1"/>
                </a:solidFill>
                <a:latin typeface="+mj-lt"/>
                <a:cs typeface="Times New Roman" panose="02020603050405020304" pitchFamily="18" charset="0"/>
              </a:rPr>
              <a:t>Kính tiến Chúa tình yêu bao nhiêu mà có gì. Xin hãy thánh hóa lòng con. Tình yêu mới bước tới ngày mai.</a:t>
            </a:r>
            <a:endParaRPr lang="en-US" sz="6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96124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08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91236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a:solidFill>
                  <a:srgbClr val="FFFF00"/>
                </a:solidFill>
                <a:ea typeface="Tahoma" pitchFamily="34" charset="0"/>
                <a:cs typeface="Times New Roman" pitchFamily="18" charset="0"/>
              </a:rPr>
              <a:t>Ca </a:t>
            </a:r>
            <a:r>
              <a:rPr lang="en-US" sz="6600" dirty="0" err="1">
                <a:solidFill>
                  <a:srgbClr val="FFFF00"/>
                </a:solidFill>
                <a:ea typeface="Tahoma" pitchFamily="34" charset="0"/>
                <a:cs typeface="Times New Roman" pitchFamily="18" charset="0"/>
              </a:rPr>
              <a:t>Nguyện</a:t>
            </a:r>
            <a:r>
              <a:rPr lang="en-US" sz="6600" dirty="0">
                <a:solidFill>
                  <a:srgbClr val="FFFF00"/>
                </a:solidFill>
                <a:ea typeface="Tahoma" pitchFamily="34" charset="0"/>
                <a:cs typeface="Times New Roman" pitchFamily="18" charset="0"/>
              </a:rPr>
              <a:t> </a:t>
            </a:r>
            <a:r>
              <a:rPr lang="en-US" sz="6600" dirty="0" err="1">
                <a:solidFill>
                  <a:srgbClr val="FFFF00"/>
                </a:solidFill>
                <a:ea typeface="Tahoma" pitchFamily="34" charset="0"/>
                <a:cs typeface="Times New Roman" pitchFamily="18" charset="0"/>
              </a:rPr>
              <a:t>Hiệp</a:t>
            </a:r>
            <a:r>
              <a:rPr lang="en-US" sz="6600" dirty="0">
                <a:solidFill>
                  <a:srgbClr val="FFFF00"/>
                </a:solidFill>
                <a:ea typeface="Tahoma" pitchFamily="34" charset="0"/>
                <a:cs typeface="Times New Roman" pitchFamily="18" charset="0"/>
              </a:rPr>
              <a:t> </a:t>
            </a:r>
            <a:r>
              <a:rPr lang="en-US" sz="6600" dirty="0" err="1">
                <a:solidFill>
                  <a:srgbClr val="FFFF00"/>
                </a:solidFill>
                <a:ea typeface="Tahoma" pitchFamily="34" charset="0"/>
                <a:cs typeface="Times New Roman" pitchFamily="18" charset="0"/>
              </a:rPr>
              <a:t>Lễ</a:t>
            </a:r>
            <a:r>
              <a:rPr lang="en-US" sz="8000" dirty="0">
                <a:solidFill>
                  <a:srgbClr val="FFFF00"/>
                </a:solidFill>
                <a:ea typeface="Tahoma" pitchFamily="34" charset="0"/>
                <a:cs typeface="Times New Roman" pitchFamily="18" charset="0"/>
              </a:rPr>
              <a:t/>
            </a:r>
            <a:br>
              <a:rPr lang="en-US" sz="8000" dirty="0">
                <a:solidFill>
                  <a:srgbClr val="FFFF00"/>
                </a:solidFill>
                <a:ea typeface="Tahoma" pitchFamily="34" charset="0"/>
                <a:cs typeface="Times New Roman" pitchFamily="18" charset="0"/>
              </a:rPr>
            </a:br>
            <a:r>
              <a:rPr lang="en-US" sz="7200" dirty="0" err="1" smtClean="0">
                <a:solidFill>
                  <a:srgbClr val="FFFF00"/>
                </a:solidFill>
                <a:ea typeface="Tahoma" pitchFamily="34" charset="0"/>
                <a:cs typeface="Times New Roman" pitchFamily="18" charset="0"/>
              </a:rPr>
              <a:t>Tám</a:t>
            </a:r>
            <a:r>
              <a:rPr lang="en-US" sz="7200" dirty="0" smtClean="0">
                <a:solidFill>
                  <a:srgbClr val="FFFF00"/>
                </a:solidFill>
                <a:ea typeface="Tahoma" pitchFamily="34" charset="0"/>
                <a:cs typeface="Times New Roman" pitchFamily="18" charset="0"/>
              </a:rPr>
              <a:t> </a:t>
            </a:r>
            <a:r>
              <a:rPr lang="en-US" sz="7200" dirty="0" err="1" smtClean="0">
                <a:solidFill>
                  <a:srgbClr val="FFFF00"/>
                </a:solidFill>
                <a:ea typeface="Tahoma" pitchFamily="34" charset="0"/>
                <a:cs typeface="Times New Roman" pitchFamily="18" charset="0"/>
              </a:rPr>
              <a:t>Mối</a:t>
            </a:r>
            <a:r>
              <a:rPr lang="en-US" sz="7200" dirty="0" smtClean="0">
                <a:solidFill>
                  <a:srgbClr val="FFFF00"/>
                </a:solidFill>
                <a:ea typeface="Tahoma" pitchFamily="34" charset="0"/>
                <a:cs typeface="Times New Roman" pitchFamily="18" charset="0"/>
              </a:rPr>
              <a:t> </a:t>
            </a:r>
            <a:r>
              <a:rPr lang="en-US" sz="7200" dirty="0" err="1" smtClean="0">
                <a:solidFill>
                  <a:srgbClr val="FFFF00"/>
                </a:solidFill>
                <a:ea typeface="Tahoma" pitchFamily="34" charset="0"/>
                <a:cs typeface="Times New Roman" pitchFamily="18" charset="0"/>
              </a:rPr>
              <a:t>Phúc</a:t>
            </a:r>
            <a:r>
              <a:rPr lang="en-US" sz="9600" dirty="0">
                <a:solidFill>
                  <a:srgbClr val="FFFF00"/>
                </a:solidFill>
                <a:ea typeface="Tahoma" pitchFamily="34" charset="0"/>
                <a:cs typeface="Times New Roman" pitchFamily="18" charset="0"/>
              </a:rPr>
              <a:t/>
            </a:r>
            <a:br>
              <a:rPr lang="en-US" sz="9600" dirty="0">
                <a:solidFill>
                  <a:srgbClr val="FFFF00"/>
                </a:solidFill>
                <a:ea typeface="Tahoma" pitchFamily="34" charset="0"/>
                <a:cs typeface="Times New Roman" pitchFamily="18" charset="0"/>
              </a:rPr>
            </a:br>
            <a:r>
              <a:rPr lang="en-US" sz="4000" i="1" dirty="0" smtClean="0">
                <a:solidFill>
                  <a:schemeClr val="bg1"/>
                </a:solidFill>
                <a:ea typeface="Tahoma" pitchFamily="34" charset="0"/>
                <a:cs typeface="Times New Roman" pitchFamily="18" charset="0"/>
              </a:rPr>
              <a:t>La </a:t>
            </a:r>
            <a:r>
              <a:rPr lang="en-US" sz="4000" i="1" dirty="0" err="1" smtClean="0">
                <a:solidFill>
                  <a:schemeClr val="bg1"/>
                </a:solidFill>
                <a:ea typeface="Tahoma" pitchFamily="34" charset="0"/>
                <a:cs typeface="Times New Roman" pitchFamily="18" charset="0"/>
              </a:rPr>
              <a:t>Thập</a:t>
            </a:r>
            <a:r>
              <a:rPr lang="en-US" sz="4000" i="1" dirty="0" smtClean="0">
                <a:solidFill>
                  <a:schemeClr val="bg1"/>
                </a:solidFill>
                <a:ea typeface="Tahoma" pitchFamily="34" charset="0"/>
                <a:cs typeface="Times New Roman" pitchFamily="18" charset="0"/>
              </a:rPr>
              <a:t> </a:t>
            </a:r>
            <a:r>
              <a:rPr lang="en-US" sz="4000" i="1" dirty="0" err="1" smtClean="0">
                <a:solidFill>
                  <a:schemeClr val="bg1"/>
                </a:solidFill>
                <a:ea typeface="Tahoma" pitchFamily="34" charset="0"/>
                <a:cs typeface="Times New Roman" pitchFamily="18" charset="0"/>
              </a:rPr>
              <a:t>Tự</a:t>
            </a:r>
            <a:endParaRPr lang="en-US" sz="80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5689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rmAutofit fontScale="92500" lnSpcReduction="10000"/>
          </a:bodyPr>
          <a:lstStyle/>
          <a:p>
            <a:pPr algn="just"/>
            <a:r>
              <a:rPr lang="en-US" altLang="en-US" sz="7200" u="sng" dirty="0">
                <a:solidFill>
                  <a:srgbClr val="F3F30D"/>
                </a:solidFill>
                <a:latin typeface="+mj-lt"/>
                <a:ea typeface="SimHei" panose="02010609060101010101" pitchFamily="49" charset="-122"/>
                <a:cs typeface="Times New Roman" panose="02020603050405020304" pitchFamily="18" charset="0"/>
              </a:rPr>
              <a:t>Tk1:</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Thật là hạnh phúc biết bao. Cho ai sống vui hiền hòa. Khiêm nhu kết giao hiền lành. Gia nghiệp là nơi Nước Trời.</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u="sng" dirty="0" smtClean="0">
                <a:solidFill>
                  <a:srgbClr val="F3F30D"/>
                </a:solidFill>
                <a:latin typeface="+mj-lt"/>
                <a:ea typeface="SimHei" panose="02010609060101010101" pitchFamily="49" charset="-122"/>
                <a:cs typeface="Times New Roman" panose="02020603050405020304" pitchFamily="18" charset="0"/>
              </a:rPr>
              <a:t>Tk2</a:t>
            </a:r>
            <a:r>
              <a:rPr lang="en-US" altLang="en-US" sz="6000" u="sng" dirty="0">
                <a:solidFill>
                  <a:srgbClr val="F3F30D"/>
                </a:solidFill>
                <a:latin typeface="+mj-lt"/>
                <a:ea typeface="SimHei" panose="02010609060101010101" pitchFamily="49" charset="-122"/>
                <a:cs typeface="Times New Roman" panose="02020603050405020304" pitchFamily="18" charset="0"/>
              </a:rPr>
              <a:t>:</a:t>
            </a:r>
            <a:r>
              <a:rPr lang="en-US" altLang="en-US" sz="6000" dirty="0">
                <a:solidFill>
                  <a:schemeClr val="bg1"/>
                </a:solidFill>
                <a:latin typeface="+mj-lt"/>
                <a:ea typeface="SimHei" panose="02010609060101010101" pitchFamily="49" charset="-122"/>
                <a:cs typeface="Times New Roman" panose="02020603050405020304" pitchFamily="18" charset="0"/>
              </a:rPr>
              <a:t> </a:t>
            </a:r>
            <a:r>
              <a:rPr lang="vi-VN" sz="6000" dirty="0">
                <a:solidFill>
                  <a:schemeClr val="bg1"/>
                </a:solidFill>
                <a:latin typeface="+mj-lt"/>
                <a:cs typeface="Times New Roman" panose="02020603050405020304" pitchFamily="18" charset="0"/>
              </a:rPr>
              <a:t>Thật là hạnh phúc biết bao, Cho ai khóc lo buồn sầu. Bao đêm khóc than nguyện cầu. Sẽ được Ngài thương  ủi an.</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34245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rmAutofit/>
          </a:bodyPr>
          <a:lstStyle/>
          <a:p>
            <a:pPr marL="0" indent="0" algn="just">
              <a:buNone/>
            </a:pPr>
            <a:r>
              <a:rPr lang="en-US" altLang="en-US" sz="6000" u="sng" dirty="0" smtClean="0">
                <a:solidFill>
                  <a:srgbClr val="FFFF00"/>
                </a:solidFill>
                <a:latin typeface="+mj-lt"/>
                <a:cs typeface="Times New Roman" panose="02020603050405020304" pitchFamily="18" charset="0"/>
              </a:rPr>
              <a:t>**:</a:t>
            </a:r>
            <a:r>
              <a:rPr lang="en-US" altLang="en-US" sz="6000" dirty="0" smtClean="0">
                <a:solidFill>
                  <a:srgbClr val="FFFF00"/>
                </a:solidFill>
                <a:latin typeface="+mj-lt"/>
                <a:cs typeface="Times New Roman" panose="02020603050405020304" pitchFamily="18" charset="0"/>
              </a:rPr>
              <a:t> </a:t>
            </a:r>
            <a:r>
              <a:rPr lang="vi-VN" sz="4800" dirty="0" smtClean="0">
                <a:solidFill>
                  <a:schemeClr val="bg1"/>
                </a:solidFill>
                <a:latin typeface="+mj-lt"/>
              </a:rPr>
              <a:t>Tiến </a:t>
            </a:r>
            <a:r>
              <a:rPr lang="vi-VN" sz="4800" dirty="0">
                <a:solidFill>
                  <a:schemeClr val="bg1"/>
                </a:solidFill>
                <a:latin typeface="+mj-lt"/>
              </a:rPr>
              <a:t>tiến bước lên đền, đền thánh của Người. Cất tiếng hát vui lên dân thánh của Người. Tiến, tiến bước loan truyền hồng ân Thiên Chúa Trời. Ta hát mừng tình thiên thu Chúa ta.</a:t>
            </a:r>
            <a:endParaRPr lang="en-US" dirty="0">
              <a:solidFill>
                <a:schemeClr val="bg1"/>
              </a:solidFill>
              <a:latin typeface="+mj-lt"/>
            </a:endParaRPr>
          </a:p>
        </p:txBody>
      </p:sp>
    </p:spTree>
    <p:extLst>
      <p:ext uri="{BB962C8B-B14F-4D97-AF65-F5344CB8AC3E}">
        <p14:creationId xmlns:p14="http://schemas.microsoft.com/office/powerpoint/2010/main" val="3238583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u="sng" dirty="0">
                <a:solidFill>
                  <a:srgbClr val="F3F30D"/>
                </a:solidFill>
                <a:latin typeface="+mj-lt"/>
                <a:ea typeface="SimHei" panose="02010609060101010101" pitchFamily="49" charset="-122"/>
                <a:cs typeface="Times New Roman" panose="02020603050405020304" pitchFamily="18" charset="0"/>
              </a:rPr>
              <a:t>Tk3:</a:t>
            </a:r>
            <a:r>
              <a:rPr lang="en-US" altLang="en-US" sz="6000" dirty="0">
                <a:solidFill>
                  <a:schemeClr val="bg1"/>
                </a:solidFill>
                <a:latin typeface="+mj-lt"/>
                <a:ea typeface="SimHei" panose="02010609060101010101" pitchFamily="49" charset="-122"/>
                <a:cs typeface="Times New Roman" panose="02020603050405020304" pitchFamily="18" charset="0"/>
              </a:rPr>
              <a:t> </a:t>
            </a:r>
            <a:r>
              <a:rPr lang="vi-VN" sz="6000" dirty="0">
                <a:solidFill>
                  <a:schemeClr val="bg1"/>
                </a:solidFill>
                <a:latin typeface="+mj-lt"/>
                <a:cs typeface="Times New Roman" panose="02020603050405020304" pitchFamily="18" charset="0"/>
              </a:rPr>
              <a:t>Thật là hạnh phúc biết bao, Cho ai suốt cả cuộc đời. Luôn công chính trong Lời Ngài. Sẽ được Ngài cho thỏa lòng.</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16112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u="sng" dirty="0" smtClean="0">
                <a:solidFill>
                  <a:srgbClr val="F3F30D"/>
                </a:solidFill>
                <a:latin typeface="+mj-lt"/>
                <a:ea typeface="SimHei" panose="02010609060101010101" pitchFamily="49" charset="-122"/>
                <a:cs typeface="Times New Roman" panose="02020603050405020304" pitchFamily="18" charset="0"/>
              </a:rPr>
              <a:t>Tk4</a:t>
            </a:r>
            <a:r>
              <a:rPr lang="en-US" altLang="en-US" sz="6000" u="sng" dirty="0">
                <a:solidFill>
                  <a:srgbClr val="F3F30D"/>
                </a:solidFill>
                <a:latin typeface="+mj-lt"/>
                <a:ea typeface="SimHei" panose="02010609060101010101" pitchFamily="49" charset="-122"/>
                <a:cs typeface="Times New Roman" panose="02020603050405020304" pitchFamily="18" charset="0"/>
              </a:rPr>
              <a:t>:</a:t>
            </a:r>
            <a:r>
              <a:rPr lang="en-US" altLang="en-US" sz="6000" dirty="0">
                <a:solidFill>
                  <a:schemeClr val="bg1"/>
                </a:solidFill>
                <a:latin typeface="+mj-lt"/>
                <a:ea typeface="SimHei" panose="02010609060101010101" pitchFamily="49" charset="-122"/>
                <a:cs typeface="Times New Roman" panose="02020603050405020304" pitchFamily="18" charset="0"/>
              </a:rPr>
              <a:t> </a:t>
            </a:r>
            <a:r>
              <a:rPr lang="vi-VN" sz="6000" dirty="0">
                <a:solidFill>
                  <a:schemeClr val="bg1"/>
                </a:solidFill>
                <a:latin typeface="+mj-lt"/>
                <a:cs typeface="Times New Roman" panose="02020603050405020304" pitchFamily="18" charset="0"/>
              </a:rPr>
              <a:t>Thật là hạnh phúc biết  bao. Cho ai xót thương mọi người. Thông chia nỗi đau từng ngày. Sẽ được Ngài luôn xót thương.</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26011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u="sng" dirty="0" smtClean="0">
                <a:solidFill>
                  <a:srgbClr val="F3F30D"/>
                </a:solidFill>
                <a:latin typeface="+mj-lt"/>
                <a:ea typeface="SimHei" panose="02010609060101010101" pitchFamily="49" charset="-122"/>
                <a:cs typeface="Times New Roman" panose="02020603050405020304" pitchFamily="18" charset="0"/>
              </a:rPr>
              <a:t>Tk5</a:t>
            </a:r>
            <a:r>
              <a:rPr lang="en-US" altLang="en-US" sz="6000" u="sng" dirty="0">
                <a:solidFill>
                  <a:srgbClr val="F3F30D"/>
                </a:solidFill>
                <a:latin typeface="+mj-lt"/>
                <a:ea typeface="SimHei" panose="02010609060101010101" pitchFamily="49" charset="-122"/>
                <a:cs typeface="Times New Roman" panose="02020603050405020304" pitchFamily="18" charset="0"/>
              </a:rPr>
              <a:t>:</a:t>
            </a:r>
            <a:r>
              <a:rPr lang="en-US" altLang="en-US" sz="6000" dirty="0">
                <a:solidFill>
                  <a:schemeClr val="bg1"/>
                </a:solidFill>
                <a:latin typeface="+mj-lt"/>
                <a:ea typeface="SimHei" panose="02010609060101010101" pitchFamily="49" charset="-122"/>
                <a:cs typeface="Times New Roman" panose="02020603050405020304" pitchFamily="18" charset="0"/>
              </a:rPr>
              <a:t> </a:t>
            </a:r>
            <a:r>
              <a:rPr lang="vi-VN" sz="6000" dirty="0">
                <a:solidFill>
                  <a:schemeClr val="bg1"/>
                </a:solidFill>
                <a:latin typeface="+mj-lt"/>
                <a:cs typeface="Times New Roman" panose="02020603050405020304" pitchFamily="18" charset="0"/>
              </a:rPr>
              <a:t>Thật là hạnh phúc biết bao tâm can trắng trong thật lòng. Mai đây sẽ vui được nhìn nhan Ngài, ở nơi Nước Trời.</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2198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u="sng" dirty="0" smtClean="0">
                <a:solidFill>
                  <a:srgbClr val="F3F30D"/>
                </a:solidFill>
                <a:latin typeface="+mj-lt"/>
                <a:ea typeface="SimHei" panose="02010609060101010101" pitchFamily="49" charset="-122"/>
                <a:cs typeface="Times New Roman" panose="02020603050405020304" pitchFamily="18" charset="0"/>
              </a:rPr>
              <a:t>Tk6:</a:t>
            </a:r>
            <a:r>
              <a:rPr lang="en-US" altLang="en-US" sz="6000" dirty="0" smtClean="0">
                <a:solidFill>
                  <a:schemeClr val="bg1"/>
                </a:solidFill>
                <a:latin typeface="+mj-lt"/>
                <a:ea typeface="SimHei" panose="02010609060101010101" pitchFamily="49" charset="-122"/>
                <a:cs typeface="Times New Roman" panose="02020603050405020304" pitchFamily="18" charset="0"/>
              </a:rPr>
              <a:t> </a:t>
            </a:r>
            <a:r>
              <a:rPr lang="vi-VN" sz="6000" dirty="0">
                <a:solidFill>
                  <a:schemeClr val="bg1"/>
                </a:solidFill>
                <a:latin typeface="+mj-lt"/>
                <a:cs typeface="Times New Roman" panose="02020603050405020304" pitchFamily="18" charset="0"/>
              </a:rPr>
              <a:t>Thật là hạnh phúc biết bao. Cho ai kết xây hòa bình. Cho ai nắm tay hòa mình. Sẽ gọi là con của Ngài.</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07194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u="sng" dirty="0" smtClean="0">
                <a:solidFill>
                  <a:srgbClr val="F3F30D"/>
                </a:solidFill>
                <a:latin typeface="+mj-lt"/>
                <a:ea typeface="SimHei" panose="02010609060101010101" pitchFamily="49" charset="-122"/>
                <a:cs typeface="Times New Roman" panose="02020603050405020304" pitchFamily="18" charset="0"/>
              </a:rPr>
              <a:t>Tk7:</a:t>
            </a:r>
            <a:r>
              <a:rPr lang="en-US" altLang="en-US" sz="6000" dirty="0" smtClean="0">
                <a:solidFill>
                  <a:schemeClr val="bg1"/>
                </a:solidFill>
                <a:latin typeface="+mj-lt"/>
                <a:ea typeface="SimHei" panose="02010609060101010101" pitchFamily="49" charset="-122"/>
                <a:cs typeface="Times New Roman" panose="02020603050405020304" pitchFamily="18" charset="0"/>
              </a:rPr>
              <a:t> </a:t>
            </a:r>
            <a:r>
              <a:rPr lang="vi-VN" sz="6000" dirty="0">
                <a:solidFill>
                  <a:schemeClr val="bg1"/>
                </a:solidFill>
                <a:latin typeface="+mj-lt"/>
                <a:cs typeface="Times New Roman" panose="02020603050405020304" pitchFamily="18" charset="0"/>
              </a:rPr>
              <a:t>Thật là hạnh phúc biết bao. Cho ai sống trong nhục mạ. Lo danh Chúa nên tàn tạ. Sẽ được phần nơi Nước Trời.</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07194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 xmlns:a16="http://schemas.microsoft.com/office/drawing/2014/main" id="{8E0E371E-C08E-4EB7-9772-F0D5B7B361E4}"/>
              </a:ext>
            </a:extLst>
          </p:cNvPr>
          <p:cNvSpPr>
            <a:spLocks noChangeArrowheads="1"/>
          </p:cNvSpPr>
          <p:nvPr/>
        </p:nvSpPr>
        <p:spPr bwMode="auto">
          <a:xfrm>
            <a:off x="0" y="133350"/>
            <a:ext cx="9144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5000" u="sng" dirty="0" smtClean="0">
                <a:solidFill>
                  <a:srgbClr val="FFFF00"/>
                </a:solidFill>
                <a:latin typeface="+mj-lt"/>
                <a:cs typeface="Times New Roman" panose="02020603050405020304" pitchFamily="18" charset="0"/>
              </a:rPr>
              <a:t>Tk2:</a:t>
            </a:r>
            <a:r>
              <a:rPr lang="en-US" altLang="en-US" sz="5000" dirty="0" smtClean="0">
                <a:solidFill>
                  <a:srgbClr val="FFFF00"/>
                </a:solidFill>
                <a:latin typeface="+mj-lt"/>
                <a:cs typeface="Times New Roman" panose="02020603050405020304" pitchFamily="18" charset="0"/>
              </a:rPr>
              <a:t> </a:t>
            </a:r>
            <a:r>
              <a:rPr lang="vi-VN" sz="5000" dirty="0">
                <a:solidFill>
                  <a:prstClr val="white"/>
                </a:solidFill>
                <a:latin typeface="+mj-lt"/>
                <a:cs typeface="Times New Roman" panose="02020603050405020304" pitchFamily="18" charset="0"/>
              </a:rPr>
              <a:t>Như ngày nào đoàn dân Chúa xưa, băng rừng sâu vượt qua biển khơi, lên đường đi hành hương thánh đô, chúng ta đi, đi lên đền Chúa ta thân yêu.</a:t>
            </a:r>
          </a:p>
        </p:txBody>
      </p:sp>
    </p:spTree>
    <p:extLst>
      <p:ext uri="{BB962C8B-B14F-4D97-AF65-F5344CB8AC3E}">
        <p14:creationId xmlns:p14="http://schemas.microsoft.com/office/powerpoint/2010/main" val="2114463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6000" u="sng" dirty="0" smtClean="0">
                <a:solidFill>
                  <a:srgbClr val="F3F30D"/>
                </a:solidFill>
                <a:latin typeface="+mj-lt"/>
                <a:ea typeface="SimHei" panose="02010609060101010101" pitchFamily="49" charset="-122"/>
                <a:cs typeface="Times New Roman" panose="02020603050405020304" pitchFamily="18" charset="0"/>
              </a:rPr>
              <a:t>Tk8:</a:t>
            </a:r>
            <a:r>
              <a:rPr lang="en-US" altLang="en-US" sz="6000" dirty="0" smtClean="0">
                <a:solidFill>
                  <a:schemeClr val="bg1"/>
                </a:solidFill>
                <a:latin typeface="+mj-lt"/>
                <a:ea typeface="SimHei" panose="02010609060101010101" pitchFamily="49" charset="-122"/>
                <a:cs typeface="Times New Roman" panose="02020603050405020304" pitchFamily="18" charset="0"/>
              </a:rPr>
              <a:t> </a:t>
            </a:r>
            <a:r>
              <a:rPr lang="vi-VN" sz="6000" dirty="0">
                <a:solidFill>
                  <a:schemeClr val="bg1"/>
                </a:solidFill>
                <a:latin typeface="+mj-lt"/>
                <a:cs typeface="Times New Roman" panose="02020603050405020304" pitchFamily="18" charset="0"/>
              </a:rPr>
              <a:t>Thật là hạnh phúc biết bao tâm can trắng trong thật lòng. Mai đây sẽ vui được nhìn nhan Ngài, ở nơi Nước Trời.</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07194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chor="ctr" anchorCtr="0">
            <a:noAutofit/>
          </a:bodyPr>
          <a:lstStyle/>
          <a:p>
            <a:pPr algn="just"/>
            <a:r>
              <a:rPr lang="en-US" altLang="en-US" sz="7200" u="sng" dirty="0" err="1">
                <a:solidFill>
                  <a:srgbClr val="F3F30D"/>
                </a:solidFill>
                <a:latin typeface="+mj-lt"/>
                <a:ea typeface="SimHei" panose="02010609060101010101" pitchFamily="49" charset="-122"/>
                <a:cs typeface="Times New Roman" panose="02020603050405020304" pitchFamily="18" charset="0"/>
              </a:rPr>
              <a:t>Đk</a:t>
            </a:r>
            <a:r>
              <a:rPr lang="en-US" altLang="en-US" sz="7200" u="sng" dirty="0">
                <a:solidFill>
                  <a:srgbClr val="F3F30D"/>
                </a:solidFill>
                <a:latin typeface="+mj-lt"/>
                <a:ea typeface="SimHei" panose="02010609060101010101" pitchFamily="49" charset="-122"/>
                <a:cs typeface="Times New Roman" panose="02020603050405020304" pitchFamily="18" charset="0"/>
              </a:rPr>
              <a:t>:</a:t>
            </a:r>
            <a:r>
              <a:rPr lang="en-US" altLang="en-US" sz="7200" dirty="0">
                <a:solidFill>
                  <a:schemeClr val="bg1"/>
                </a:solidFill>
                <a:latin typeface="+mj-lt"/>
                <a:ea typeface="SimHei" panose="02010609060101010101" pitchFamily="49" charset="-122"/>
                <a:cs typeface="Times New Roman" panose="02020603050405020304" pitchFamily="18" charset="0"/>
              </a:rPr>
              <a:t> </a:t>
            </a:r>
            <a:r>
              <a:rPr lang="vi-VN" sz="7200" dirty="0">
                <a:solidFill>
                  <a:schemeClr val="bg1"/>
                </a:solidFill>
                <a:latin typeface="+mj-lt"/>
                <a:cs typeface="Times New Roman" panose="02020603050405020304" pitchFamily="18" charset="0"/>
              </a:rPr>
              <a:t>Phúc cho những ai có tinh thần nghèo khó Vì Nước Trời là của họ</a:t>
            </a:r>
            <a:endParaRPr lang="en-US" sz="72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39498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61637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Ca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Kết</a:t>
            </a:r>
            <a:r>
              <a:rPr lang="en-US" sz="8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0" dirty="0" err="1">
                <a:solidFill>
                  <a:schemeClr val="bg1"/>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660066"/>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660066"/>
                </a:solidFill>
                <a:effectLst>
                  <a:outerShdw blurRad="38100" dist="38100" dir="2700000" algn="tl">
                    <a:srgbClr val="000000">
                      <a:alpha val="43137"/>
                    </a:srgbClr>
                  </a:outerShdw>
                </a:effectLst>
                <a:latin typeface="+mj-lt"/>
                <a:cs typeface="Times New Roman" pitchFamily="18" charset="0"/>
              </a:rPr>
            </a:b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Thắp</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Sáng</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smtClean="0">
                <a:solidFill>
                  <a:srgbClr val="FFFF00"/>
                </a:solidFill>
                <a:effectLst>
                  <a:outerShdw blurRad="38100" dist="38100" dir="2700000" algn="tl">
                    <a:srgbClr val="000000">
                      <a:alpha val="43137"/>
                    </a:srgbClr>
                  </a:outerShdw>
                </a:effectLst>
                <a:latin typeface="+mj-lt"/>
                <a:cs typeface="Times New Roman" pitchFamily="18" charset="0"/>
              </a:rPr>
              <a:t>Trong</a:t>
            </a:r>
            <a:r>
              <a:rPr lang="en-US" sz="6000" b="0" dirty="0" smtClean="0">
                <a:solidFill>
                  <a:srgbClr val="FFFF00"/>
                </a:solidFill>
                <a:effectLst>
                  <a:outerShdw blurRad="38100" dist="38100" dir="2700000" algn="tl">
                    <a:srgbClr val="000000">
                      <a:alpha val="43137"/>
                    </a:srgbClr>
                  </a:outerShdw>
                </a:effectLst>
                <a:latin typeface="+mj-lt"/>
                <a:cs typeface="Times New Roman" pitchFamily="18" charset="0"/>
              </a:rPr>
              <a:t> Con</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b="0" i="1" dirty="0" err="1" smtClean="0">
                <a:solidFill>
                  <a:schemeClr val="bg1"/>
                </a:solidFill>
                <a:effectLst>
                  <a:outerShdw blurRad="38100" dist="38100" dir="2700000" algn="tl">
                    <a:srgbClr val="000000">
                      <a:alpha val="43137"/>
                    </a:srgbClr>
                  </a:outerShdw>
                </a:effectLst>
                <a:latin typeface="+mj-lt"/>
                <a:cs typeface="Times New Roman" pitchFamily="18" charset="0"/>
              </a:rPr>
              <a:t>Trầm</a:t>
            </a:r>
            <a:r>
              <a:rPr lang="en-US"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0" i="1" dirty="0" err="1" smtClean="0">
                <a:solidFill>
                  <a:schemeClr val="bg1"/>
                </a:solidFill>
                <a:effectLst>
                  <a:outerShdw blurRad="38100" dist="38100" dir="2700000" algn="tl">
                    <a:srgbClr val="000000">
                      <a:alpha val="43137"/>
                    </a:srgbClr>
                  </a:outerShdw>
                </a:effectLst>
                <a:latin typeface="+mj-lt"/>
                <a:cs typeface="Times New Roman" pitchFamily="18" charset="0"/>
              </a:rPr>
              <a:t>Hương</a:t>
            </a:r>
            <a:endParaRPr lang="vi-VN" sz="80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5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500" b="0" dirty="0">
                <a:effectLst>
                  <a:outerShdw blurRad="38100" dist="38100" dir="2700000" algn="tl">
                    <a:srgbClr val="000000">
                      <a:alpha val="43137"/>
                    </a:srgbClr>
                  </a:outerShdw>
                </a:effectLst>
                <a:latin typeface="+mj-lt"/>
              </a:rPr>
              <a:t> </a:t>
            </a:r>
            <a:r>
              <a:rPr lang="vi-VN" sz="6500" b="0" dirty="0">
                <a:solidFill>
                  <a:schemeClr val="bg1"/>
                </a:solidFill>
                <a:latin typeface="+mj-lt"/>
              </a:rPr>
              <a:t>Thắp sáng lên trong con tình yêu Chúa. Thắp sáng lên trong con tình tuyệt vời.</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1014208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6500" b="0" dirty="0">
                <a:effectLst>
                  <a:outerShdw blurRad="38100" dist="38100" dir="2700000" algn="tl">
                    <a:srgbClr val="000000">
                      <a:alpha val="43137"/>
                    </a:srgbClr>
                  </a:outerShdw>
                </a:effectLst>
                <a:latin typeface="+mj-lt"/>
              </a:rPr>
              <a:t> </a:t>
            </a:r>
            <a:r>
              <a:rPr lang="en-US" sz="6500" dirty="0">
                <a:solidFill>
                  <a:schemeClr val="bg1"/>
                </a:solidFill>
                <a:effectLst>
                  <a:outerShdw blurRad="38100" dist="38100" dir="2700000" algn="tl">
                    <a:srgbClr val="000000">
                      <a:alpha val="43137"/>
                    </a:srgbClr>
                  </a:outerShdw>
                </a:effectLst>
              </a:rPr>
              <a:t>Đ</a:t>
            </a:r>
            <a:r>
              <a:rPr lang="vi-VN" sz="6500" b="0" dirty="0" smtClean="0">
                <a:solidFill>
                  <a:schemeClr val="bg1"/>
                </a:solidFill>
                <a:latin typeface="+mj-lt"/>
              </a:rPr>
              <a:t>ể </a:t>
            </a:r>
            <a:r>
              <a:rPr lang="vi-VN" sz="6500" b="0" dirty="0">
                <a:solidFill>
                  <a:schemeClr val="bg1"/>
                </a:solidFill>
                <a:latin typeface="+mj-lt"/>
              </a:rPr>
              <a:t>con hân hoan đem tin yêu đi về muôn lối. Tựa như mưa tuôn, mưa hồng ân Chúa trên trần đời.</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5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500" b="0" dirty="0">
                <a:effectLst>
                  <a:outerShdw blurRad="38100" dist="38100" dir="2700000" algn="tl">
                    <a:srgbClr val="000000">
                      <a:alpha val="43137"/>
                    </a:srgbClr>
                  </a:outerShdw>
                </a:effectLst>
                <a:latin typeface="+mj-lt"/>
              </a:rPr>
              <a:t> </a:t>
            </a:r>
            <a:r>
              <a:rPr lang="vi-VN" sz="6500" b="0" dirty="0">
                <a:solidFill>
                  <a:schemeClr val="bg1"/>
                </a:solidFill>
                <a:latin typeface="+mj-lt"/>
              </a:rPr>
              <a:t>Thắp sáng lên trong con tình yêu Chúa. Thắp sáng lên trong con tình tuyệt vời.</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4278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6500" b="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6500" dirty="0">
                <a:solidFill>
                  <a:schemeClr val="bg1"/>
                </a:solidFill>
              </a:rPr>
              <a:t>Đ</a:t>
            </a:r>
            <a:r>
              <a:rPr lang="vi-VN" sz="6500" b="0" dirty="0" smtClean="0">
                <a:solidFill>
                  <a:schemeClr val="bg1"/>
                </a:solidFill>
                <a:latin typeface="+mj-lt"/>
              </a:rPr>
              <a:t>ể </a:t>
            </a:r>
            <a:r>
              <a:rPr lang="vi-VN" sz="6500" b="0" dirty="0">
                <a:solidFill>
                  <a:schemeClr val="bg1"/>
                </a:solidFill>
                <a:latin typeface="+mj-lt"/>
              </a:rPr>
              <a:t>con say mê tim reo vang rộn ràng đi tới. Niềm tin cao dâng, ôi niềm tin thánh ân tuyệt vời.</a:t>
            </a:r>
            <a:endParaRPr lang="vi-VN" sz="65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8581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5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500" b="0" dirty="0">
                <a:effectLst>
                  <a:outerShdw blurRad="38100" dist="38100" dir="2700000" algn="tl">
                    <a:srgbClr val="000000">
                      <a:alpha val="43137"/>
                    </a:srgbClr>
                  </a:outerShdw>
                </a:effectLst>
                <a:latin typeface="+mj-lt"/>
              </a:rPr>
              <a:t> </a:t>
            </a:r>
            <a:r>
              <a:rPr lang="vi-VN" sz="6500" b="0" dirty="0">
                <a:solidFill>
                  <a:schemeClr val="bg1"/>
                </a:solidFill>
                <a:latin typeface="+mj-lt"/>
              </a:rPr>
              <a:t>Thắp sáng lên trong con tình yêu Chúa. Thắp sáng lên trong con tình tuyệt vời.</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4278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6500" b="0" dirty="0" smtClean="0">
                <a:effectLst>
                  <a:outerShdw blurRad="38100" dist="38100" dir="2700000" algn="tl">
                    <a:srgbClr val="000000">
                      <a:alpha val="43137"/>
                    </a:srgbClr>
                  </a:outerShdw>
                </a:effectLst>
                <a:latin typeface="+mj-lt"/>
              </a:rPr>
              <a:t> </a:t>
            </a:r>
            <a:r>
              <a:rPr lang="vi-VN" sz="6500" b="0" dirty="0">
                <a:solidFill>
                  <a:schemeClr val="bg1"/>
                </a:solidFill>
                <a:latin typeface="+mj-lt"/>
              </a:rPr>
              <a:t>Trần gian hôm nay ôi bao nhiêu mây mờ giăng lối. Tựa như cơn mê, tâm hồn con quá xa tình Người.</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31434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50" name="Rectangle 3">
            <a:extLst>
              <a:ext uri="{FF2B5EF4-FFF2-40B4-BE49-F238E27FC236}">
                <a16:creationId xmlns="" xmlns:a16="http://schemas.microsoft.com/office/drawing/2014/main" id="{55634DD5-475E-4EC5-BFAD-7FF8EEA3014F}"/>
              </a:ext>
            </a:extLst>
          </p:cNvPr>
          <p:cNvSpPr>
            <a:spLocks noGrp="1" noChangeArrowheads="1"/>
          </p:cNvSpPr>
          <p:nvPr>
            <p:ph type="subTitle" idx="4294967295"/>
          </p:nvPr>
        </p:nvSpPr>
        <p:spPr>
          <a:xfrm>
            <a:off x="0" y="0"/>
            <a:ext cx="9144000" cy="5143500"/>
          </a:xfrm>
        </p:spPr>
        <p:txBody>
          <a:bodyPr anchor="ctr" anchorCtr="0">
            <a:normAutofit/>
          </a:bodyPr>
          <a:lstStyle/>
          <a:p>
            <a:pPr marL="0" indent="0" algn="just">
              <a:buNone/>
            </a:pPr>
            <a:r>
              <a:rPr lang="en-US" altLang="en-US" sz="6000" u="sng" dirty="0" err="1">
                <a:solidFill>
                  <a:srgbClr val="FFFF00"/>
                </a:solidFill>
                <a:latin typeface="+mj-lt"/>
                <a:cs typeface="Times New Roman" panose="02020603050405020304" pitchFamily="18" charset="0"/>
              </a:rPr>
              <a:t>Đk</a:t>
            </a:r>
            <a:r>
              <a:rPr lang="en-US" altLang="en-US" sz="6000" u="sng" dirty="0">
                <a:solidFill>
                  <a:srgbClr val="FFFF00"/>
                </a:solidFill>
                <a:latin typeface="+mj-lt"/>
                <a:cs typeface="Times New Roman" panose="02020603050405020304" pitchFamily="18" charset="0"/>
              </a:rPr>
              <a:t>:</a:t>
            </a:r>
            <a:r>
              <a:rPr lang="en-US" altLang="en-US" sz="6000" dirty="0">
                <a:solidFill>
                  <a:srgbClr val="FFFF00"/>
                </a:solidFill>
                <a:latin typeface="+mj-lt"/>
                <a:cs typeface="Times New Roman" panose="02020603050405020304" pitchFamily="18" charset="0"/>
              </a:rPr>
              <a:t> </a:t>
            </a:r>
            <a:r>
              <a:rPr lang="vi-VN" sz="4800" dirty="0">
                <a:solidFill>
                  <a:schemeClr val="bg1"/>
                </a:solidFill>
                <a:latin typeface="+mj-lt"/>
              </a:rPr>
              <a:t>Từ muôn phương ta về đây sánh vai lên đường, đường đưa ta đi lên đền Chúa ta. Lòng hân hoan ta hòa chung tiếng hát nhịp nhàng, vui hát mừng danh Chúa cứu độ ta. </a:t>
            </a:r>
            <a:endParaRPr lang="en-US" dirty="0">
              <a:solidFill>
                <a:schemeClr val="bg1"/>
              </a:solidFill>
              <a:latin typeface="+mj-lt"/>
            </a:endParaRPr>
          </a:p>
        </p:txBody>
      </p:sp>
    </p:spTree>
    <p:extLst>
      <p:ext uri="{BB962C8B-B14F-4D97-AF65-F5344CB8AC3E}">
        <p14:creationId xmlns:p14="http://schemas.microsoft.com/office/powerpoint/2010/main" val="3888263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5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500" b="0" dirty="0">
                <a:effectLst>
                  <a:outerShdw blurRad="38100" dist="38100" dir="2700000" algn="tl">
                    <a:srgbClr val="000000">
                      <a:alpha val="43137"/>
                    </a:srgbClr>
                  </a:outerShdw>
                </a:effectLst>
                <a:latin typeface="+mj-lt"/>
              </a:rPr>
              <a:t> </a:t>
            </a:r>
            <a:r>
              <a:rPr lang="vi-VN" sz="6500" b="0" dirty="0">
                <a:solidFill>
                  <a:schemeClr val="bg1"/>
                </a:solidFill>
                <a:latin typeface="+mj-lt"/>
              </a:rPr>
              <a:t>Thắp sáng lên trong con tình yêu Chúa. Thắp sáng lên trong con tình tuyệt vời.</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4278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a:t>
            </a:r>
            <a:r>
              <a:rPr lang="en-US" sz="6500" b="0" dirty="0" smtClean="0">
                <a:effectLst>
                  <a:outerShdw blurRad="38100" dist="38100" dir="2700000" algn="tl">
                    <a:srgbClr val="000000">
                      <a:alpha val="43137"/>
                    </a:srgbClr>
                  </a:outerShdw>
                </a:effectLst>
                <a:latin typeface="+mj-lt"/>
              </a:rPr>
              <a:t> </a:t>
            </a:r>
            <a:r>
              <a:rPr lang="vi-VN" sz="6500" b="0" dirty="0">
                <a:solidFill>
                  <a:schemeClr val="bg1"/>
                </a:solidFill>
                <a:latin typeface="+mj-lt"/>
              </a:rPr>
              <a:t>Rồi hôm mai đây khi lâm nguy con thuyền tan vỡ. Hồn con chơi vơi, xin tình thương Chúa luôn hộ phù.</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37633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5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65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500" b="0" dirty="0">
                <a:effectLst>
                  <a:outerShdw blurRad="38100" dist="38100" dir="2700000" algn="tl">
                    <a:srgbClr val="000000">
                      <a:alpha val="43137"/>
                    </a:srgbClr>
                  </a:outerShdw>
                </a:effectLst>
                <a:latin typeface="+mj-lt"/>
              </a:rPr>
              <a:t> </a:t>
            </a:r>
            <a:r>
              <a:rPr lang="vi-VN" sz="6500" b="0" dirty="0">
                <a:solidFill>
                  <a:schemeClr val="bg1"/>
                </a:solidFill>
                <a:latin typeface="+mj-lt"/>
              </a:rPr>
              <a:t>Thắp sáng lên trong con tình yêu Chúa. Thắp sáng lên trong con tình tuyệt vời.</a:t>
            </a:r>
            <a:endParaRPr lang="vi-VN" sz="6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04278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61637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2040</Words>
  <Application>Microsoft Office PowerPoint</Application>
  <PresentationFormat>On-screen Show (16:9)</PresentationFormat>
  <Paragraphs>125</Paragraphs>
  <Slides>93</Slides>
  <Notes>0</Notes>
  <HiddenSlides>0</HiddenSlides>
  <MMClips>0</MMClips>
  <ScaleCrop>false</ScaleCrop>
  <HeadingPairs>
    <vt:vector size="4" baseType="variant">
      <vt:variant>
        <vt:lpstr>Theme</vt:lpstr>
      </vt:variant>
      <vt:variant>
        <vt:i4>10</vt:i4>
      </vt:variant>
      <vt:variant>
        <vt:lpstr>Slide Titles</vt:lpstr>
      </vt:variant>
      <vt:variant>
        <vt:i4>93</vt:i4>
      </vt:variant>
    </vt:vector>
  </HeadingPairs>
  <TitlesOfParts>
    <vt:vector size="103" baseType="lpstr">
      <vt:lpstr>Office Theme</vt:lpstr>
      <vt:lpstr>2_Office Theme</vt:lpstr>
      <vt:lpstr>3_Office Theme</vt:lpstr>
      <vt:lpstr>36_Default Design</vt:lpstr>
      <vt:lpstr>4_Office Theme</vt:lpstr>
      <vt:lpstr>37_Default Design</vt:lpstr>
      <vt:lpstr>5_Office Theme</vt:lpstr>
      <vt:lpstr>1_Office Theme</vt:lpstr>
      <vt:lpstr>6_Office Theme</vt:lpstr>
      <vt:lpstr>7_Office Theme</vt:lpstr>
      <vt:lpstr>PowerPoint Presentation</vt:lpstr>
      <vt:lpstr>Ca nhập lễ Lên Đền Thánh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145 Kim Long (3 câu)</vt:lpstr>
      <vt:lpstr>Đk: Phúc cho ai, được Chúa Trời nhà Gia-cóp hộ phù.</vt:lpstr>
      <vt:lpstr>Tk1:  Ngài minh xét những ai bị ức oan, kẻ tù tội ra tay cứu độ liền. Ngài cũng thương ban lương thực mà nuôi kẻ khó nghèo.</vt:lpstr>
      <vt:lpstr>Đk: Phúc cho ai, được Chúa Trời nhà Gia-cóp hộ phù.</vt:lpstr>
      <vt:lpstr>Tk2: Ngài mở mắt những kẻ bị tối đui, kẻ bị dìm ra tay Chúa vực dậy. Và Chúa yêu thương những người hằng luôn sống chính trực. Ngài cũng không quên bang trợ kiều dân nấp bóng Ngài.</vt:lpstr>
      <vt:lpstr>Đk: Phúc cho ai, được Chúa Trời nhà Gia-cóp hộ phù.</vt:lpstr>
      <vt:lpstr>Tk3: Mọi mưu tính ác nhân Ngài phá tan. Chúa độ trì cô nhi với quả phụ. Ngài nắm trong tay vương quyền ngàn muôn kiếp vững bền. Này hỡi Si-on, Chúa Trời là Vua thống lãnh hoài.</vt:lpstr>
      <vt:lpstr>Đk: Phúc cho ai, được Chúa Trời nhà Gia-cóp hộ phù.</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Niềm Cảm Mến Phanxico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Tám Mối Phúc La Thập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Thắp Sáng Trong Con Trầm Hương</vt:lpstr>
      <vt:lpstr>Đk: Thắp sáng lên trong con tình yêu Chúa. Thắp sáng lên trong con tình tuyệt vời.</vt:lpstr>
      <vt:lpstr>Tk1: Để con hân hoan đem tin yêu đi về muôn lối. Tựa như mưa tuôn, mưa hồng ân Chúa trên trần đời.</vt:lpstr>
      <vt:lpstr>Đk: Thắp sáng lên trong con tình yêu Chúa. Thắp sáng lên trong con tình tuyệt vời.</vt:lpstr>
      <vt:lpstr>Tk2: Để con say mê tim reo vang rộn ràng đi tới. Niềm tin cao dâng, ôi niềm tin thánh ân tuyệt vời.</vt:lpstr>
      <vt:lpstr>Đk: Thắp sáng lên trong con tình yêu Chúa. Thắp sáng lên trong con tình tuyệt vời.</vt:lpstr>
      <vt:lpstr>Tk3: Trần gian hôm nay ôi bao nhiêu mây mờ giăng lối. Tựa như cơn mê, tâm hồn con quá xa tình Người.</vt:lpstr>
      <vt:lpstr>Đk: Thắp sáng lên trong con tình yêu Chúa. Thắp sáng lên trong con tình tuyệt vời.</vt:lpstr>
      <vt:lpstr>Tk4: Rồi hôm mai đây khi lâm nguy con thuyền tan vỡ. Hồn con chơi vơi, xin tình thương Chúa luôn hộ phù.</vt:lpstr>
      <vt:lpstr>Đk: Thắp sáng lên trong con tình yêu Chúa. Thắp sáng lên trong con tình tuyệt vời.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145</cp:revision>
  <dcterms:created xsi:type="dcterms:W3CDTF">2021-05-09T08:36:44Z</dcterms:created>
  <dcterms:modified xsi:type="dcterms:W3CDTF">2026-01-14T22:11:46Z</dcterms:modified>
</cp:coreProperties>
</file>