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16" r:id="rId7"/>
    <p:sldMasterId id="2147483728" r:id="rId8"/>
    <p:sldMasterId id="2147483740" r:id="rId9"/>
  </p:sldMasterIdLst>
  <p:notesMasterIdLst>
    <p:notesMasterId r:id="rId90"/>
  </p:notesMasterIdLst>
  <p:sldIdLst>
    <p:sldId id="9753" r:id="rId10"/>
    <p:sldId id="262" r:id="rId11"/>
    <p:sldId id="1133" r:id="rId12"/>
    <p:sldId id="1135" r:id="rId13"/>
    <p:sldId id="9738" r:id="rId14"/>
    <p:sldId id="9736" r:id="rId15"/>
    <p:sldId id="9739" r:id="rId16"/>
    <p:sldId id="9737" r:id="rId17"/>
    <p:sldId id="9740" r:id="rId18"/>
    <p:sldId id="9583" r:id="rId19"/>
    <p:sldId id="9762" r:id="rId20"/>
    <p:sldId id="9763" r:id="rId21"/>
    <p:sldId id="9764" r:id="rId22"/>
    <p:sldId id="9765" r:id="rId23"/>
    <p:sldId id="9766" r:id="rId24"/>
    <p:sldId id="9767" r:id="rId25"/>
    <p:sldId id="9768" r:id="rId26"/>
    <p:sldId id="9769" r:id="rId27"/>
    <p:sldId id="9770" r:id="rId28"/>
    <p:sldId id="9771" r:id="rId29"/>
    <p:sldId id="9772" r:id="rId30"/>
    <p:sldId id="9773" r:id="rId31"/>
    <p:sldId id="9774" r:id="rId32"/>
    <p:sldId id="9775" r:id="rId33"/>
    <p:sldId id="9776" r:id="rId34"/>
    <p:sldId id="9777" r:id="rId35"/>
    <p:sldId id="9778" r:id="rId36"/>
    <p:sldId id="9759" r:id="rId37"/>
    <p:sldId id="9528" r:id="rId38"/>
    <p:sldId id="9715" r:id="rId39"/>
    <p:sldId id="9703" r:id="rId40"/>
    <p:sldId id="9741" r:id="rId41"/>
    <p:sldId id="9653" r:id="rId42"/>
    <p:sldId id="9742" r:id="rId43"/>
    <p:sldId id="9655" r:id="rId44"/>
    <p:sldId id="9743" r:id="rId45"/>
    <p:sldId id="9754" r:id="rId46"/>
    <p:sldId id="8703" r:id="rId47"/>
    <p:sldId id="9755" r:id="rId48"/>
    <p:sldId id="9779" r:id="rId49"/>
    <p:sldId id="9780" r:id="rId50"/>
    <p:sldId id="9781" r:id="rId51"/>
    <p:sldId id="9782" r:id="rId52"/>
    <p:sldId id="9783" r:id="rId53"/>
    <p:sldId id="9784" r:id="rId54"/>
    <p:sldId id="9785" r:id="rId55"/>
    <p:sldId id="9786" r:id="rId56"/>
    <p:sldId id="9787" r:id="rId57"/>
    <p:sldId id="9788" r:id="rId58"/>
    <p:sldId id="9789" r:id="rId59"/>
    <p:sldId id="9790" r:id="rId60"/>
    <p:sldId id="9791" r:id="rId61"/>
    <p:sldId id="9792" r:id="rId62"/>
    <p:sldId id="9643" r:id="rId63"/>
    <p:sldId id="1680" r:id="rId64"/>
    <p:sldId id="9611" r:id="rId65"/>
    <p:sldId id="9645" r:id="rId66"/>
    <p:sldId id="9745" r:id="rId67"/>
    <p:sldId id="9729" r:id="rId68"/>
    <p:sldId id="9746" r:id="rId69"/>
    <p:sldId id="9744" r:id="rId70"/>
    <p:sldId id="9747" r:id="rId71"/>
    <p:sldId id="9686" r:id="rId72"/>
    <p:sldId id="9756" r:id="rId73"/>
    <p:sldId id="313" r:id="rId74"/>
    <p:sldId id="9664" r:id="rId75"/>
    <p:sldId id="9750" r:id="rId76"/>
    <p:sldId id="9667" r:id="rId77"/>
    <p:sldId id="9749" r:id="rId78"/>
    <p:sldId id="9697" r:id="rId79"/>
    <p:sldId id="9748" r:id="rId80"/>
    <p:sldId id="9693" r:id="rId81"/>
    <p:sldId id="9732" r:id="rId82"/>
    <p:sldId id="9760" r:id="rId83"/>
    <p:sldId id="445" r:id="rId84"/>
    <p:sldId id="441" r:id="rId85"/>
    <p:sldId id="9695" r:id="rId86"/>
    <p:sldId id="442" r:id="rId87"/>
    <p:sldId id="9734" r:id="rId88"/>
    <p:sldId id="9761" r:id="rId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6600"/>
    <a:srgbClr val="0033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61" autoAdjust="0"/>
  </p:normalViewPr>
  <p:slideViewPr>
    <p:cSldViewPr>
      <p:cViewPr>
        <p:scale>
          <a:sx n="125" d="100"/>
          <a:sy n="125" d="100"/>
        </p:scale>
        <p:origin x="-3144" y="-1116"/>
      </p:cViewPr>
      <p:guideLst>
        <p:guide orient="horz" pos="1620"/>
        <p:guide pos="2880"/>
      </p:guideLst>
    </p:cSldViewPr>
  </p:slideViewPr>
  <p:outlineViewPr>
    <p:cViewPr>
      <p:scale>
        <a:sx n="33" d="100"/>
        <a:sy n="33" d="100"/>
      </p:scale>
      <p:origin x="0" y="2410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90" Type="http://schemas.openxmlformats.org/officeDocument/2006/relationships/notesMaster" Target="notesMasters/notesMaster1.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C2E55-0B7A-46B6-89E3-C427EE1C5D7F}" type="datetimeFigureOut">
              <a:rPr lang="en-US" smtClean="0"/>
              <a:t>1/14/2026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E05B-CEB4-4C3A-A639-A17791DAD581}" type="slidenum">
              <a:rPr lang="en-US" smtClean="0"/>
              <a:t>‹#›</a:t>
            </a:fld>
            <a:endParaRPr lang="en-US"/>
          </a:p>
        </p:txBody>
      </p:sp>
    </p:spTree>
    <p:extLst>
      <p:ext uri="{BB962C8B-B14F-4D97-AF65-F5344CB8AC3E}">
        <p14:creationId xmlns:p14="http://schemas.microsoft.com/office/powerpoint/2010/main" val="159112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393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980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449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457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676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719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13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101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989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207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3199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815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513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626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974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46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073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017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8724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647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896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7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815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513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626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974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46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073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017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8724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647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896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7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029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4092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8089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8276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1/14/2026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837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1/14/2026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1/14/2026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5408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1/14/2026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1507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2073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0091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6101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6204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329833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578724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26617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2598554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1/14/2026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685248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9387099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356610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7565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054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586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455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443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668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9344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1/14/2026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032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655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42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134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827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524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836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6482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974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2265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5803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839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4440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0970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587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851349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9791445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6675411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9204607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058222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9525585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660541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2.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1/14/2026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5841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1717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1717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5596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4446028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46283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38781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56537214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rmAutofit/>
          </a:bodyPr>
          <a:lstStyle/>
          <a:p>
            <a:pPr marL="0" indent="0" algn="ctr">
              <a:lnSpc>
                <a:spcPct val="120000"/>
              </a:lnSpc>
              <a:buNone/>
            </a:pPr>
            <a:endParaRPr lang="en-US" sz="2400"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400" b="0" dirty="0">
              <a:solidFill>
                <a:srgbClr val="FFFF00"/>
              </a:solidFill>
              <a:latin typeface="+mj-lt"/>
              <a:ea typeface="Tahoma" pitchFamily="34" charset="0"/>
              <a:cs typeface="Times New Roman" pitchFamily="18" charset="0"/>
            </a:endParaRPr>
          </a:p>
          <a:p>
            <a:pPr marL="0" indent="0" algn="ctr">
              <a:lnSpc>
                <a:spcPct val="120000"/>
              </a:lnSpc>
              <a:buNone/>
            </a:pPr>
            <a:r>
              <a:rPr lang="en-US" sz="4800" b="0" dirty="0" smtClean="0">
                <a:solidFill>
                  <a:srgbClr val="FFFF00"/>
                </a:solidFill>
                <a:latin typeface="+mj-lt"/>
                <a:ea typeface="SimHei" pitchFamily="49" charset="-122"/>
                <a:cs typeface="Times New Roman" panose="02020603050405020304" pitchFamily="18" charset="0"/>
              </a:rPr>
              <a:t>CHÚA NHẬT V TN NĂM A</a:t>
            </a:r>
            <a:endParaRPr lang="en-US" sz="48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a16="http://schemas.microsoft.com/office/drawing/2014/main" xmlns=""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06775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FFFF00"/>
              </a:solidFill>
              <a:latin typeface="+mj-lt"/>
              <a:ea typeface="Tahoma" pitchFamily="34" charset="0"/>
              <a:cs typeface="Times New Roman" pitchFamily="18" charset="0"/>
            </a:endParaRPr>
          </a:p>
          <a:p>
            <a:pPr marL="0" indent="0" algn="just">
              <a:lnSpc>
                <a:spcPct val="120000"/>
              </a:lnSpc>
              <a:buNone/>
            </a:pPr>
            <a:endParaRPr lang="en-US" sz="60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a16="http://schemas.microsoft.com/office/drawing/2014/main" xmlns=""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136232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latin typeface="+mj-lt"/>
              <a:cs typeface="Times New Roman" panose="02020603050405020304" pitchFamily="18" charset="0"/>
            </a:endParaRPr>
          </a:p>
          <a:p>
            <a:pPr eaLnBrk="1" hangingPunct="1"/>
            <a:r>
              <a:rPr lang="en-US" sz="7200" i="1" dirty="0">
                <a:solidFill>
                  <a:srgbClr val="FFFF00"/>
                </a:solidFill>
                <a:effectLst/>
                <a:latin typeface="+mj-lt"/>
                <a:cs typeface="Times New Roman" panose="02020603050405020304" pitchFamily="18" charset="0"/>
              </a:rPr>
              <a:t>KINH VINH DANH</a:t>
            </a:r>
          </a:p>
          <a:p>
            <a:pPr eaLnBrk="1" hangingPunct="1"/>
            <a:r>
              <a:rPr lang="en-US" sz="7200" i="1" dirty="0" err="1">
                <a:solidFill>
                  <a:srgbClr val="FFFF00"/>
                </a:solidFill>
                <a:effectLst/>
                <a:latin typeface="+mj-lt"/>
                <a:cs typeface="Times New Roman" panose="02020603050405020304" pitchFamily="18" charset="0"/>
              </a:rPr>
              <a:t>Ca</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Lên</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Đi</a:t>
            </a:r>
            <a:r>
              <a:rPr lang="en-US" sz="7200" i="1" dirty="0">
                <a:solidFill>
                  <a:srgbClr val="FFFF00"/>
                </a:solidFill>
                <a:effectLst/>
                <a:latin typeface="+mj-lt"/>
                <a:cs typeface="Times New Roman" panose="02020603050405020304" pitchFamily="18" charset="0"/>
              </a:rPr>
              <a:t> 2</a:t>
            </a:r>
            <a:endParaRPr lang="vi-VN" sz="720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061095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92500" lnSpcReduction="10000"/>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eaLnBrk="1" hangingPunct="1"/>
            <a:r>
              <a:rPr lang="vi-VN" sz="6000" i="1" u="sng" dirty="0">
                <a:solidFill>
                  <a:srgbClr val="FFFF00"/>
                </a:solidFill>
                <a:effectLst/>
                <a:latin typeface="+mj-lt"/>
                <a:cs typeface="Times New Roman" panose="02020603050405020304" pitchFamily="18" charset="0"/>
              </a:rPr>
              <a:t>Chủ tế:</a:t>
            </a:r>
            <a:r>
              <a:rPr lang="vi-VN" sz="6000" i="1" dirty="0">
                <a:solidFill>
                  <a:srgbClr val="FFFF00"/>
                </a:solidFill>
                <a:effectLst/>
                <a:latin typeface="+mj-lt"/>
                <a:cs typeface="Times New Roman" panose="02020603050405020304" pitchFamily="18" charset="0"/>
              </a:rPr>
              <a:t> Vinh danh Thiên Chúa trên các tầng trời. </a:t>
            </a:r>
            <a:endParaRPr lang="en-US" sz="6000" i="1" dirty="0">
              <a:solidFill>
                <a:srgbClr val="FFFF00"/>
              </a:solidFill>
              <a:effectLst/>
              <a:latin typeface="+mj-lt"/>
              <a:cs typeface="Times New Roman" panose="02020603050405020304" pitchFamily="18" charset="0"/>
            </a:endParaRPr>
          </a:p>
          <a:p>
            <a:pPr algn="just" eaLnBrk="1" hangingPunct="1"/>
            <a:endParaRPr lang="en-US" sz="4300" i="1" dirty="0">
              <a:solidFill>
                <a:schemeClr val="bg1"/>
              </a:solidFill>
              <a:effectLst/>
              <a:latin typeface="+mj-lt"/>
              <a:cs typeface="Times New Roman" panose="02020603050405020304" pitchFamily="18" charset="0"/>
            </a:endParaRPr>
          </a:p>
          <a:p>
            <a:pPr algn="just" eaLnBrk="1" hangingPunct="1"/>
            <a:r>
              <a:rPr lang="en-US" sz="6000" u="sng" dirty="0" err="1">
                <a:solidFill>
                  <a:schemeClr val="bg1"/>
                </a:solidFill>
                <a:effectLst/>
                <a:latin typeface="+mj-lt"/>
                <a:cs typeface="Times New Roman" panose="02020603050405020304" pitchFamily="18" charset="0"/>
              </a:rPr>
              <a:t>Cộng</a:t>
            </a:r>
            <a:r>
              <a:rPr lang="en-US" sz="6000" u="sng" dirty="0">
                <a:solidFill>
                  <a:schemeClr val="bg1"/>
                </a:solidFill>
                <a:effectLst/>
                <a:latin typeface="+mj-lt"/>
                <a:cs typeface="Times New Roman" panose="02020603050405020304" pitchFamily="18" charset="0"/>
              </a:rPr>
              <a:t> </a:t>
            </a:r>
            <a:r>
              <a:rPr lang="en-US" sz="6000" u="sng" dirty="0" err="1">
                <a:solidFill>
                  <a:schemeClr val="bg1"/>
                </a:solidFill>
                <a:effectLst/>
                <a:latin typeface="+mj-lt"/>
                <a:cs typeface="Times New Roman" panose="02020603050405020304" pitchFamily="18" charset="0"/>
              </a:rPr>
              <a:t>đoàn</a:t>
            </a:r>
            <a:r>
              <a:rPr lang="en-US" sz="6000" u="sng" dirty="0">
                <a:solidFill>
                  <a:schemeClr val="bg1"/>
                </a:solidFill>
                <a:effectLst/>
                <a:latin typeface="+mj-lt"/>
                <a:cs typeface="Times New Roman" panose="02020603050405020304" pitchFamily="18" charset="0"/>
              </a:rPr>
              <a:t>:</a:t>
            </a:r>
            <a:r>
              <a:rPr lang="en-US" sz="6000" dirty="0">
                <a:solidFill>
                  <a:schemeClr val="bg1"/>
                </a:solidFill>
                <a:effectLst/>
                <a:latin typeface="+mj-lt"/>
                <a:cs typeface="Times New Roman" panose="02020603050405020304" pitchFamily="18" charset="0"/>
              </a:rPr>
              <a:t> </a:t>
            </a:r>
            <a:r>
              <a:rPr lang="vi-VN" sz="600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6701099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a:r>
              <a:rPr lang="vi-VN" sz="6000" dirty="0">
                <a:solidFill>
                  <a:schemeClr val="bg1"/>
                </a:solidFill>
                <a:cs typeface="Times New Roman" panose="02020603050405020304" pitchFamily="18" charset="0"/>
              </a:rPr>
              <a:t>Chúng con ca ngợi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chúc tụng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thờ lạy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tôn vinh Chúa.</a:t>
            </a:r>
            <a:endParaRPr lang="vi-VN" sz="60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167291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a:bodyPr>
          <a:lstStyle/>
          <a:p>
            <a:pPr algn="just"/>
            <a:r>
              <a:rPr lang="vi-VN" sz="6000" dirty="0">
                <a:solidFill>
                  <a:schemeClr val="bg1"/>
                </a:solidFill>
                <a:latin typeface="+mj-lt"/>
                <a:cs typeface="Times New Roman" panose="02020603050405020304" pitchFamily="18" charset="0"/>
              </a:rPr>
              <a:t>Chúng con cảm tạ Chúa vì vinh quang cao cả Chúa.</a:t>
            </a:r>
            <a:endParaRPr lang="en-US" sz="6000" dirty="0">
              <a:solidFill>
                <a:schemeClr val="bg1"/>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Vua trên trời, là Chúa Cha toàn năng.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8511755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a:bodyPr>
          <a:lstStyle/>
          <a:p>
            <a:pPr algn="just"/>
            <a:r>
              <a:rPr lang="vi-VN" sz="6000" dirty="0">
                <a:solidFill>
                  <a:schemeClr val="bg1"/>
                </a:solidFill>
                <a:latin typeface="+mj-lt"/>
                <a:cs typeface="Times New Roman" panose="02020603050405020304" pitchFamily="18" charset="0"/>
              </a:rPr>
              <a:t>Lạy Con Một Thiên Chúa </a:t>
            </a:r>
            <a:r>
              <a:rPr lang="vi-VN" sz="6000" dirty="0">
                <a:solidFill>
                  <a:srgbClr val="FFFF00"/>
                </a:solidFill>
                <a:latin typeface="+mj-lt"/>
                <a:cs typeface="Times New Roman" panose="02020603050405020304" pitchFamily="18" charset="0"/>
              </a:rPr>
              <a:t>Chúa Giê-su Ki-tô. </a:t>
            </a:r>
            <a:endParaRPr lang="en-US" sz="6000" dirty="0">
              <a:solidFill>
                <a:srgbClr val="FFFF00"/>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Chiên Thiên Chúa, là Con Đức Chúa Cha.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2380502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fontScale="92500"/>
          </a:bodyPr>
          <a:lstStyle/>
          <a:p>
            <a:pPr algn="just"/>
            <a:endParaRPr lang="en-US" sz="11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xin thương, xin thương, xin thương xót chúng con.</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a:t>
            </a:r>
            <a:r>
              <a:rPr lang="en-US" sz="6000" dirty="0">
                <a:solidFill>
                  <a:schemeClr val="bg1"/>
                </a:solidFill>
                <a:cs typeface="Times New Roman" panose="02020603050405020304" pitchFamily="18" charset="0"/>
              </a:rPr>
              <a:t>x</a:t>
            </a:r>
            <a:r>
              <a:rPr lang="vi-VN" sz="6000" dirty="0">
                <a:solidFill>
                  <a:schemeClr val="bg1"/>
                </a:solidFill>
                <a:cs typeface="Times New Roman" panose="02020603050405020304" pitchFamily="18" charset="0"/>
              </a:rPr>
              <a:t>in nhận lời chúng con cầu khẩn. </a:t>
            </a:r>
            <a:endParaRPr lang="en-US" sz="6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9239472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a:bodyPr>
          <a:lstStyle/>
          <a:p>
            <a:pPr algn="just"/>
            <a:endParaRPr lang="en-US" sz="1400" dirty="0">
              <a:solidFill>
                <a:schemeClr val="bg1"/>
              </a:solidFill>
              <a:cs typeface="Times New Roman" panose="02020603050405020304" pitchFamily="18" charset="0"/>
            </a:endParaRPr>
          </a:p>
          <a:p>
            <a:pPr algn="just"/>
            <a:r>
              <a:rPr lang="vi-VN" sz="6600" dirty="0">
                <a:solidFill>
                  <a:schemeClr val="bg1"/>
                </a:solidFill>
                <a:cs typeface="Times New Roman" panose="02020603050405020304" pitchFamily="18" charset="0"/>
              </a:rPr>
              <a:t>Chúa ngự bên hữu Đức Chúa Cha, xin thương, xin thương, xin thương xót chúng con</a:t>
            </a:r>
            <a:r>
              <a:rPr lang="en-US" sz="660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6394271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dirty="0">
                <a:solidFill>
                  <a:schemeClr val="bg1"/>
                </a:solidFill>
                <a:effectLst/>
                <a:latin typeface="+mj-lt"/>
              </a:rPr>
              <a:t/>
            </a:r>
            <a:br>
              <a:rPr lang="en-US" sz="4000" dirty="0">
                <a:solidFill>
                  <a:schemeClr val="bg1"/>
                </a:solidFill>
                <a:effectLst/>
                <a:latin typeface="+mj-lt"/>
              </a:rPr>
            </a:br>
            <a:endParaRPr lang="en-US" sz="4000" dirty="0">
              <a:solidFill>
                <a:schemeClr val="bg1"/>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ormAutofit fontScale="85000" lnSpcReduction="20000"/>
          </a:bodyPr>
          <a:lstStyle/>
          <a:p>
            <a:pPr marL="0" indent="0" algn="just">
              <a:lnSpc>
                <a:spcPct val="140000"/>
              </a:lnSpc>
              <a:buNone/>
            </a:pPr>
            <a:r>
              <a:rPr lang="vi-VN" sz="5400" dirty="0">
                <a:solidFill>
                  <a:schemeClr val="bg1"/>
                </a:solidFill>
                <a:cs typeface="Times New Roman" panose="02020603050405020304" pitchFamily="18" charset="0"/>
              </a:rPr>
              <a:t>Vì lạy </a:t>
            </a:r>
            <a:r>
              <a:rPr lang="vi-VN" sz="5400" dirty="0">
                <a:solidFill>
                  <a:srgbClr val="FFFF00"/>
                </a:solidFill>
                <a:cs typeface="Times New Roman" panose="02020603050405020304" pitchFamily="18" charset="0"/>
              </a:rPr>
              <a:t>Chúa Giê-su Ki-tô,</a:t>
            </a:r>
            <a:r>
              <a:rPr lang="vi-VN" sz="540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A-men. A-men. </a:t>
            </a:r>
            <a:endParaRPr lang="vi-VN" sz="54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482703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198516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250" b="0" u="sng" dirty="0">
                <a:solidFill>
                  <a:srgbClr val="FFFF00"/>
                </a:solidFill>
                <a:latin typeface="+mj-lt"/>
                <a:ea typeface="Tahoma" pitchFamily="34" charset="0"/>
                <a:cs typeface="Times New Roman" pitchFamily="18" charset="0"/>
              </a:rPr>
              <a:t>Ca </a:t>
            </a:r>
            <a:r>
              <a:rPr lang="en-US" sz="5250" b="0" u="sng" dirty="0" err="1">
                <a:solidFill>
                  <a:srgbClr val="FFFF00"/>
                </a:solidFill>
                <a:latin typeface="+mj-lt"/>
                <a:ea typeface="Tahoma" pitchFamily="34" charset="0"/>
                <a:cs typeface="Times New Roman" pitchFamily="18" charset="0"/>
              </a:rPr>
              <a:t>nhập</a:t>
            </a:r>
            <a:r>
              <a:rPr lang="en-US" sz="5250" b="0" u="sng" dirty="0">
                <a:solidFill>
                  <a:srgbClr val="FFFF00"/>
                </a:solidFill>
                <a:latin typeface="+mj-lt"/>
                <a:ea typeface="Tahoma" pitchFamily="34" charset="0"/>
                <a:cs typeface="Times New Roman" pitchFamily="18" charset="0"/>
              </a:rPr>
              <a:t> </a:t>
            </a:r>
            <a:r>
              <a:rPr lang="en-US" sz="5250" b="0" u="sng" dirty="0" err="1">
                <a:solidFill>
                  <a:srgbClr val="FFFF00"/>
                </a:solidFill>
                <a:latin typeface="+mj-lt"/>
                <a:ea typeface="Tahoma" pitchFamily="34" charset="0"/>
                <a:cs typeface="Times New Roman" pitchFamily="18" charset="0"/>
              </a:rPr>
              <a:t>lễ</a:t>
            </a:r>
            <a:r>
              <a:rPr lang="en-US" sz="5250" b="0" u="sng" dirty="0">
                <a:solidFill>
                  <a:srgbClr val="FFFF00"/>
                </a:solidFill>
                <a:latin typeface="+mj-lt"/>
                <a:ea typeface="Tahoma" pitchFamily="34" charset="0"/>
                <a:cs typeface="Times New Roman" pitchFamily="18" charset="0"/>
              </a:rPr>
              <a:t/>
            </a:r>
            <a:br>
              <a:rPr lang="en-US" sz="5250" b="0" u="sng" dirty="0">
                <a:solidFill>
                  <a:srgbClr val="FFFF00"/>
                </a:solidFill>
                <a:latin typeface="+mj-lt"/>
                <a:ea typeface="Tahoma" pitchFamily="34" charset="0"/>
                <a:cs typeface="Times New Roman" pitchFamily="18" charset="0"/>
              </a:rPr>
            </a:br>
            <a:r>
              <a:rPr lang="en-US" sz="8000" b="0" dirty="0" err="1" smtClean="0">
                <a:solidFill>
                  <a:srgbClr val="FFFF00"/>
                </a:solidFill>
                <a:latin typeface="+mj-lt"/>
                <a:ea typeface="Tahoma" pitchFamily="34" charset="0"/>
                <a:cs typeface="Times New Roman" pitchFamily="18" charset="0"/>
              </a:rPr>
              <a:t>Trèo</a:t>
            </a:r>
            <a:r>
              <a:rPr lang="en-US" sz="8000" b="0" dirty="0" smtClean="0">
                <a:solidFill>
                  <a:srgbClr val="FFFF00"/>
                </a:solidFill>
                <a:latin typeface="+mj-lt"/>
                <a:ea typeface="Tahoma" pitchFamily="34" charset="0"/>
                <a:cs typeface="Times New Roman" pitchFamily="18" charset="0"/>
              </a:rPr>
              <a:t> </a:t>
            </a:r>
            <a:r>
              <a:rPr lang="en-US" sz="8000" b="0" dirty="0" err="1" smtClean="0">
                <a:solidFill>
                  <a:srgbClr val="FFFF00"/>
                </a:solidFill>
                <a:latin typeface="+mj-lt"/>
                <a:ea typeface="Tahoma" pitchFamily="34" charset="0"/>
                <a:cs typeface="Times New Roman" pitchFamily="18" charset="0"/>
              </a:rPr>
              <a:t>Lên</a:t>
            </a:r>
            <a:r>
              <a:rPr lang="en-US" sz="8000" b="0" dirty="0" smtClean="0">
                <a:solidFill>
                  <a:srgbClr val="FFFF00"/>
                </a:solidFill>
                <a:latin typeface="+mj-lt"/>
                <a:ea typeface="Tahoma" pitchFamily="34" charset="0"/>
                <a:cs typeface="Times New Roman" pitchFamily="18" charset="0"/>
              </a:rPr>
              <a:t> Cao </a:t>
            </a:r>
            <a:r>
              <a:rPr lang="en-US" sz="8000" b="0" dirty="0" err="1" smtClean="0">
                <a:solidFill>
                  <a:srgbClr val="FFFF00"/>
                </a:solidFill>
                <a:latin typeface="+mj-lt"/>
                <a:ea typeface="Tahoma" pitchFamily="34" charset="0"/>
                <a:cs typeface="Times New Roman" pitchFamily="18" charset="0"/>
              </a:rPr>
              <a:t>Sơn</a:t>
            </a:r>
            <a:r>
              <a:rPr lang="en-US" sz="8800" b="0" dirty="0">
                <a:solidFill>
                  <a:srgbClr val="FFFF00"/>
                </a:solidFill>
                <a:latin typeface="+mj-lt"/>
                <a:ea typeface="Tahoma" pitchFamily="34" charset="0"/>
                <a:cs typeface="Times New Roman" pitchFamily="18" charset="0"/>
              </a:rPr>
              <a:t/>
            </a:r>
            <a:br>
              <a:rPr lang="en-US" sz="8800" b="0" dirty="0">
                <a:solidFill>
                  <a:srgbClr val="FFFF00"/>
                </a:solidFill>
                <a:latin typeface="+mj-lt"/>
                <a:ea typeface="Tahoma" pitchFamily="34" charset="0"/>
                <a:cs typeface="Times New Roman" pitchFamily="18" charset="0"/>
              </a:rPr>
            </a:br>
            <a:r>
              <a:rPr lang="en-US" sz="4000" b="0" i="1" dirty="0" err="1" smtClean="0">
                <a:solidFill>
                  <a:schemeClr val="bg1"/>
                </a:solidFill>
                <a:latin typeface="+mj-lt"/>
                <a:ea typeface="Tahoma" pitchFamily="34" charset="0"/>
                <a:cs typeface="Times New Roman" pitchFamily="18" charset="0"/>
              </a:rPr>
              <a:t>Hùng</a:t>
            </a:r>
            <a:r>
              <a:rPr lang="en-US" sz="4000" b="0" i="1" dirty="0" smtClean="0">
                <a:solidFill>
                  <a:schemeClr val="bg1"/>
                </a:solidFill>
                <a:latin typeface="+mj-lt"/>
                <a:ea typeface="Tahoma" pitchFamily="34" charset="0"/>
                <a:cs typeface="Times New Roman" pitchFamily="18" charset="0"/>
              </a:rPr>
              <a:t> </a:t>
            </a:r>
            <a:r>
              <a:rPr lang="en-US" sz="4000" b="0" i="1" dirty="0" err="1" smtClean="0">
                <a:solidFill>
                  <a:schemeClr val="bg1"/>
                </a:solidFill>
                <a:latin typeface="+mj-lt"/>
                <a:ea typeface="Tahoma" pitchFamily="34" charset="0"/>
                <a:cs typeface="Times New Roman" pitchFamily="18" charset="0"/>
              </a:rPr>
              <a:t>Lân</a:t>
            </a:r>
            <a:endParaRPr lang="en-US" sz="5250" b="0" i="1"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854633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758990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1849263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0782645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309318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641943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a:t>
            </a:r>
            <a:r>
              <a:rPr lang="vi-VN" sz="4800" b="0" dirty="0">
                <a:solidFill>
                  <a:srgbClr val="FFFF00"/>
                </a:solidFill>
                <a:effectLst/>
                <a:latin typeface="+mj-lt"/>
                <a:cs typeface="Times New Roman" panose="02020603050405020304" pitchFamily="18" charset="0"/>
              </a:rPr>
              <a:t>Chúa Giêsu Kitô,</a:t>
            </a:r>
            <a:r>
              <a:rPr lang="vi-VN" sz="48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2849489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8241250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FFFF00"/>
              </a:solidFill>
              <a:latin typeface="+mj-lt"/>
              <a:ea typeface="Tahoma" pitchFamily="34" charset="0"/>
              <a:cs typeface="Times New Roman" pitchFamily="18" charset="0"/>
            </a:endParaRPr>
          </a:p>
          <a:p>
            <a:pPr marL="0" indent="0" algn="just">
              <a:lnSpc>
                <a:spcPct val="120000"/>
              </a:lnSpc>
              <a:buNone/>
            </a:pPr>
            <a:endParaRPr lang="en-US" sz="60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a16="http://schemas.microsoft.com/office/drawing/2014/main" xmlns=""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06375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FFFF00"/>
              </a:solidFill>
              <a:latin typeface="+mj-lt"/>
              <a:ea typeface="Tahoma" pitchFamily="34" charset="0"/>
              <a:cs typeface="Times New Roman" pitchFamily="18" charset="0"/>
            </a:endParaRPr>
          </a:p>
          <a:p>
            <a:pPr marL="0" indent="0" algn="just">
              <a:lnSpc>
                <a:spcPct val="120000"/>
              </a:lnSpc>
              <a:buNone/>
            </a:pPr>
            <a:endParaRPr lang="en-US" sz="60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a16="http://schemas.microsoft.com/office/drawing/2014/main" xmlns=""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81535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a:solidFill>
                  <a:srgbClr val="FFFF00"/>
                </a:solidFill>
                <a:latin typeface="+mj-lt"/>
                <a:cs typeface="Times New Roman" pitchFamily="18" charset="0"/>
              </a:rPr>
              <a:t>Thánh</a:t>
            </a:r>
            <a:r>
              <a:rPr lang="en-US" sz="8000" b="0" dirty="0">
                <a:solidFill>
                  <a:srgbClr val="FFFF00"/>
                </a:solidFill>
                <a:latin typeface="+mj-lt"/>
                <a:cs typeface="Times New Roman" pitchFamily="18" charset="0"/>
              </a:rPr>
              <a:t> </a:t>
            </a:r>
            <a:r>
              <a:rPr lang="en-US" sz="8000" b="0" dirty="0" err="1">
                <a:solidFill>
                  <a:srgbClr val="FFFF00"/>
                </a:solidFill>
                <a:latin typeface="+mj-lt"/>
                <a:cs typeface="Times New Roman" pitchFamily="18" charset="0"/>
              </a:rPr>
              <a:t>Vịnh</a:t>
            </a:r>
            <a:r>
              <a:rPr lang="en-US" sz="8000" b="0" dirty="0">
                <a:solidFill>
                  <a:srgbClr val="FFFF00"/>
                </a:solidFill>
                <a:latin typeface="+mj-lt"/>
                <a:cs typeface="Times New Roman" pitchFamily="18" charset="0"/>
              </a:rPr>
              <a:t> </a:t>
            </a:r>
            <a:r>
              <a:rPr lang="en-US" sz="8000" b="0" dirty="0" smtClean="0">
                <a:solidFill>
                  <a:srgbClr val="FFFF00"/>
                </a:solidFill>
                <a:latin typeface="+mj-lt"/>
                <a:cs typeface="Times New Roman" pitchFamily="18" charset="0"/>
              </a:rPr>
              <a:t>111</a:t>
            </a:r>
            <a:r>
              <a:rPr lang="en-US" sz="8000" b="0" dirty="0">
                <a:solidFill>
                  <a:srgbClr val="FFFF00"/>
                </a:solidFill>
                <a:latin typeface="+mj-lt"/>
                <a:cs typeface="Times New Roman" pitchFamily="18" charset="0"/>
              </a:rPr>
              <a:t/>
            </a:r>
            <a:br>
              <a:rPr lang="en-US" sz="8000" b="0" dirty="0">
                <a:solidFill>
                  <a:srgbClr val="FFFF00"/>
                </a:solidFill>
                <a:latin typeface="+mj-lt"/>
                <a:cs typeface="Times New Roman" pitchFamily="18" charset="0"/>
              </a:rPr>
            </a:br>
            <a:r>
              <a:rPr lang="en-US" sz="8000" b="0" dirty="0">
                <a:solidFill>
                  <a:srgbClr val="FFFF00"/>
                </a:solidFill>
                <a:latin typeface="+mj-lt"/>
                <a:cs typeface="Times New Roman" pitchFamily="18" charset="0"/>
              </a:rPr>
              <a:t>Kim Long</a:t>
            </a:r>
            <a:r>
              <a:rPr lang="en-US" sz="6000" b="0" dirty="0">
                <a:solidFill>
                  <a:srgbClr val="FFFF00"/>
                </a:solidFill>
                <a:latin typeface="+mj-lt"/>
                <a:cs typeface="Times New Roman" pitchFamily="18" charset="0"/>
              </a:rPr>
              <a:t/>
            </a:r>
            <a:br>
              <a:rPr lang="en-US" sz="6000" b="0" dirty="0">
                <a:solidFill>
                  <a:srgbClr val="FFFF00"/>
                </a:solidFill>
                <a:latin typeface="+mj-lt"/>
                <a:cs typeface="Times New Roman" pitchFamily="18" charset="0"/>
              </a:rPr>
            </a:br>
            <a:r>
              <a:rPr lang="en-US" sz="6000" b="0" dirty="0">
                <a:solidFill>
                  <a:schemeClr val="bg1"/>
                </a:solidFill>
                <a:latin typeface="+mj-lt"/>
                <a:cs typeface="Times New Roman" pitchFamily="18" charset="0"/>
              </a:rPr>
              <a:t>(3 </a:t>
            </a:r>
            <a:r>
              <a:rPr lang="en-US" sz="6000" b="0" dirty="0" err="1">
                <a:solidFill>
                  <a:schemeClr val="bg1"/>
                </a:solidFill>
                <a:latin typeface="+mj-lt"/>
                <a:cs typeface="Times New Roman" pitchFamily="18" charset="0"/>
              </a:rPr>
              <a:t>câu</a:t>
            </a:r>
            <a:r>
              <a:rPr lang="en-US" sz="60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882410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xmlns="" id="{55634DD5-475E-4EC5-BFAD-7FF8EEA3014F}"/>
              </a:ext>
            </a:extLst>
          </p:cNvPr>
          <p:cNvSpPr>
            <a:spLocks noGrp="1" noChangeArrowheads="1"/>
          </p:cNvSpPr>
          <p:nvPr>
            <p:ph type="subTitle" idx="4294967295"/>
          </p:nvPr>
        </p:nvSpPr>
        <p:spPr>
          <a:xfrm>
            <a:off x="0" y="0"/>
            <a:ext cx="9144000" cy="5143500"/>
          </a:xfrm>
        </p:spPr>
        <p:txBody>
          <a:bodyPr anchor="ctr" anchorCtr="0">
            <a:noAutofit/>
          </a:bodyPr>
          <a:lstStyle/>
          <a:p>
            <a:pPr marL="0" indent="0" algn="just">
              <a:buNone/>
            </a:pPr>
            <a:r>
              <a:rPr lang="en-US" altLang="en-US" sz="6600" b="0" u="sng" dirty="0" err="1">
                <a:solidFill>
                  <a:srgbClr val="FFFF00"/>
                </a:solidFill>
                <a:latin typeface="+mj-lt"/>
                <a:cs typeface="Times New Roman" panose="02020603050405020304" pitchFamily="18" charset="0"/>
              </a:rPr>
              <a:t>Đk</a:t>
            </a:r>
            <a:r>
              <a:rPr lang="en-US" altLang="en-US" sz="6600" b="0" u="sng" dirty="0">
                <a:solidFill>
                  <a:srgbClr val="FFFF00"/>
                </a:solidFill>
                <a:latin typeface="+mj-lt"/>
                <a:cs typeface="Times New Roman" panose="02020603050405020304" pitchFamily="18" charset="0"/>
              </a:rPr>
              <a:t>:</a:t>
            </a:r>
            <a:r>
              <a:rPr lang="en-US" altLang="en-US" sz="6600" b="0" dirty="0">
                <a:solidFill>
                  <a:srgbClr val="FFFF00"/>
                </a:solidFill>
                <a:latin typeface="+mj-lt"/>
                <a:cs typeface="Times New Roman" panose="02020603050405020304" pitchFamily="18" charset="0"/>
              </a:rPr>
              <a:t> </a:t>
            </a:r>
            <a:r>
              <a:rPr lang="vi-VN" sz="6600" b="0" dirty="0">
                <a:solidFill>
                  <a:schemeClr val="bg1"/>
                </a:solidFill>
                <a:latin typeface="+mj-lt"/>
              </a:rPr>
              <a:t>Trèo trèo lên, ai được trèo lên cao sơn Chúa. Ai được đứng trong thánh điện, đứng trong đền thờ.</a:t>
            </a:r>
            <a:endParaRPr lang="en-US" sz="6600" b="0" dirty="0">
              <a:solidFill>
                <a:schemeClr val="bg1"/>
              </a:solidFill>
              <a:latin typeface="+mj-lt"/>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FF00"/>
                </a:solidFill>
                <a:latin typeface="+mj-lt"/>
                <a:cs typeface="Times New Roman" pitchFamily="18" charset="0"/>
              </a:rPr>
              <a:t>Đk</a:t>
            </a:r>
            <a:r>
              <a:rPr lang="en-US" sz="8000" b="0" u="sng" dirty="0">
                <a:solidFill>
                  <a:srgbClr val="FFFF00"/>
                </a:solidFill>
                <a:latin typeface="+mj-lt"/>
                <a:cs typeface="Times New Roman" pitchFamily="18" charset="0"/>
              </a:rPr>
              <a:t>:</a:t>
            </a:r>
            <a:r>
              <a:rPr lang="en-US" sz="8000" b="0" dirty="0">
                <a:solidFill>
                  <a:schemeClr val="bg1"/>
                </a:solidFill>
                <a:latin typeface="+mj-lt"/>
                <a:cs typeface="Times New Roman" pitchFamily="18" charset="0"/>
              </a:rPr>
              <a:t> </a:t>
            </a:r>
            <a:r>
              <a:rPr lang="vi-VN" sz="8000" b="0" dirty="0">
                <a:solidFill>
                  <a:schemeClr val="bg1"/>
                </a:solidFill>
                <a:latin typeface="+mj-lt"/>
                <a:cs typeface="Times New Roman" panose="02020603050405020304" pitchFamily="18" charset="0"/>
              </a:rPr>
              <a:t>Trong u tối Người bừng lên ánh sáng chiếu dọi kẻ ngay lành.</a:t>
            </a:r>
            <a:endParaRPr lang="en-US" sz="8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986269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a:solidFill>
                  <a:srgbClr val="FFFF00"/>
                </a:solidFill>
                <a:latin typeface="+mj-lt"/>
                <a:cs typeface="Times New Roman" pitchFamily="18" charset="0"/>
              </a:rPr>
              <a:t>Tk1:</a:t>
            </a:r>
            <a:r>
              <a:rPr lang="en-US" sz="6000" b="0" dirty="0">
                <a:solidFill>
                  <a:schemeClr val="bg1"/>
                </a:solidFill>
                <a:latin typeface="+mj-lt"/>
                <a:cs typeface="Times New Roman" pitchFamily="18" charset="0"/>
              </a:rPr>
              <a:t> </a:t>
            </a:r>
            <a:r>
              <a:rPr lang="vi-VN" sz="6000" b="0" dirty="0">
                <a:solidFill>
                  <a:schemeClr val="bg1"/>
                </a:solidFill>
                <a:latin typeface="+mj-lt"/>
              </a:rPr>
              <a:t> Ánh quang dọi kẻ lòng ngay, là người công chính nhân hậu và chí từ. Vinh phúc người rộng lòng thương giúp đỡ, theo giới luật mà sắp xếp việc riêng.</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112490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FF00"/>
                </a:solidFill>
                <a:latin typeface="+mj-lt"/>
                <a:cs typeface="Times New Roman" pitchFamily="18" charset="0"/>
              </a:rPr>
              <a:t>Đk</a:t>
            </a:r>
            <a:r>
              <a:rPr lang="en-US" sz="8000" b="0" u="sng" dirty="0">
                <a:solidFill>
                  <a:srgbClr val="FFFF00"/>
                </a:solidFill>
                <a:latin typeface="+mj-lt"/>
                <a:cs typeface="Times New Roman" pitchFamily="18" charset="0"/>
              </a:rPr>
              <a:t>:</a:t>
            </a:r>
            <a:r>
              <a:rPr lang="en-US" sz="8000" b="0" dirty="0">
                <a:solidFill>
                  <a:schemeClr val="bg1"/>
                </a:solidFill>
                <a:latin typeface="+mj-lt"/>
                <a:cs typeface="Times New Roman" pitchFamily="18" charset="0"/>
              </a:rPr>
              <a:t> </a:t>
            </a:r>
            <a:r>
              <a:rPr lang="vi-VN" sz="8000" b="0" dirty="0">
                <a:solidFill>
                  <a:schemeClr val="bg1"/>
                </a:solidFill>
                <a:latin typeface="+mj-lt"/>
                <a:cs typeface="Times New Roman" panose="02020603050405020304" pitchFamily="18" charset="0"/>
              </a:rPr>
              <a:t>Trong u tối Người bừng lên ánh sáng chiếu dọi kẻ ngay lành.</a:t>
            </a:r>
            <a:endParaRPr lang="en-US" sz="8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26240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latin typeface="+mj-lt"/>
                <a:cs typeface="Times New Roman" pitchFamily="18" charset="0"/>
              </a:rPr>
              <a:t>Tk2:</a:t>
            </a:r>
            <a:r>
              <a:rPr lang="en-US" sz="5400" b="0" dirty="0">
                <a:solidFill>
                  <a:schemeClr val="bg1"/>
                </a:solidFill>
                <a:latin typeface="+mj-lt"/>
                <a:cs typeface="Times New Roman" pitchFamily="18" charset="0"/>
              </a:rPr>
              <a:t> </a:t>
            </a:r>
            <a:r>
              <a:rPr lang="vi-VN" sz="5400" b="0" dirty="0">
                <a:solidFill>
                  <a:schemeClr val="bg1"/>
                </a:solidFill>
                <a:latin typeface="+mj-lt"/>
              </a:rPr>
              <a:t>Tháng ngăm họ không chuyển lay, ngàn đời nhân thế vẫn còn tưởng nhớ họ. Đâu có sợ phải nhận tin ác dữ, luôn vững lòng mà phó thác cậy tin.</a:t>
            </a:r>
            <a:endParaRPr lang="en-US" sz="54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413945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FF00"/>
                </a:solidFill>
                <a:latin typeface="+mj-lt"/>
                <a:cs typeface="Times New Roman" pitchFamily="18" charset="0"/>
              </a:rPr>
              <a:t>Đk</a:t>
            </a:r>
            <a:r>
              <a:rPr lang="en-US" sz="8000" b="0" u="sng" dirty="0">
                <a:solidFill>
                  <a:srgbClr val="FFFF00"/>
                </a:solidFill>
                <a:latin typeface="+mj-lt"/>
                <a:cs typeface="Times New Roman" pitchFamily="18" charset="0"/>
              </a:rPr>
              <a:t>:</a:t>
            </a:r>
            <a:r>
              <a:rPr lang="en-US" sz="8000" b="0" dirty="0">
                <a:solidFill>
                  <a:schemeClr val="bg1"/>
                </a:solidFill>
                <a:latin typeface="+mj-lt"/>
                <a:cs typeface="Times New Roman" pitchFamily="18" charset="0"/>
              </a:rPr>
              <a:t> </a:t>
            </a:r>
            <a:r>
              <a:rPr lang="vi-VN" sz="8000" b="0" dirty="0">
                <a:solidFill>
                  <a:schemeClr val="bg1"/>
                </a:solidFill>
                <a:latin typeface="+mj-lt"/>
                <a:cs typeface="Times New Roman" panose="02020603050405020304" pitchFamily="18" charset="0"/>
              </a:rPr>
              <a:t>Trong u tối Người bừng lên ánh sáng chiếu dọi kẻ ngay lành.</a:t>
            </a:r>
            <a:endParaRPr lang="en-US" sz="8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26240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a:solidFill>
                  <a:srgbClr val="FFFF00"/>
                </a:solidFill>
                <a:latin typeface="+mj-lt"/>
                <a:cs typeface="Times New Roman" pitchFamily="18" charset="0"/>
              </a:rPr>
              <a:t>Tk3:</a:t>
            </a:r>
            <a:r>
              <a:rPr lang="en-US" sz="5600" b="0" dirty="0">
                <a:solidFill>
                  <a:schemeClr val="bg1"/>
                </a:solidFill>
                <a:latin typeface="+mj-lt"/>
                <a:cs typeface="Times New Roman" pitchFamily="18" charset="0"/>
              </a:rPr>
              <a:t> </a:t>
            </a:r>
            <a:r>
              <a:rPr lang="vi-VN" sz="5600" b="0" dirty="0">
                <a:solidFill>
                  <a:schemeClr val="bg1"/>
                </a:solidFill>
                <a:latin typeface="+mj-lt"/>
              </a:rPr>
              <a:t>Vững tâm chẳng chi sợ hãi, họ hằng rộng rãi hỗ trợ kẻ túng nghèo. Công chính họ ngàn đời kiên vững mãi, uy thế họ rực rỡ trổi vượt lên.</a:t>
            </a:r>
            <a:endParaRPr lang="en-US" sz="56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523972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FF00"/>
                </a:solidFill>
                <a:latin typeface="+mj-lt"/>
                <a:cs typeface="Times New Roman" pitchFamily="18" charset="0"/>
              </a:rPr>
              <a:t>Đk</a:t>
            </a:r>
            <a:r>
              <a:rPr lang="en-US" sz="8000" b="0" u="sng" dirty="0">
                <a:solidFill>
                  <a:srgbClr val="FFFF00"/>
                </a:solidFill>
                <a:latin typeface="+mj-lt"/>
                <a:cs typeface="Times New Roman" pitchFamily="18" charset="0"/>
              </a:rPr>
              <a:t>:</a:t>
            </a:r>
            <a:r>
              <a:rPr lang="en-US" sz="8000" b="0" dirty="0">
                <a:solidFill>
                  <a:schemeClr val="bg1"/>
                </a:solidFill>
                <a:latin typeface="+mj-lt"/>
                <a:cs typeface="Times New Roman" pitchFamily="18" charset="0"/>
              </a:rPr>
              <a:t> </a:t>
            </a:r>
            <a:r>
              <a:rPr lang="vi-VN" sz="8000" b="0" dirty="0">
                <a:solidFill>
                  <a:schemeClr val="bg1"/>
                </a:solidFill>
                <a:latin typeface="+mj-lt"/>
                <a:cs typeface="Times New Roman" panose="02020603050405020304" pitchFamily="18" charset="0"/>
              </a:rPr>
              <a:t>Trong u tối Người bừng lên ánh sáng chiếu dọi kẻ ngay lành.</a:t>
            </a:r>
            <a:endParaRPr lang="en-US" sz="8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26240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rmAutofit/>
          </a:bodyPr>
          <a:lstStyle/>
          <a:p>
            <a:pPr marL="0" indent="0" algn="ctr">
              <a:lnSpc>
                <a:spcPct val="120000"/>
              </a:lnSpc>
              <a:buNone/>
            </a:pPr>
            <a:endParaRPr lang="en-US" sz="2400"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400" b="0" dirty="0">
              <a:solidFill>
                <a:srgbClr val="FFFF00"/>
              </a:solidFill>
              <a:latin typeface="+mj-lt"/>
              <a:ea typeface="Tahoma" pitchFamily="34" charset="0"/>
              <a:cs typeface="Times New Roman" pitchFamily="18" charset="0"/>
            </a:endParaRPr>
          </a:p>
          <a:p>
            <a:pPr marL="0" indent="0" algn="ctr">
              <a:lnSpc>
                <a:spcPct val="120000"/>
              </a:lnSpc>
              <a:buNone/>
            </a:pPr>
            <a:r>
              <a:rPr lang="en-US" sz="4800" b="0" dirty="0" smtClean="0">
                <a:solidFill>
                  <a:srgbClr val="FFFF00"/>
                </a:solidFill>
                <a:latin typeface="+mj-lt"/>
                <a:ea typeface="SimHei" pitchFamily="49" charset="-122"/>
                <a:cs typeface="Times New Roman" panose="02020603050405020304" pitchFamily="18" charset="0"/>
              </a:rPr>
              <a:t>CHÚA NHẬT V TN NĂM A</a:t>
            </a:r>
            <a:endParaRPr lang="en-US" sz="48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a16="http://schemas.microsoft.com/office/drawing/2014/main" xmlns=""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06775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None/>
              <a:defRPr/>
            </a:pPr>
            <a:r>
              <a:rPr lang="en-US" sz="4800" b="0" u="sng" dirty="0" smtClean="0">
                <a:solidFill>
                  <a:srgbClr val="FFFF00"/>
                </a:solidFill>
                <a:latin typeface="+mj-lt"/>
                <a:cs typeface="Times New Roman" panose="02020603050405020304" pitchFamily="18" charset="0"/>
              </a:rPr>
              <a:t>Alleluia-Alleluia:</a:t>
            </a:r>
            <a:r>
              <a:rPr lang="en-US" sz="54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Chúa</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phán</a:t>
            </a:r>
            <a:r>
              <a:rPr lang="en-US" sz="6000" b="0" dirty="0" smtClean="0">
                <a:solidFill>
                  <a:schemeClr val="bg1"/>
                </a:solidFill>
                <a:latin typeface="+mj-lt"/>
                <a:cs typeface="Times New Roman" panose="02020603050405020304" pitchFamily="18" charset="0"/>
              </a:rPr>
              <a:t>: Ta </a:t>
            </a:r>
            <a:r>
              <a:rPr lang="en-US" sz="6000" b="0" dirty="0" err="1" smtClean="0">
                <a:solidFill>
                  <a:schemeClr val="bg1"/>
                </a:solidFill>
                <a:latin typeface="+mj-lt"/>
                <a:cs typeface="Times New Roman" panose="02020603050405020304" pitchFamily="18" charset="0"/>
              </a:rPr>
              <a:t>là</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sự</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sáng</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thế</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gian</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ai</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theo</a:t>
            </a:r>
            <a:r>
              <a:rPr lang="en-US" sz="6000" b="0" dirty="0" smtClean="0">
                <a:solidFill>
                  <a:schemeClr val="bg1"/>
                </a:solidFill>
                <a:latin typeface="+mj-lt"/>
                <a:cs typeface="Times New Roman" panose="02020603050405020304" pitchFamily="18" charset="0"/>
              </a:rPr>
              <a:t> ta </a:t>
            </a:r>
            <a:r>
              <a:rPr lang="en-US" sz="6000" b="0" dirty="0" err="1" smtClean="0">
                <a:solidFill>
                  <a:schemeClr val="bg1"/>
                </a:solidFill>
                <a:latin typeface="+mj-lt"/>
                <a:cs typeface="Times New Roman" panose="02020603050405020304" pitchFamily="18" charset="0"/>
              </a:rPr>
              <a:t>sẽ</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có</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ánh</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sáng</a:t>
            </a:r>
            <a:r>
              <a:rPr lang="en-US" sz="6000" b="0" dirty="0" smtClean="0">
                <a:solidFill>
                  <a:schemeClr val="bg1"/>
                </a:solidFill>
                <a:latin typeface="+mj-lt"/>
                <a:cs typeface="Times New Roman" panose="02020603050405020304" pitchFamily="18" charset="0"/>
              </a:rPr>
              <a:t> ban </a:t>
            </a:r>
            <a:r>
              <a:rPr lang="en-US" sz="6000" b="0" dirty="0" err="1" smtClean="0">
                <a:solidFill>
                  <a:schemeClr val="bg1"/>
                </a:solidFill>
                <a:latin typeface="+mj-lt"/>
                <a:cs typeface="Times New Roman" panose="02020603050405020304" pitchFamily="18" charset="0"/>
              </a:rPr>
              <a:t>sự</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sống</a:t>
            </a:r>
            <a:r>
              <a:rPr lang="en-US" sz="5400" b="0" dirty="0" smtClean="0">
                <a:solidFill>
                  <a:schemeClr val="bg1"/>
                </a:solidFill>
                <a:latin typeface="+mj-lt"/>
                <a:cs typeface="Times New Roman" panose="02020603050405020304" pitchFamily="18" charset="0"/>
              </a:rPr>
              <a:t>. </a:t>
            </a:r>
            <a:r>
              <a:rPr lang="en-US" sz="4800" b="0" u="sng" dirty="0" smtClean="0">
                <a:solidFill>
                  <a:srgbClr val="FFFF00"/>
                </a:solidFill>
                <a:latin typeface="+mj-lt"/>
                <a:cs typeface="Times New Roman" panose="02020603050405020304" pitchFamily="18" charset="0"/>
              </a:rPr>
              <a:t>Alleluia.</a:t>
            </a:r>
            <a:endParaRPr lang="en-US" sz="3000" b="0"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227465723"/>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rmAutofit/>
          </a:bodyPr>
          <a:lstStyle/>
          <a:p>
            <a:pPr marL="0" indent="0" algn="ctr">
              <a:lnSpc>
                <a:spcPct val="120000"/>
              </a:lnSpc>
              <a:buNone/>
            </a:pPr>
            <a:endParaRPr lang="en-US" sz="2400"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400" b="0" dirty="0">
              <a:solidFill>
                <a:srgbClr val="FFFF00"/>
              </a:solidFill>
              <a:latin typeface="+mj-lt"/>
              <a:ea typeface="Tahoma" pitchFamily="34" charset="0"/>
              <a:cs typeface="Times New Roman" pitchFamily="18" charset="0"/>
            </a:endParaRPr>
          </a:p>
          <a:p>
            <a:pPr marL="0" indent="0" algn="ctr">
              <a:lnSpc>
                <a:spcPct val="120000"/>
              </a:lnSpc>
              <a:buNone/>
            </a:pPr>
            <a:r>
              <a:rPr lang="en-US" sz="4800" b="0" dirty="0" smtClean="0">
                <a:solidFill>
                  <a:srgbClr val="FFFF00"/>
                </a:solidFill>
                <a:latin typeface="+mj-lt"/>
                <a:ea typeface="SimHei" pitchFamily="49" charset="-122"/>
                <a:cs typeface="Times New Roman" panose="02020603050405020304" pitchFamily="18" charset="0"/>
              </a:rPr>
              <a:t>CHÚA NHẬT V TN NĂM A</a:t>
            </a:r>
            <a:endParaRPr lang="en-US" sz="48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a16="http://schemas.microsoft.com/office/drawing/2014/main" xmlns=""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06775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141160"/>
            <a:ext cx="91440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None/>
            </a:pPr>
            <a:r>
              <a:rPr lang="en-US" altLang="en-US" sz="5700" u="sng" dirty="0">
                <a:solidFill>
                  <a:srgbClr val="FFFF00"/>
                </a:solidFill>
                <a:latin typeface="+mj-lt"/>
                <a:cs typeface="Times New Roman" panose="02020603050405020304" pitchFamily="18" charset="0"/>
              </a:rPr>
              <a:t>Tk1:</a:t>
            </a:r>
            <a:r>
              <a:rPr lang="en-US" altLang="en-US" sz="5700" dirty="0">
                <a:solidFill>
                  <a:srgbClr val="FFFF00"/>
                </a:solidFill>
                <a:latin typeface="+mj-lt"/>
                <a:cs typeface="Times New Roman" panose="02020603050405020304" pitchFamily="18" charset="0"/>
              </a:rPr>
              <a:t> </a:t>
            </a:r>
            <a:r>
              <a:rPr lang="vi-VN" sz="5700" dirty="0">
                <a:solidFill>
                  <a:schemeClr val="bg1"/>
                </a:solidFill>
                <a:latin typeface="+mj-lt"/>
                <a:cs typeface="Times New Roman" panose="02020603050405020304" pitchFamily="18" charset="0"/>
              </a:rPr>
              <a:t>Ấy là người vô tội có lòng thật thà trong trắng. Không mê đắm bã phù hoa, không man trá chẳng thề gian.</a:t>
            </a: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3758387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i="1"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236443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237302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4518354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363579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722825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7744285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5514470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918078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073858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xmlns="" id="{55634DD5-475E-4EC5-BFAD-7FF8EEA3014F}"/>
              </a:ext>
            </a:extLst>
          </p:cNvPr>
          <p:cNvSpPr>
            <a:spLocks noGrp="1" noChangeArrowheads="1"/>
          </p:cNvSpPr>
          <p:nvPr>
            <p:ph type="subTitle" idx="4294967295"/>
          </p:nvPr>
        </p:nvSpPr>
        <p:spPr>
          <a:xfrm>
            <a:off x="0" y="0"/>
            <a:ext cx="9144000" cy="5143500"/>
          </a:xfrm>
        </p:spPr>
        <p:txBody>
          <a:bodyPr anchor="ctr" anchorCtr="0">
            <a:noAutofit/>
          </a:bodyPr>
          <a:lstStyle/>
          <a:p>
            <a:pPr marL="0" indent="0" algn="just">
              <a:buNone/>
            </a:pPr>
            <a:r>
              <a:rPr lang="en-US" altLang="en-US" sz="6500" b="0" u="sng" dirty="0" err="1">
                <a:solidFill>
                  <a:srgbClr val="FFFF00"/>
                </a:solidFill>
                <a:latin typeface="+mj-lt"/>
                <a:cs typeface="Times New Roman" panose="02020603050405020304" pitchFamily="18" charset="0"/>
              </a:rPr>
              <a:t>Đk</a:t>
            </a:r>
            <a:r>
              <a:rPr lang="en-US" altLang="en-US" sz="6500" b="0" u="sng" dirty="0">
                <a:solidFill>
                  <a:srgbClr val="FFFF00"/>
                </a:solidFill>
                <a:latin typeface="+mj-lt"/>
                <a:cs typeface="Times New Roman" panose="02020603050405020304" pitchFamily="18" charset="0"/>
              </a:rPr>
              <a:t>:</a:t>
            </a:r>
            <a:r>
              <a:rPr lang="en-US" altLang="en-US" sz="6500" b="0" dirty="0">
                <a:solidFill>
                  <a:srgbClr val="FFFF00"/>
                </a:solidFill>
                <a:latin typeface="+mj-lt"/>
                <a:cs typeface="Times New Roman" panose="02020603050405020304" pitchFamily="18" charset="0"/>
              </a:rPr>
              <a:t> </a:t>
            </a:r>
            <a:r>
              <a:rPr lang="vi-VN" sz="6500" b="0" dirty="0">
                <a:solidFill>
                  <a:schemeClr val="bg1"/>
                </a:solidFill>
                <a:latin typeface="+mj-lt"/>
              </a:rPr>
              <a:t>Trèo trèo lên, ai được trèo lên cao sơn Chúa. Ai được đứng trong thánh điện, đứng trong đền thờ.</a:t>
            </a:r>
            <a:endParaRPr lang="en-US" sz="6500" b="0" dirty="0">
              <a:solidFill>
                <a:schemeClr val="bg1"/>
              </a:solidFill>
              <a:latin typeface="+mj-lt"/>
            </a:endParaRPr>
          </a:p>
        </p:txBody>
      </p:sp>
    </p:spTree>
    <p:extLst>
      <p:ext uri="{BB962C8B-B14F-4D97-AF65-F5344CB8AC3E}">
        <p14:creationId xmlns:p14="http://schemas.microsoft.com/office/powerpoint/2010/main" val="2451701384"/>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022569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chemeClr val="bg1"/>
                </a:solidFill>
                <a:effectLst/>
                <a:latin typeface="+mj-lt"/>
              </a:rPr>
              <a:t>Tôi tin Hội Thánh duy nhất thánh thiện công giáo và tông truyền.</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174594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567956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2618422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chemeClr val="bg1"/>
                </a:solidFill>
                <a:latin typeface="+mj-lt"/>
                <a:cs typeface="Times New Roman" pitchFamily="18" charset="0"/>
              </a:rPr>
              <a:t>Ca </a:t>
            </a:r>
            <a:r>
              <a:rPr lang="en-US" sz="8000" b="0" dirty="0" err="1">
                <a:solidFill>
                  <a:schemeClr val="bg1"/>
                </a:solidFill>
                <a:latin typeface="+mj-lt"/>
                <a:cs typeface="Times New Roman" pitchFamily="18" charset="0"/>
              </a:rPr>
              <a:t>Dâng</a:t>
            </a:r>
            <a:r>
              <a:rPr lang="en-US" sz="8000" b="0" dirty="0">
                <a:solidFill>
                  <a:schemeClr val="bg1"/>
                </a:solidFill>
                <a:latin typeface="+mj-lt"/>
                <a:cs typeface="Times New Roman" pitchFamily="18" charset="0"/>
              </a:rPr>
              <a:t> </a:t>
            </a:r>
            <a:r>
              <a:rPr lang="en-US" sz="8000" b="0" dirty="0" err="1">
                <a:solidFill>
                  <a:schemeClr val="bg1"/>
                </a:solidFill>
                <a:latin typeface="+mj-lt"/>
                <a:cs typeface="Times New Roman" pitchFamily="18" charset="0"/>
              </a:rPr>
              <a:t>Lễ</a:t>
            </a:r>
            <a:r>
              <a:rPr lang="en-US" sz="8000" b="0" dirty="0">
                <a:solidFill>
                  <a:srgbClr val="FFFF00"/>
                </a:solidFill>
                <a:latin typeface="+mj-lt"/>
                <a:cs typeface="Times New Roman" pitchFamily="18" charset="0"/>
              </a:rPr>
              <a:t/>
            </a:r>
            <a:br>
              <a:rPr lang="en-US" sz="8000" b="0" dirty="0">
                <a:solidFill>
                  <a:srgbClr val="FFFF00"/>
                </a:solidFill>
                <a:latin typeface="+mj-lt"/>
                <a:cs typeface="Times New Roman" pitchFamily="18" charset="0"/>
              </a:rPr>
            </a:br>
            <a:r>
              <a:rPr lang="en-US" sz="7200" b="0" dirty="0" err="1" smtClean="0">
                <a:solidFill>
                  <a:srgbClr val="FFFF00"/>
                </a:solidFill>
                <a:latin typeface="+mj-lt"/>
                <a:cs typeface="Times New Roman" pitchFamily="18" charset="0"/>
              </a:rPr>
              <a:t>Dâng</a:t>
            </a:r>
            <a:r>
              <a:rPr lang="en-US" sz="7200" b="0" dirty="0" smtClean="0">
                <a:solidFill>
                  <a:srgbClr val="FFFF00"/>
                </a:solidFill>
                <a:latin typeface="+mj-lt"/>
                <a:cs typeface="Times New Roman" pitchFamily="18" charset="0"/>
              </a:rPr>
              <a:t> </a:t>
            </a:r>
            <a:r>
              <a:rPr lang="en-US" sz="7200" b="0" dirty="0" err="1" smtClean="0">
                <a:solidFill>
                  <a:srgbClr val="FFFF00"/>
                </a:solidFill>
                <a:latin typeface="+mj-lt"/>
                <a:cs typeface="Times New Roman" pitchFamily="18" charset="0"/>
              </a:rPr>
              <a:t>Chúa</a:t>
            </a:r>
            <a:r>
              <a:rPr lang="en-US" sz="7200" b="0" dirty="0" smtClean="0">
                <a:solidFill>
                  <a:srgbClr val="FFFF00"/>
                </a:solidFill>
                <a:latin typeface="+mj-lt"/>
                <a:cs typeface="Times New Roman" pitchFamily="18" charset="0"/>
              </a:rPr>
              <a:t> </a:t>
            </a:r>
            <a:r>
              <a:rPr lang="en-US" sz="7200" b="0" dirty="0" err="1" smtClean="0">
                <a:solidFill>
                  <a:srgbClr val="FFFF00"/>
                </a:solidFill>
                <a:latin typeface="+mj-lt"/>
                <a:cs typeface="Times New Roman" pitchFamily="18" charset="0"/>
              </a:rPr>
              <a:t>Trời</a:t>
            </a:r>
            <a:r>
              <a:rPr lang="en-US" sz="7200" b="0" dirty="0">
                <a:solidFill>
                  <a:srgbClr val="FFFF00"/>
                </a:solidFill>
                <a:latin typeface="+mj-lt"/>
                <a:cs typeface="Times New Roman" pitchFamily="18" charset="0"/>
              </a:rPr>
              <a:t/>
            </a:r>
            <a:br>
              <a:rPr lang="en-US" sz="7200" b="0" dirty="0">
                <a:solidFill>
                  <a:srgbClr val="FFFF00"/>
                </a:solidFill>
                <a:latin typeface="+mj-lt"/>
                <a:cs typeface="Times New Roman" pitchFamily="18" charset="0"/>
              </a:rPr>
            </a:br>
            <a:r>
              <a:rPr lang="en-US" sz="6000" b="0" i="1" dirty="0" err="1" smtClean="0">
                <a:solidFill>
                  <a:schemeClr val="bg1"/>
                </a:solidFill>
                <a:latin typeface="+mj-lt"/>
                <a:cs typeface="Times New Roman" pitchFamily="18" charset="0"/>
              </a:rPr>
              <a:t>Phanxico</a:t>
            </a:r>
            <a:endParaRPr lang="en-US" sz="6000" b="0" i="1" dirty="0">
              <a:solidFill>
                <a:schemeClr val="bg1"/>
              </a:solidFill>
              <a:latin typeface="+mj-lt"/>
              <a:cs typeface="Times New Roman" pitchFamily="18" charset="0"/>
            </a:endParaRPr>
          </a:p>
        </p:txBody>
      </p:sp>
    </p:spTree>
    <p:extLst>
      <p:ext uri="{BB962C8B-B14F-4D97-AF65-F5344CB8AC3E}">
        <p14:creationId xmlns:p14="http://schemas.microsoft.com/office/powerpoint/2010/main" val="1978810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6000" b="0" u="sng" dirty="0">
                <a:solidFill>
                  <a:srgbClr val="F3F30D"/>
                </a:solidFill>
                <a:latin typeface="+mj-lt"/>
                <a:ea typeface="SimHei" panose="02010609060101010101" pitchFamily="49" charset="-122"/>
                <a:cs typeface="Times New Roman" panose="02020603050405020304" pitchFamily="18" charset="0"/>
              </a:rPr>
              <a:t>Tk1:</a:t>
            </a:r>
            <a:r>
              <a:rPr lang="en-US" altLang="en-US" sz="6000" b="0" dirty="0">
                <a:solidFill>
                  <a:schemeClr val="bg1"/>
                </a:solidFill>
                <a:latin typeface="+mj-lt"/>
                <a:ea typeface="SimHei" panose="02010609060101010101" pitchFamily="49" charset="-122"/>
                <a:cs typeface="Times New Roman" panose="02020603050405020304" pitchFamily="18" charset="0"/>
              </a:rPr>
              <a:t> </a:t>
            </a:r>
            <a:r>
              <a:rPr lang="vi-VN" sz="6000" b="0" dirty="0">
                <a:solidFill>
                  <a:schemeClr val="bg1"/>
                </a:solidFill>
                <a:latin typeface="+mj-lt"/>
                <a:cs typeface="Times New Roman" panose="02020603050405020304" pitchFamily="18" charset="0"/>
              </a:rPr>
              <a:t>Dâng dâng Chúa Trời lúa thơm nho chín đỏ, cây xanh hoa đẹp trái ngon. Cả hương lòng đang thắm </a:t>
            </a:r>
            <a:r>
              <a:rPr lang="vi-VN" sz="6000" b="0" dirty="0" smtClean="0">
                <a:solidFill>
                  <a:schemeClr val="bg1"/>
                </a:solidFill>
                <a:latin typeface="+mj-lt"/>
                <a:cs typeface="Times New Roman" panose="02020603050405020304" pitchFamily="18" charset="0"/>
              </a:rPr>
              <a:t>nồng</a:t>
            </a:r>
            <a:r>
              <a:rPr lang="en-US" sz="6000" b="0" dirty="0" smtClean="0">
                <a:solidFill>
                  <a:schemeClr val="bg1"/>
                </a:solidFill>
                <a:latin typeface="+mj-lt"/>
                <a:cs typeface="Times New Roman" panose="02020603050405020304" pitchFamily="18" charset="0"/>
              </a:rPr>
              <a:t>.</a:t>
            </a:r>
            <a:endParaRPr lang="en-US" sz="6000" b="0" dirty="0">
              <a:solidFill>
                <a:schemeClr val="bg1"/>
              </a:solidFill>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rmAutofit/>
          </a:bodyPr>
          <a:lstStyle/>
          <a:p>
            <a:pPr algn="just"/>
            <a:r>
              <a:rPr lang="en-US" altLang="en-US" sz="6000" b="0" u="sng" dirty="0" err="1" smtClean="0">
                <a:solidFill>
                  <a:srgbClr val="F3F30D"/>
                </a:solidFill>
                <a:latin typeface="+mj-lt"/>
                <a:ea typeface="SimHei" panose="02010609060101010101" pitchFamily="49" charset="-122"/>
                <a:cs typeface="Times New Roman" panose="02020603050405020304" pitchFamily="18" charset="0"/>
              </a:rPr>
              <a:t>Đk</a:t>
            </a:r>
            <a:r>
              <a:rPr lang="en-US" altLang="en-US" sz="6000" b="0" u="sng" dirty="0">
                <a:solidFill>
                  <a:srgbClr val="F3F30D"/>
                </a:solidFill>
                <a:latin typeface="+mj-lt"/>
                <a:ea typeface="SimHei" panose="02010609060101010101" pitchFamily="49" charset="-122"/>
                <a:cs typeface="Times New Roman" panose="02020603050405020304" pitchFamily="18" charset="0"/>
              </a:rPr>
              <a:t>:</a:t>
            </a:r>
            <a:r>
              <a:rPr lang="en-US" altLang="en-US" sz="6000" b="0" dirty="0">
                <a:solidFill>
                  <a:schemeClr val="bg1"/>
                </a:solidFill>
                <a:latin typeface="+mj-lt"/>
                <a:ea typeface="SimHei" panose="02010609060101010101" pitchFamily="49" charset="-122"/>
                <a:cs typeface="Times New Roman" panose="02020603050405020304" pitchFamily="18" charset="0"/>
              </a:rPr>
              <a:t> </a:t>
            </a:r>
            <a:r>
              <a:rPr lang="vi-VN" sz="6000" b="0" dirty="0">
                <a:solidFill>
                  <a:schemeClr val="bg1"/>
                </a:solidFill>
                <a:latin typeface="+mj-lt"/>
                <a:cs typeface="Times New Roman" panose="02020603050405020304" pitchFamily="18" charset="0"/>
              </a:rPr>
              <a:t>Dâng dâng lên Chúa đây nắng úa với đây mưa hồng. Kính dâng Ngài trót cuộc đời. Ước mơ hoài thắm tươi.</a:t>
            </a:r>
          </a:p>
        </p:txBody>
      </p:sp>
    </p:spTree>
    <p:extLst>
      <p:ext uri="{BB962C8B-B14F-4D97-AF65-F5344CB8AC3E}">
        <p14:creationId xmlns:p14="http://schemas.microsoft.com/office/powerpoint/2010/main" val="1929274056"/>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rmAutofit/>
          </a:bodyPr>
          <a:lstStyle/>
          <a:p>
            <a:pPr algn="just"/>
            <a:r>
              <a:rPr lang="en-US" altLang="en-US" sz="6400" b="0" u="sng" dirty="0" smtClean="0">
                <a:solidFill>
                  <a:srgbClr val="F3F30D"/>
                </a:solidFill>
                <a:latin typeface="+mj-lt"/>
                <a:ea typeface="SimHei" panose="02010609060101010101" pitchFamily="49" charset="-122"/>
                <a:cs typeface="Times New Roman" panose="02020603050405020304" pitchFamily="18" charset="0"/>
              </a:rPr>
              <a:t>Tk2:</a:t>
            </a:r>
            <a:r>
              <a:rPr lang="en-US" altLang="en-US" sz="6400" b="0" dirty="0" smtClean="0">
                <a:solidFill>
                  <a:schemeClr val="bg1"/>
                </a:solidFill>
                <a:latin typeface="+mj-lt"/>
                <a:ea typeface="SimHei" panose="02010609060101010101" pitchFamily="49" charset="-122"/>
                <a:cs typeface="Times New Roman" panose="02020603050405020304" pitchFamily="18" charset="0"/>
              </a:rPr>
              <a:t> </a:t>
            </a:r>
            <a:r>
              <a:rPr lang="vi-VN" sz="6400" b="0" dirty="0" smtClean="0">
                <a:solidFill>
                  <a:schemeClr val="bg1"/>
                </a:solidFill>
                <a:latin typeface="+mj-lt"/>
                <a:cs typeface="Times New Roman" panose="02020603050405020304" pitchFamily="18" charset="0"/>
              </a:rPr>
              <a:t>Dâng dâng tháng ngày thế gian luôn biến đổi, hoa xuân, mưa hạ gió thu. Một năm buồm vui mấy mùa</a:t>
            </a:r>
            <a:r>
              <a:rPr lang="en-US" sz="6400" b="0" dirty="0" smtClean="0">
                <a:solidFill>
                  <a:schemeClr val="bg1"/>
                </a:solidFill>
                <a:latin typeface="+mj-lt"/>
                <a:cs typeface="Times New Roman" panose="02020603050405020304" pitchFamily="18" charset="0"/>
              </a:rPr>
              <a:t>.</a:t>
            </a:r>
            <a:endParaRPr lang="en-US" sz="6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26220727"/>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rmAutofit/>
          </a:bodyPr>
          <a:lstStyle/>
          <a:p>
            <a:pPr algn="just"/>
            <a:r>
              <a:rPr lang="en-US" altLang="en-US" sz="6000" b="0" u="sng" dirty="0" err="1" smtClean="0">
                <a:solidFill>
                  <a:srgbClr val="F3F30D"/>
                </a:solidFill>
                <a:latin typeface="+mj-lt"/>
                <a:ea typeface="SimHei" panose="02010609060101010101" pitchFamily="49" charset="-122"/>
                <a:cs typeface="Times New Roman" panose="02020603050405020304" pitchFamily="18" charset="0"/>
              </a:rPr>
              <a:t>Đk</a:t>
            </a:r>
            <a:r>
              <a:rPr lang="en-US" altLang="en-US" sz="6000" b="0" u="sng" dirty="0">
                <a:solidFill>
                  <a:srgbClr val="F3F30D"/>
                </a:solidFill>
                <a:latin typeface="+mj-lt"/>
                <a:ea typeface="SimHei" panose="02010609060101010101" pitchFamily="49" charset="-122"/>
                <a:cs typeface="Times New Roman" panose="02020603050405020304" pitchFamily="18" charset="0"/>
              </a:rPr>
              <a:t>:</a:t>
            </a:r>
            <a:r>
              <a:rPr lang="en-US" altLang="en-US" sz="6000" b="0" dirty="0">
                <a:solidFill>
                  <a:schemeClr val="bg1"/>
                </a:solidFill>
                <a:latin typeface="+mj-lt"/>
                <a:ea typeface="SimHei" panose="02010609060101010101" pitchFamily="49" charset="-122"/>
                <a:cs typeface="Times New Roman" panose="02020603050405020304" pitchFamily="18" charset="0"/>
              </a:rPr>
              <a:t> </a:t>
            </a:r>
            <a:r>
              <a:rPr lang="vi-VN" sz="6000" b="0" dirty="0">
                <a:solidFill>
                  <a:schemeClr val="bg1"/>
                </a:solidFill>
                <a:latin typeface="+mj-lt"/>
                <a:cs typeface="Times New Roman" panose="02020603050405020304" pitchFamily="18" charset="0"/>
              </a:rPr>
              <a:t>Dâng dâng lên Chúa đây nắng úa với đây mưa hồng. Kính dâng Ngài trót cuộc đời. Ước mơ hoài thắm tươi.</a:t>
            </a:r>
          </a:p>
        </p:txBody>
      </p:sp>
    </p:spTree>
    <p:extLst>
      <p:ext uri="{BB962C8B-B14F-4D97-AF65-F5344CB8AC3E}">
        <p14:creationId xmlns:p14="http://schemas.microsoft.com/office/powerpoint/2010/main" val="2149930970"/>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rmAutofit/>
          </a:bodyPr>
          <a:lstStyle/>
          <a:p>
            <a:pPr algn="just"/>
            <a:r>
              <a:rPr lang="en-US" altLang="en-US" sz="6000" b="0" u="sng" dirty="0" smtClean="0">
                <a:solidFill>
                  <a:srgbClr val="F3F30D"/>
                </a:solidFill>
                <a:latin typeface="+mj-lt"/>
                <a:ea typeface="SimHei" panose="02010609060101010101" pitchFamily="49" charset="-122"/>
                <a:cs typeface="Times New Roman" panose="02020603050405020304" pitchFamily="18" charset="0"/>
              </a:rPr>
              <a:t>Tk3:</a:t>
            </a:r>
            <a:r>
              <a:rPr lang="en-US" altLang="en-US" sz="6000" b="0" dirty="0" smtClean="0">
                <a:solidFill>
                  <a:schemeClr val="bg1"/>
                </a:solidFill>
                <a:latin typeface="+mj-lt"/>
                <a:ea typeface="SimHei" panose="02010609060101010101" pitchFamily="49" charset="-122"/>
                <a:cs typeface="Times New Roman" panose="02020603050405020304" pitchFamily="18" charset="0"/>
              </a:rPr>
              <a:t> </a:t>
            </a:r>
            <a:r>
              <a:rPr lang="vi-VN" sz="6000" b="0" dirty="0">
                <a:solidFill>
                  <a:schemeClr val="bg1"/>
                </a:solidFill>
                <a:latin typeface="+mj-lt"/>
                <a:cs typeface="Times New Roman" panose="02020603050405020304" pitchFamily="18" charset="0"/>
              </a:rPr>
              <a:t>Dâng dâng kiêp người ví như con suối nhỏ, lênh đênh trôi về biển khơi. Nguyện mong sạch trong suốt </a:t>
            </a:r>
            <a:r>
              <a:rPr lang="vi-VN" sz="6000" b="0" dirty="0" smtClean="0">
                <a:solidFill>
                  <a:schemeClr val="bg1"/>
                </a:solidFill>
                <a:latin typeface="+mj-lt"/>
                <a:cs typeface="Times New Roman" panose="02020603050405020304" pitchFamily="18" charset="0"/>
              </a:rPr>
              <a:t>đời</a:t>
            </a:r>
            <a:r>
              <a:rPr lang="en-US" sz="6000" b="0" dirty="0" smtClean="0">
                <a:solidFill>
                  <a:schemeClr val="bg1"/>
                </a:solidFill>
                <a:latin typeface="+mj-lt"/>
                <a:cs typeface="Times New Roman" panose="02020603050405020304" pitchFamily="18" charset="0"/>
              </a:rPr>
              <a:t>.</a:t>
            </a:r>
            <a:endParaRPr lang="en-US" sz="6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75836479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7620" y="426454"/>
            <a:ext cx="9144000" cy="439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FontTx/>
              <a:buNone/>
            </a:pPr>
            <a:r>
              <a:rPr lang="en-US" altLang="en-US" sz="6000" u="sng" dirty="0" smtClean="0">
                <a:solidFill>
                  <a:srgbClr val="FFFF00"/>
                </a:solidFill>
                <a:latin typeface="+mj-lt"/>
                <a:cs typeface="Times New Roman" panose="02020603050405020304" pitchFamily="18" charset="0"/>
              </a:rPr>
              <a:t>Tk2:</a:t>
            </a:r>
            <a:r>
              <a:rPr lang="en-US" altLang="en-US" sz="6000" dirty="0" smtClean="0">
                <a:solidFill>
                  <a:srgbClr val="FFFF00"/>
                </a:solidFill>
                <a:latin typeface="+mj-lt"/>
                <a:cs typeface="Times New Roman" panose="02020603050405020304" pitchFamily="18" charset="0"/>
              </a:rPr>
              <a:t> </a:t>
            </a:r>
            <a:r>
              <a:rPr lang="vi-VN" sz="6000" dirty="0" smtClean="0">
                <a:solidFill>
                  <a:prstClr val="white"/>
                </a:solidFill>
                <a:latin typeface="+mj-lt"/>
                <a:cs typeface="Times New Roman" panose="02020603050405020304" pitchFamily="18" charset="0"/>
              </a:rPr>
              <a:t>Ấy là người sống đạo công bình tận tình bác ái. Coi ai cũng là anh em, yêu thương chẳng trừ một ai.</a:t>
            </a:r>
            <a:endParaRPr lang="vi-VN" sz="6000" dirty="0">
              <a:solidFill>
                <a:prstClr val="white"/>
              </a:solidFill>
              <a:latin typeface="+mj-lt"/>
              <a:cs typeface="Times New Roman" panose="02020603050405020304" pitchFamily="18" charset="0"/>
            </a:endParaRPr>
          </a:p>
        </p:txBody>
      </p:sp>
    </p:spTree>
    <p:extLst>
      <p:ext uri="{BB962C8B-B14F-4D97-AF65-F5344CB8AC3E}">
        <p14:creationId xmlns:p14="http://schemas.microsoft.com/office/powerpoint/2010/main" val="2439278886"/>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rmAutofit/>
          </a:bodyPr>
          <a:lstStyle/>
          <a:p>
            <a:pPr algn="just"/>
            <a:r>
              <a:rPr lang="en-US" altLang="en-US" sz="6000" b="0" u="sng" dirty="0" err="1" smtClean="0">
                <a:solidFill>
                  <a:srgbClr val="F3F30D"/>
                </a:solidFill>
                <a:latin typeface="+mj-lt"/>
                <a:ea typeface="SimHei" panose="02010609060101010101" pitchFamily="49" charset="-122"/>
                <a:cs typeface="Times New Roman" panose="02020603050405020304" pitchFamily="18" charset="0"/>
              </a:rPr>
              <a:t>Đk</a:t>
            </a:r>
            <a:r>
              <a:rPr lang="en-US" altLang="en-US" sz="6000" b="0" u="sng" dirty="0">
                <a:solidFill>
                  <a:srgbClr val="F3F30D"/>
                </a:solidFill>
                <a:latin typeface="+mj-lt"/>
                <a:ea typeface="SimHei" panose="02010609060101010101" pitchFamily="49" charset="-122"/>
                <a:cs typeface="Times New Roman" panose="02020603050405020304" pitchFamily="18" charset="0"/>
              </a:rPr>
              <a:t>:</a:t>
            </a:r>
            <a:r>
              <a:rPr lang="en-US" altLang="en-US" sz="6000" b="0" dirty="0">
                <a:solidFill>
                  <a:schemeClr val="bg1"/>
                </a:solidFill>
                <a:latin typeface="+mj-lt"/>
                <a:ea typeface="SimHei" panose="02010609060101010101" pitchFamily="49" charset="-122"/>
                <a:cs typeface="Times New Roman" panose="02020603050405020304" pitchFamily="18" charset="0"/>
              </a:rPr>
              <a:t> </a:t>
            </a:r>
            <a:r>
              <a:rPr lang="vi-VN" sz="6000" b="0" dirty="0">
                <a:solidFill>
                  <a:schemeClr val="bg1"/>
                </a:solidFill>
                <a:latin typeface="+mj-lt"/>
                <a:cs typeface="Times New Roman" panose="02020603050405020304" pitchFamily="18" charset="0"/>
              </a:rPr>
              <a:t>Dâng dâng lên Chúa đây nắng úa với đây mưa hồng. Kính dâng Ngài trót cuộc đời. Ước mơ hoài thắm tươi.</a:t>
            </a:r>
          </a:p>
        </p:txBody>
      </p:sp>
    </p:spTree>
    <p:extLst>
      <p:ext uri="{BB962C8B-B14F-4D97-AF65-F5344CB8AC3E}">
        <p14:creationId xmlns:p14="http://schemas.microsoft.com/office/powerpoint/2010/main" val="2149930970"/>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rmAutofit/>
          </a:bodyPr>
          <a:lstStyle/>
          <a:p>
            <a:pPr algn="just"/>
            <a:r>
              <a:rPr lang="en-US" altLang="en-US" sz="6000" b="0" u="sng" dirty="0" smtClean="0">
                <a:solidFill>
                  <a:srgbClr val="F3F30D"/>
                </a:solidFill>
                <a:latin typeface="+mj-lt"/>
                <a:ea typeface="SimHei" panose="02010609060101010101" pitchFamily="49" charset="-122"/>
                <a:cs typeface="Times New Roman" panose="02020603050405020304" pitchFamily="18" charset="0"/>
              </a:rPr>
              <a:t>Tk4:</a:t>
            </a:r>
            <a:r>
              <a:rPr lang="en-US" altLang="en-US" sz="6000" b="0" dirty="0" smtClean="0">
                <a:solidFill>
                  <a:schemeClr val="bg1"/>
                </a:solidFill>
                <a:latin typeface="+mj-lt"/>
                <a:ea typeface="SimHei" panose="02010609060101010101" pitchFamily="49" charset="-122"/>
                <a:cs typeface="Times New Roman" panose="02020603050405020304" pitchFamily="18" charset="0"/>
              </a:rPr>
              <a:t> </a:t>
            </a:r>
            <a:r>
              <a:rPr lang="vi-VN" sz="6000" b="0" dirty="0">
                <a:solidFill>
                  <a:schemeClr val="bg1"/>
                </a:solidFill>
                <a:latin typeface="+mj-lt"/>
                <a:cs typeface="Times New Roman" panose="02020603050405020304" pitchFamily="18" charset="0"/>
              </a:rPr>
              <a:t> Dâng dâng lên Chúa đây nắng úa với đây mưa hồng. Kính dâng Ngài trót cuộc đời. Ước mơ hoài thắm tươi.</a:t>
            </a:r>
          </a:p>
        </p:txBody>
      </p:sp>
    </p:spTree>
    <p:extLst>
      <p:ext uri="{BB962C8B-B14F-4D97-AF65-F5344CB8AC3E}">
        <p14:creationId xmlns:p14="http://schemas.microsoft.com/office/powerpoint/2010/main" val="1671984148"/>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rmAutofit/>
          </a:bodyPr>
          <a:lstStyle/>
          <a:p>
            <a:pPr algn="just"/>
            <a:r>
              <a:rPr lang="en-US" altLang="en-US" sz="6000" b="0" u="sng" dirty="0" err="1" smtClean="0">
                <a:solidFill>
                  <a:srgbClr val="F3F30D"/>
                </a:solidFill>
                <a:latin typeface="+mj-lt"/>
                <a:ea typeface="SimHei" panose="02010609060101010101" pitchFamily="49" charset="-122"/>
                <a:cs typeface="Times New Roman" panose="02020603050405020304" pitchFamily="18" charset="0"/>
              </a:rPr>
              <a:t>Đk</a:t>
            </a:r>
            <a:r>
              <a:rPr lang="en-US" altLang="en-US" sz="6000" b="0" u="sng" dirty="0">
                <a:solidFill>
                  <a:srgbClr val="F3F30D"/>
                </a:solidFill>
                <a:latin typeface="+mj-lt"/>
                <a:ea typeface="SimHei" panose="02010609060101010101" pitchFamily="49" charset="-122"/>
                <a:cs typeface="Times New Roman" panose="02020603050405020304" pitchFamily="18" charset="0"/>
              </a:rPr>
              <a:t>:</a:t>
            </a:r>
            <a:r>
              <a:rPr lang="en-US" altLang="en-US" sz="6000" b="0" dirty="0">
                <a:solidFill>
                  <a:schemeClr val="bg1"/>
                </a:solidFill>
                <a:latin typeface="+mj-lt"/>
                <a:ea typeface="SimHei" panose="02010609060101010101" pitchFamily="49" charset="-122"/>
                <a:cs typeface="Times New Roman" panose="02020603050405020304" pitchFamily="18" charset="0"/>
              </a:rPr>
              <a:t> </a:t>
            </a:r>
            <a:r>
              <a:rPr lang="vi-VN" sz="6000" b="0" dirty="0">
                <a:solidFill>
                  <a:schemeClr val="bg1"/>
                </a:solidFill>
                <a:latin typeface="+mj-lt"/>
                <a:cs typeface="Times New Roman" panose="02020603050405020304" pitchFamily="18" charset="0"/>
              </a:rPr>
              <a:t>Dâng dâng lên Chúa đây nắng úa với đây mưa hồng. Kính dâng Ngài trót cuộc đời. Ước mơ hoài thắm tươi.</a:t>
            </a:r>
          </a:p>
        </p:txBody>
      </p:sp>
    </p:spTree>
    <p:extLst>
      <p:ext uri="{BB962C8B-B14F-4D97-AF65-F5344CB8AC3E}">
        <p14:creationId xmlns:p14="http://schemas.microsoft.com/office/powerpoint/2010/main" val="2149930970"/>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8608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rmAutofit/>
          </a:bodyPr>
          <a:lstStyle/>
          <a:p>
            <a:pPr marL="0" indent="0" algn="ctr">
              <a:lnSpc>
                <a:spcPct val="120000"/>
              </a:lnSpc>
              <a:buNone/>
            </a:pPr>
            <a:endParaRPr lang="en-US" sz="2400"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400" b="0" dirty="0">
              <a:solidFill>
                <a:srgbClr val="FFFF00"/>
              </a:solidFill>
              <a:latin typeface="+mj-lt"/>
              <a:ea typeface="Tahoma" pitchFamily="34" charset="0"/>
              <a:cs typeface="Times New Roman" pitchFamily="18" charset="0"/>
            </a:endParaRPr>
          </a:p>
          <a:p>
            <a:pPr marL="0" indent="0" algn="ctr">
              <a:lnSpc>
                <a:spcPct val="120000"/>
              </a:lnSpc>
              <a:buNone/>
            </a:pPr>
            <a:r>
              <a:rPr lang="en-US" sz="4800" b="0" dirty="0" smtClean="0">
                <a:solidFill>
                  <a:srgbClr val="FFFF00"/>
                </a:solidFill>
                <a:latin typeface="+mj-lt"/>
                <a:ea typeface="SimHei" pitchFamily="49" charset="-122"/>
                <a:cs typeface="Times New Roman" panose="02020603050405020304" pitchFamily="18" charset="0"/>
              </a:rPr>
              <a:t>CHÚA NHẬT V TN NĂM A</a:t>
            </a:r>
            <a:endParaRPr lang="en-US" sz="48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a16="http://schemas.microsoft.com/office/drawing/2014/main" xmlns=""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06775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latin typeface="+mj-lt"/>
                <a:ea typeface="Tahoma" pitchFamily="34" charset="0"/>
                <a:cs typeface="Times New Roman" pitchFamily="18" charset="0"/>
              </a:rPr>
              <a:t>Ca </a:t>
            </a:r>
            <a:r>
              <a:rPr lang="en-US" sz="6600" b="0" dirty="0" err="1">
                <a:solidFill>
                  <a:srgbClr val="FFFF00"/>
                </a:solidFill>
                <a:latin typeface="+mj-lt"/>
                <a:ea typeface="Tahoma" pitchFamily="34" charset="0"/>
                <a:cs typeface="Times New Roman" pitchFamily="18" charset="0"/>
              </a:rPr>
              <a:t>Nguyện</a:t>
            </a:r>
            <a:r>
              <a:rPr lang="en-US" sz="6600" b="0" dirty="0">
                <a:solidFill>
                  <a:srgbClr val="FFFF00"/>
                </a:solidFill>
                <a:latin typeface="+mj-lt"/>
                <a:ea typeface="Tahoma" pitchFamily="34" charset="0"/>
                <a:cs typeface="Times New Roman" pitchFamily="18" charset="0"/>
              </a:rPr>
              <a:t> </a:t>
            </a:r>
            <a:r>
              <a:rPr lang="en-US" sz="6600" b="0" dirty="0" err="1">
                <a:solidFill>
                  <a:srgbClr val="FFFF00"/>
                </a:solidFill>
                <a:latin typeface="+mj-lt"/>
                <a:ea typeface="Tahoma" pitchFamily="34" charset="0"/>
                <a:cs typeface="Times New Roman" pitchFamily="18" charset="0"/>
              </a:rPr>
              <a:t>Hiệp</a:t>
            </a:r>
            <a:r>
              <a:rPr lang="en-US" sz="6600" b="0" dirty="0">
                <a:solidFill>
                  <a:srgbClr val="FFFF00"/>
                </a:solidFill>
                <a:latin typeface="+mj-lt"/>
                <a:ea typeface="Tahoma" pitchFamily="34" charset="0"/>
                <a:cs typeface="Times New Roman" pitchFamily="18" charset="0"/>
              </a:rPr>
              <a:t> </a:t>
            </a:r>
            <a:r>
              <a:rPr lang="en-US" sz="6600" b="0" dirty="0" err="1">
                <a:solidFill>
                  <a:srgbClr val="FFFF00"/>
                </a:solidFill>
                <a:latin typeface="+mj-lt"/>
                <a:ea typeface="Tahoma" pitchFamily="34" charset="0"/>
                <a:cs typeface="Times New Roman" pitchFamily="18" charset="0"/>
              </a:rPr>
              <a:t>Lễ</a:t>
            </a:r>
            <a:r>
              <a:rPr lang="en-US" sz="8000" b="0" dirty="0">
                <a:solidFill>
                  <a:srgbClr val="FFFF00"/>
                </a:solidFill>
                <a:latin typeface="+mj-lt"/>
                <a:ea typeface="Tahoma" pitchFamily="34" charset="0"/>
                <a:cs typeface="Times New Roman" pitchFamily="18" charset="0"/>
              </a:rPr>
              <a:t/>
            </a:r>
            <a:br>
              <a:rPr lang="en-US" sz="8000" b="0" dirty="0">
                <a:solidFill>
                  <a:srgbClr val="FFFF00"/>
                </a:solidFill>
                <a:latin typeface="+mj-lt"/>
                <a:ea typeface="Tahoma" pitchFamily="34" charset="0"/>
                <a:cs typeface="Times New Roman" pitchFamily="18" charset="0"/>
              </a:rPr>
            </a:br>
            <a:r>
              <a:rPr lang="en-US" sz="7200" b="0" dirty="0" err="1" smtClean="0">
                <a:solidFill>
                  <a:srgbClr val="FFFF00"/>
                </a:solidFill>
                <a:latin typeface="+mj-lt"/>
                <a:ea typeface="Tahoma" pitchFamily="34" charset="0"/>
                <a:cs typeface="Times New Roman" pitchFamily="18" charset="0"/>
              </a:rPr>
              <a:t>Xin</a:t>
            </a:r>
            <a:r>
              <a:rPr lang="en-US" sz="7200" b="0" dirty="0" smtClean="0">
                <a:solidFill>
                  <a:srgbClr val="FFFF00"/>
                </a:solidFill>
                <a:latin typeface="+mj-lt"/>
                <a:ea typeface="Tahoma" pitchFamily="34" charset="0"/>
                <a:cs typeface="Times New Roman" pitchFamily="18" charset="0"/>
              </a:rPr>
              <a:t> </a:t>
            </a:r>
            <a:r>
              <a:rPr lang="en-US" sz="7200" b="0" dirty="0" err="1" smtClean="0">
                <a:solidFill>
                  <a:srgbClr val="FFFF00"/>
                </a:solidFill>
                <a:latin typeface="+mj-lt"/>
                <a:ea typeface="Tahoma" pitchFamily="34" charset="0"/>
                <a:cs typeface="Times New Roman" pitchFamily="18" charset="0"/>
              </a:rPr>
              <a:t>Là</a:t>
            </a:r>
            <a:r>
              <a:rPr lang="en-US" sz="7200" b="0" dirty="0" smtClean="0">
                <a:solidFill>
                  <a:srgbClr val="FFFF00"/>
                </a:solidFill>
                <a:latin typeface="+mj-lt"/>
                <a:ea typeface="Tahoma" pitchFamily="34" charset="0"/>
                <a:cs typeface="Times New Roman" pitchFamily="18" charset="0"/>
              </a:rPr>
              <a:t> </a:t>
            </a:r>
            <a:r>
              <a:rPr lang="en-US" sz="7200" b="0" dirty="0" err="1" smtClean="0">
                <a:solidFill>
                  <a:srgbClr val="FFFF00"/>
                </a:solidFill>
                <a:latin typeface="+mj-lt"/>
                <a:ea typeface="Tahoma" pitchFamily="34" charset="0"/>
                <a:cs typeface="Times New Roman" pitchFamily="18" charset="0"/>
              </a:rPr>
              <a:t>Muối</a:t>
            </a:r>
            <a:r>
              <a:rPr lang="en-US" sz="7200" b="0" dirty="0" smtClean="0">
                <a:solidFill>
                  <a:srgbClr val="FFFF00"/>
                </a:solidFill>
                <a:latin typeface="+mj-lt"/>
                <a:ea typeface="Tahoma" pitchFamily="34" charset="0"/>
                <a:cs typeface="Times New Roman" pitchFamily="18" charset="0"/>
              </a:rPr>
              <a:t> Men </a:t>
            </a:r>
            <a:br>
              <a:rPr lang="en-US" sz="7200" b="0" dirty="0" smtClean="0">
                <a:solidFill>
                  <a:srgbClr val="FFFF00"/>
                </a:solidFill>
                <a:latin typeface="+mj-lt"/>
                <a:ea typeface="Tahoma" pitchFamily="34" charset="0"/>
                <a:cs typeface="Times New Roman" pitchFamily="18" charset="0"/>
              </a:rPr>
            </a:br>
            <a:r>
              <a:rPr lang="en-US" sz="6000" b="0" i="1" dirty="0" smtClean="0">
                <a:solidFill>
                  <a:schemeClr val="bg1"/>
                </a:solidFill>
                <a:latin typeface="+mj-lt"/>
                <a:ea typeface="Tahoma" pitchFamily="34" charset="0"/>
                <a:cs typeface="Times New Roman" pitchFamily="18" charset="0"/>
              </a:rPr>
              <a:t>La </a:t>
            </a:r>
            <a:r>
              <a:rPr lang="en-US" sz="6000" b="0" i="1" dirty="0" err="1" smtClean="0">
                <a:solidFill>
                  <a:schemeClr val="bg1"/>
                </a:solidFill>
                <a:latin typeface="+mj-lt"/>
                <a:ea typeface="Tahoma" pitchFamily="34" charset="0"/>
                <a:cs typeface="Times New Roman" pitchFamily="18" charset="0"/>
              </a:rPr>
              <a:t>Thập</a:t>
            </a:r>
            <a:r>
              <a:rPr lang="en-US" sz="6000" b="0" i="1" dirty="0" smtClean="0">
                <a:solidFill>
                  <a:schemeClr val="bg1"/>
                </a:solidFill>
                <a:latin typeface="+mj-lt"/>
                <a:ea typeface="Tahoma" pitchFamily="34" charset="0"/>
                <a:cs typeface="Times New Roman" pitchFamily="18" charset="0"/>
              </a:rPr>
              <a:t> </a:t>
            </a:r>
            <a:r>
              <a:rPr lang="en-US" sz="6000" b="0" i="1" dirty="0" err="1" smtClean="0">
                <a:solidFill>
                  <a:schemeClr val="bg1"/>
                </a:solidFill>
                <a:latin typeface="+mj-lt"/>
                <a:ea typeface="Tahoma" pitchFamily="34" charset="0"/>
                <a:cs typeface="Times New Roman" pitchFamily="18" charset="0"/>
              </a:rPr>
              <a:t>Tự</a:t>
            </a:r>
            <a:endParaRPr lang="en-US" sz="8000" b="0" i="1"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190197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rmAutofit lnSpcReduction="10000"/>
          </a:bodyPr>
          <a:lstStyle/>
          <a:p>
            <a:pPr algn="just"/>
            <a:r>
              <a:rPr lang="en-US" altLang="en-US" sz="5000" b="0" u="sng" dirty="0">
                <a:solidFill>
                  <a:srgbClr val="F3F30D"/>
                </a:solidFill>
                <a:latin typeface="+mj-lt"/>
                <a:ea typeface="SimHei" panose="02010609060101010101" pitchFamily="49" charset="-122"/>
                <a:cs typeface="Times New Roman" panose="02020603050405020304" pitchFamily="18" charset="0"/>
              </a:rPr>
              <a:t>Tk1:</a:t>
            </a:r>
            <a:r>
              <a:rPr lang="en-US" altLang="en-US" sz="5000" b="0" dirty="0">
                <a:solidFill>
                  <a:schemeClr val="bg1"/>
                </a:solidFill>
                <a:latin typeface="+mj-lt"/>
                <a:ea typeface="SimHei" panose="02010609060101010101" pitchFamily="49" charset="-122"/>
                <a:cs typeface="Times New Roman" panose="02020603050405020304" pitchFamily="18" charset="0"/>
              </a:rPr>
              <a:t> </a:t>
            </a:r>
            <a:r>
              <a:rPr lang="vi-VN" sz="5000" b="0" dirty="0">
                <a:solidFill>
                  <a:schemeClr val="bg1"/>
                </a:solidFill>
                <a:latin typeface="+mj-lt"/>
                <a:cs typeface="Times New Roman" panose="02020603050405020304" pitchFamily="18" charset="0"/>
              </a:rPr>
              <a:t>Con luôn vẫn ước mơ sao cho đời con như muối mặn mà. Vì muối khi nhạt nhòa chỉ còn đem ném xa. Và con ước đời con như ngọn nến hồng, để chiếu sáng khắp nơi trần gian, một ánh sáng thắm tươi niềm tin.</a:t>
            </a:r>
            <a:endParaRPr lang="en-US" sz="5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92274223"/>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5700" b="0" u="sng" dirty="0" err="1">
                <a:solidFill>
                  <a:srgbClr val="F3F30D"/>
                </a:solidFill>
                <a:latin typeface="+mj-lt"/>
                <a:ea typeface="SimHei" panose="02010609060101010101" pitchFamily="49" charset="-122"/>
                <a:cs typeface="Times New Roman" panose="02020603050405020304" pitchFamily="18" charset="0"/>
              </a:rPr>
              <a:t>Đk</a:t>
            </a:r>
            <a:r>
              <a:rPr lang="en-US" altLang="en-US" sz="5700" b="0" u="sng" dirty="0">
                <a:solidFill>
                  <a:srgbClr val="F3F30D"/>
                </a:solidFill>
                <a:latin typeface="+mj-lt"/>
                <a:ea typeface="SimHei" panose="02010609060101010101" pitchFamily="49" charset="-122"/>
                <a:cs typeface="Times New Roman" panose="02020603050405020304" pitchFamily="18" charset="0"/>
              </a:rPr>
              <a:t>:</a:t>
            </a:r>
            <a:r>
              <a:rPr lang="en-US" altLang="en-US" sz="5700" b="0" dirty="0">
                <a:solidFill>
                  <a:schemeClr val="bg1"/>
                </a:solidFill>
                <a:latin typeface="+mj-lt"/>
                <a:ea typeface="SimHei" panose="02010609060101010101" pitchFamily="49" charset="-122"/>
                <a:cs typeface="Times New Roman" panose="02020603050405020304" pitchFamily="18" charset="0"/>
              </a:rPr>
              <a:t> </a:t>
            </a:r>
            <a:r>
              <a:rPr lang="vi-VN" sz="5700" b="0" dirty="0">
                <a:solidFill>
                  <a:schemeClr val="bg1"/>
                </a:solidFill>
                <a:latin typeface="+mj-lt"/>
                <a:cs typeface="Times New Roman" panose="02020603050405020304" pitchFamily="18" charset="0"/>
              </a:rPr>
              <a:t>Xin cho con là muối men. xin cho con là nến trần gian. Đem yêu thương phủ lấp cho người. cho nhân gian rạng sáng niềm tin.</a:t>
            </a:r>
            <a:endParaRPr lang="en-US" sz="5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012908786"/>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95250"/>
            <a:ext cx="9144000" cy="5143500"/>
          </a:xfrm>
        </p:spPr>
        <p:txBody>
          <a:bodyPr anchor="ctr" anchorCtr="0">
            <a:noAutofit/>
          </a:bodyPr>
          <a:lstStyle/>
          <a:p>
            <a:pPr algn="just"/>
            <a:r>
              <a:rPr lang="en-US" altLang="en-US" sz="4700" b="0" u="sng" dirty="0" smtClean="0">
                <a:solidFill>
                  <a:srgbClr val="F3F30D"/>
                </a:solidFill>
                <a:latin typeface="+mj-lt"/>
                <a:ea typeface="SimHei" panose="02010609060101010101" pitchFamily="49" charset="-122"/>
                <a:cs typeface="Times New Roman" panose="02020603050405020304" pitchFamily="18" charset="0"/>
              </a:rPr>
              <a:t>Tk2</a:t>
            </a:r>
            <a:r>
              <a:rPr lang="en-US" altLang="en-US" sz="4700" b="0" u="sng" dirty="0">
                <a:solidFill>
                  <a:srgbClr val="F3F30D"/>
                </a:solidFill>
                <a:latin typeface="+mj-lt"/>
                <a:ea typeface="SimHei" panose="02010609060101010101" pitchFamily="49" charset="-122"/>
                <a:cs typeface="Times New Roman" panose="02020603050405020304" pitchFamily="18" charset="0"/>
              </a:rPr>
              <a:t>:</a:t>
            </a:r>
            <a:r>
              <a:rPr lang="en-US" altLang="en-US" sz="4700" b="0" dirty="0">
                <a:solidFill>
                  <a:schemeClr val="bg1"/>
                </a:solidFill>
                <a:latin typeface="+mj-lt"/>
                <a:ea typeface="SimHei" panose="02010609060101010101" pitchFamily="49" charset="-122"/>
                <a:cs typeface="Times New Roman" panose="02020603050405020304" pitchFamily="18" charset="0"/>
              </a:rPr>
              <a:t> </a:t>
            </a:r>
            <a:r>
              <a:rPr lang="vi-VN" sz="4700" b="0" dirty="0">
                <a:solidFill>
                  <a:schemeClr val="bg1"/>
                </a:solidFill>
                <a:latin typeface="+mj-lt"/>
                <a:cs typeface="Times New Roman" panose="02020603050405020304" pitchFamily="18" charset="0"/>
              </a:rPr>
              <a:t>Con luôn nhớ Chúa Kitô trên đồi cao loang máu một chiều. rạng chiếu cho mọi người một tình thương dấu yêu. để cho hết mọi nơi sum họp thắm nồng. Cùng ca hát sáng danh một Cha, cùng liên kết với duy niềm tin.</a:t>
            </a:r>
            <a:endParaRPr lang="en-US" sz="4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634245508"/>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5800" b="0" u="sng" dirty="0" err="1">
                <a:solidFill>
                  <a:srgbClr val="F3F30D"/>
                </a:solidFill>
                <a:latin typeface="+mj-lt"/>
                <a:ea typeface="SimHei" panose="02010609060101010101" pitchFamily="49" charset="-122"/>
                <a:cs typeface="Times New Roman" panose="02020603050405020304" pitchFamily="18" charset="0"/>
              </a:rPr>
              <a:t>Đk</a:t>
            </a:r>
            <a:r>
              <a:rPr lang="en-US" altLang="en-US" sz="5800" b="0" u="sng" dirty="0">
                <a:solidFill>
                  <a:srgbClr val="F3F30D"/>
                </a:solidFill>
                <a:latin typeface="+mj-lt"/>
                <a:ea typeface="SimHei" panose="02010609060101010101" pitchFamily="49" charset="-122"/>
                <a:cs typeface="Times New Roman" panose="02020603050405020304" pitchFamily="18" charset="0"/>
              </a:rPr>
              <a:t>:</a:t>
            </a:r>
            <a:r>
              <a:rPr lang="en-US" altLang="en-US" sz="5800" b="0" dirty="0">
                <a:solidFill>
                  <a:schemeClr val="bg1"/>
                </a:solidFill>
                <a:latin typeface="+mj-lt"/>
                <a:ea typeface="SimHei" panose="02010609060101010101" pitchFamily="49" charset="-122"/>
                <a:cs typeface="Times New Roman" panose="02020603050405020304" pitchFamily="18" charset="0"/>
              </a:rPr>
              <a:t> </a:t>
            </a:r>
            <a:r>
              <a:rPr lang="vi-VN" sz="5800" b="0" dirty="0">
                <a:solidFill>
                  <a:schemeClr val="bg1"/>
                </a:solidFill>
                <a:latin typeface="+mj-lt"/>
                <a:cs typeface="Times New Roman" panose="02020603050405020304" pitchFamily="18" charset="0"/>
              </a:rPr>
              <a:t>Xin cho con là muối men. xin cho con là nến trần gian. Đem yêu thương phủ lấp cho người. cho nhân gian rạng sáng niềm tin.</a:t>
            </a:r>
            <a:endParaRPr lang="en-US" sz="58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01290878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xmlns="" id="{55634DD5-475E-4EC5-BFAD-7FF8EEA3014F}"/>
              </a:ext>
            </a:extLst>
          </p:cNvPr>
          <p:cNvSpPr>
            <a:spLocks noGrp="1" noChangeArrowheads="1"/>
          </p:cNvSpPr>
          <p:nvPr>
            <p:ph type="subTitle" idx="4294967295"/>
          </p:nvPr>
        </p:nvSpPr>
        <p:spPr>
          <a:xfrm>
            <a:off x="0" y="0"/>
            <a:ext cx="9144000" cy="5143500"/>
          </a:xfrm>
        </p:spPr>
        <p:txBody>
          <a:bodyPr>
            <a:noAutofit/>
          </a:bodyPr>
          <a:lstStyle/>
          <a:p>
            <a:pPr marL="0" indent="0" algn="just">
              <a:buNone/>
            </a:pPr>
            <a:r>
              <a:rPr lang="en-US" altLang="en-US" sz="6500" b="0" u="sng" dirty="0" err="1">
                <a:solidFill>
                  <a:srgbClr val="FFFF00"/>
                </a:solidFill>
                <a:latin typeface="+mj-lt"/>
                <a:cs typeface="Times New Roman" panose="02020603050405020304" pitchFamily="18" charset="0"/>
              </a:rPr>
              <a:t>Đk</a:t>
            </a:r>
            <a:r>
              <a:rPr lang="en-US" altLang="en-US" sz="6500" b="0" u="sng" dirty="0">
                <a:solidFill>
                  <a:srgbClr val="FFFF00"/>
                </a:solidFill>
                <a:latin typeface="+mj-lt"/>
                <a:cs typeface="Times New Roman" panose="02020603050405020304" pitchFamily="18" charset="0"/>
              </a:rPr>
              <a:t>:</a:t>
            </a:r>
            <a:r>
              <a:rPr lang="en-US" altLang="en-US" sz="6500" b="0" dirty="0">
                <a:solidFill>
                  <a:srgbClr val="FFFF00"/>
                </a:solidFill>
                <a:latin typeface="+mj-lt"/>
                <a:cs typeface="Times New Roman" panose="02020603050405020304" pitchFamily="18" charset="0"/>
              </a:rPr>
              <a:t> </a:t>
            </a:r>
            <a:r>
              <a:rPr lang="vi-VN" sz="6500" b="0" dirty="0">
                <a:solidFill>
                  <a:schemeClr val="bg1"/>
                </a:solidFill>
                <a:latin typeface="+mj-lt"/>
              </a:rPr>
              <a:t>Trèo trèo lên, ai được trèo lên cao sơn Chúa. Ai được đứng trong thánh điện, đứng trong đền thờ.</a:t>
            </a:r>
            <a:endParaRPr lang="en-US" sz="6500" b="0" dirty="0">
              <a:solidFill>
                <a:schemeClr val="bg1"/>
              </a:solidFill>
              <a:latin typeface="+mj-lt"/>
            </a:endParaRPr>
          </a:p>
        </p:txBody>
      </p:sp>
    </p:spTree>
    <p:extLst>
      <p:ext uri="{BB962C8B-B14F-4D97-AF65-F5344CB8AC3E}">
        <p14:creationId xmlns:p14="http://schemas.microsoft.com/office/powerpoint/2010/main" val="2451701384"/>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15240" y="-95250"/>
            <a:ext cx="9144000" cy="5143500"/>
          </a:xfrm>
        </p:spPr>
        <p:txBody>
          <a:bodyPr anchor="ctr" anchorCtr="0">
            <a:noAutofit/>
          </a:bodyPr>
          <a:lstStyle/>
          <a:p>
            <a:pPr algn="just"/>
            <a:r>
              <a:rPr lang="en-US" altLang="en-US" sz="4600" b="0" u="sng" dirty="0">
                <a:solidFill>
                  <a:srgbClr val="F3F30D"/>
                </a:solidFill>
                <a:latin typeface="+mj-lt"/>
                <a:ea typeface="SimHei" panose="02010609060101010101" pitchFamily="49" charset="-122"/>
                <a:cs typeface="Times New Roman" panose="02020603050405020304" pitchFamily="18" charset="0"/>
              </a:rPr>
              <a:t>Tk3:</a:t>
            </a:r>
            <a:r>
              <a:rPr lang="en-US" altLang="en-US" sz="4600" b="0" dirty="0">
                <a:solidFill>
                  <a:schemeClr val="bg1"/>
                </a:solidFill>
                <a:latin typeface="+mj-lt"/>
                <a:ea typeface="SimHei" panose="02010609060101010101" pitchFamily="49" charset="-122"/>
                <a:cs typeface="Times New Roman" panose="02020603050405020304" pitchFamily="18" charset="0"/>
              </a:rPr>
              <a:t> </a:t>
            </a:r>
            <a:r>
              <a:rPr lang="vi-VN" sz="4600" b="0" dirty="0">
                <a:solidFill>
                  <a:schemeClr val="bg1"/>
                </a:solidFill>
                <a:latin typeface="+mj-lt"/>
                <a:cs typeface="Times New Roman" panose="02020603050405020304" pitchFamily="18" charset="0"/>
              </a:rPr>
              <a:t>Khi con biết Chúa Kitô mong đời con như muối trần gian. Vì thế nhân nhạc nhòa chạy vùi theo dối gian, mà con đã làm chi cho mộng ước Ngài, để danh Chúa sẽ không tàn phai, để danh Chúa đến trong mọi nơi.</a:t>
            </a:r>
            <a:endParaRPr lang="en-US" sz="4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116112193"/>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5700" b="0" u="sng" dirty="0" err="1">
                <a:solidFill>
                  <a:srgbClr val="F3F30D"/>
                </a:solidFill>
                <a:latin typeface="+mj-lt"/>
                <a:ea typeface="SimHei" panose="02010609060101010101" pitchFamily="49" charset="-122"/>
                <a:cs typeface="Times New Roman" panose="02020603050405020304" pitchFamily="18" charset="0"/>
              </a:rPr>
              <a:t>Đk</a:t>
            </a:r>
            <a:r>
              <a:rPr lang="en-US" altLang="en-US" sz="5700" b="0" u="sng" dirty="0">
                <a:solidFill>
                  <a:srgbClr val="F3F30D"/>
                </a:solidFill>
                <a:latin typeface="+mj-lt"/>
                <a:ea typeface="SimHei" panose="02010609060101010101" pitchFamily="49" charset="-122"/>
                <a:cs typeface="Times New Roman" panose="02020603050405020304" pitchFamily="18" charset="0"/>
              </a:rPr>
              <a:t>:</a:t>
            </a:r>
            <a:r>
              <a:rPr lang="en-US" altLang="en-US" sz="5700" b="0" dirty="0">
                <a:solidFill>
                  <a:schemeClr val="bg1"/>
                </a:solidFill>
                <a:latin typeface="+mj-lt"/>
                <a:ea typeface="SimHei" panose="02010609060101010101" pitchFamily="49" charset="-122"/>
                <a:cs typeface="Times New Roman" panose="02020603050405020304" pitchFamily="18" charset="0"/>
              </a:rPr>
              <a:t> </a:t>
            </a:r>
            <a:r>
              <a:rPr lang="vi-VN" sz="5700" b="0" dirty="0">
                <a:solidFill>
                  <a:schemeClr val="bg1"/>
                </a:solidFill>
                <a:latin typeface="+mj-lt"/>
                <a:cs typeface="Times New Roman" panose="02020603050405020304" pitchFamily="18" charset="0"/>
              </a:rPr>
              <a:t>Xin cho con là muối men. xin cho con là nến trần gian. Đem yêu thương phủ lấp cho người. cho nhân gian rạng sáng niềm tin.</a:t>
            </a:r>
            <a:endParaRPr lang="en-US" sz="5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012908786"/>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95250"/>
            <a:ext cx="9144000" cy="5143500"/>
          </a:xfrm>
        </p:spPr>
        <p:txBody>
          <a:bodyPr anchor="ctr" anchorCtr="0">
            <a:noAutofit/>
          </a:bodyPr>
          <a:lstStyle/>
          <a:p>
            <a:pPr algn="just"/>
            <a:r>
              <a:rPr lang="en-US" altLang="en-US" sz="4600" b="0" u="sng" dirty="0" smtClean="0">
                <a:solidFill>
                  <a:srgbClr val="F3F30D"/>
                </a:solidFill>
                <a:latin typeface="+mj-lt"/>
                <a:ea typeface="SimHei" panose="02010609060101010101" pitchFamily="49" charset="-122"/>
                <a:cs typeface="Times New Roman" panose="02020603050405020304" pitchFamily="18" charset="0"/>
              </a:rPr>
              <a:t>Tk4</a:t>
            </a:r>
            <a:r>
              <a:rPr lang="en-US" altLang="en-US" sz="4600" b="0" u="sng" dirty="0">
                <a:solidFill>
                  <a:srgbClr val="F3F30D"/>
                </a:solidFill>
                <a:latin typeface="+mj-lt"/>
                <a:ea typeface="SimHei" panose="02010609060101010101" pitchFamily="49" charset="-122"/>
                <a:cs typeface="Times New Roman" panose="02020603050405020304" pitchFamily="18" charset="0"/>
              </a:rPr>
              <a:t>:</a:t>
            </a:r>
            <a:r>
              <a:rPr lang="en-US" altLang="en-US" sz="4600" b="0" dirty="0">
                <a:solidFill>
                  <a:schemeClr val="bg1"/>
                </a:solidFill>
                <a:latin typeface="+mj-lt"/>
                <a:ea typeface="SimHei" panose="02010609060101010101" pitchFamily="49" charset="-122"/>
                <a:cs typeface="Times New Roman" panose="02020603050405020304" pitchFamily="18" charset="0"/>
              </a:rPr>
              <a:t> </a:t>
            </a:r>
            <a:r>
              <a:rPr lang="vi-VN" sz="4600" b="0" dirty="0">
                <a:solidFill>
                  <a:schemeClr val="bg1"/>
                </a:solidFill>
                <a:latin typeface="+mj-lt"/>
                <a:cs typeface="Times New Roman" panose="02020603050405020304" pitchFamily="18" charset="0"/>
              </a:rPr>
              <a:t>khi con biết Chúa Kitô mong đời con soi sáng mọi nơi. Dọi chiếu nơi ngục tù, để sầu đau lắng vơi. Từng năm tháng ngày qua con thầm khấn rằng: Sẽ luôn sống chúng nhân tình thương, để thương giúp thế nhân sầu vương.</a:t>
            </a:r>
            <a:endParaRPr lang="en-US" sz="4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726011359"/>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5700" b="0" u="sng" dirty="0" err="1">
                <a:solidFill>
                  <a:srgbClr val="F3F30D"/>
                </a:solidFill>
                <a:latin typeface="+mj-lt"/>
                <a:ea typeface="SimHei" panose="02010609060101010101" pitchFamily="49" charset="-122"/>
                <a:cs typeface="Times New Roman" panose="02020603050405020304" pitchFamily="18" charset="0"/>
              </a:rPr>
              <a:t>Đk</a:t>
            </a:r>
            <a:r>
              <a:rPr lang="en-US" altLang="en-US" sz="5700" b="0" u="sng" dirty="0">
                <a:solidFill>
                  <a:srgbClr val="F3F30D"/>
                </a:solidFill>
                <a:latin typeface="+mj-lt"/>
                <a:ea typeface="SimHei" panose="02010609060101010101" pitchFamily="49" charset="-122"/>
                <a:cs typeface="Times New Roman" panose="02020603050405020304" pitchFamily="18" charset="0"/>
              </a:rPr>
              <a:t>:</a:t>
            </a:r>
            <a:r>
              <a:rPr lang="en-US" altLang="en-US" sz="5700" b="0" dirty="0">
                <a:solidFill>
                  <a:schemeClr val="bg1"/>
                </a:solidFill>
                <a:latin typeface="+mj-lt"/>
                <a:ea typeface="SimHei" panose="02010609060101010101" pitchFamily="49" charset="-122"/>
                <a:cs typeface="Times New Roman" panose="02020603050405020304" pitchFamily="18" charset="0"/>
              </a:rPr>
              <a:t> </a:t>
            </a:r>
            <a:r>
              <a:rPr lang="vi-VN" sz="5700" b="0" dirty="0">
                <a:solidFill>
                  <a:schemeClr val="bg1"/>
                </a:solidFill>
                <a:latin typeface="+mj-lt"/>
                <a:cs typeface="Times New Roman" panose="02020603050405020304" pitchFamily="18" charset="0"/>
              </a:rPr>
              <a:t>Xin cho con là muối men. xin cho con là nến trần gian. Đem yêu thương phủ lấp cho người. cho nhân gian rạng sáng niềm tin.</a:t>
            </a:r>
            <a:endParaRPr lang="en-US" sz="5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556783077"/>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rmAutofit/>
          </a:bodyPr>
          <a:lstStyle/>
          <a:p>
            <a:pPr marL="0" indent="0" algn="ctr">
              <a:lnSpc>
                <a:spcPct val="120000"/>
              </a:lnSpc>
              <a:buNone/>
            </a:pPr>
            <a:endParaRPr lang="en-US" sz="2400"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400" b="0" dirty="0">
              <a:solidFill>
                <a:srgbClr val="FFFF00"/>
              </a:solidFill>
              <a:latin typeface="+mj-lt"/>
              <a:ea typeface="Tahoma" pitchFamily="34" charset="0"/>
              <a:cs typeface="Times New Roman" pitchFamily="18" charset="0"/>
            </a:endParaRPr>
          </a:p>
          <a:p>
            <a:pPr marL="0" indent="0" algn="ctr">
              <a:lnSpc>
                <a:spcPct val="120000"/>
              </a:lnSpc>
              <a:buNone/>
            </a:pPr>
            <a:r>
              <a:rPr lang="en-US" sz="4800" b="0" dirty="0" smtClean="0">
                <a:solidFill>
                  <a:srgbClr val="FFFF00"/>
                </a:solidFill>
                <a:latin typeface="+mj-lt"/>
                <a:ea typeface="SimHei" pitchFamily="49" charset="-122"/>
                <a:cs typeface="Times New Roman" panose="02020603050405020304" pitchFamily="18" charset="0"/>
              </a:rPr>
              <a:t>CHÚA NHẬT V TN NĂM A</a:t>
            </a:r>
            <a:endParaRPr lang="en-US" sz="48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a16="http://schemas.microsoft.com/office/drawing/2014/main" xmlns=""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872041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0" dirty="0">
                <a:solidFill>
                  <a:schemeClr val="bg1"/>
                </a:solidFill>
                <a:effectLst>
                  <a:outerShdw blurRad="38100" dist="38100" dir="2700000" algn="tl">
                    <a:srgbClr val="000000">
                      <a:alpha val="43137"/>
                    </a:srgbClr>
                  </a:outerShdw>
                </a:effectLst>
                <a:latin typeface="+mj-lt"/>
                <a:cs typeface="Times New Roman" pitchFamily="18" charset="0"/>
              </a:rPr>
              <a:t>Ca </a:t>
            </a:r>
            <a:r>
              <a:rPr lang="en-US" sz="8000" b="0" dirty="0" err="1">
                <a:solidFill>
                  <a:schemeClr val="bg1"/>
                </a:solidFill>
                <a:effectLst>
                  <a:outerShdw blurRad="38100" dist="38100" dir="2700000" algn="tl">
                    <a:srgbClr val="000000">
                      <a:alpha val="43137"/>
                    </a:srgbClr>
                  </a:outerShdw>
                </a:effectLst>
                <a:latin typeface="+mj-lt"/>
                <a:cs typeface="Times New Roman" pitchFamily="18" charset="0"/>
              </a:rPr>
              <a:t>Kết</a:t>
            </a:r>
            <a:r>
              <a:rPr lang="en-US" sz="8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a:solidFill>
                  <a:schemeClr val="bg1"/>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660066"/>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660066"/>
                </a:solidFill>
                <a:effectLst>
                  <a:outerShdw blurRad="38100" dist="38100" dir="2700000" algn="tl">
                    <a:srgbClr val="000000">
                      <a:alpha val="43137"/>
                    </a:srgbClr>
                  </a:outerShdw>
                </a:effectLst>
                <a:latin typeface="+mj-lt"/>
                <a:cs typeface="Times New Roman" pitchFamily="18" charset="0"/>
              </a:rPr>
            </a:br>
            <a:r>
              <a:rPr lang="en-US" sz="6000" b="0" dirty="0" err="1" smtClean="0">
                <a:solidFill>
                  <a:srgbClr val="FFFF00"/>
                </a:solidFill>
                <a:effectLst>
                  <a:outerShdw blurRad="38100" dist="38100" dir="2700000" algn="tl">
                    <a:srgbClr val="000000">
                      <a:alpha val="43137"/>
                    </a:srgbClr>
                  </a:outerShdw>
                </a:effectLst>
                <a:latin typeface="+mj-lt"/>
                <a:cs typeface="Times New Roman" pitchFamily="18" charset="0"/>
              </a:rPr>
              <a:t>Đem</a:t>
            </a:r>
            <a:r>
              <a:rPr lang="en-US" sz="6000" b="0" dirty="0" smtClean="0">
                <a:solidFill>
                  <a:srgbClr val="FFFF00"/>
                </a:solidFill>
                <a:effectLst>
                  <a:outerShdw blurRad="38100" dist="38100" dir="2700000" algn="tl">
                    <a:srgbClr val="000000">
                      <a:alpha val="43137"/>
                    </a:srgbClr>
                  </a:outerShdw>
                </a:effectLst>
                <a:latin typeface="+mj-lt"/>
                <a:cs typeface="Times New Roman" pitchFamily="18" charset="0"/>
              </a:rPr>
              <a:t> Tin </a:t>
            </a:r>
            <a:r>
              <a:rPr lang="en-US" sz="6000" b="0" dirty="0" err="1" smtClean="0">
                <a:solidFill>
                  <a:srgbClr val="FFFF00"/>
                </a:solidFill>
                <a:effectLst>
                  <a:outerShdw blurRad="38100" dist="38100" dir="2700000" algn="tl">
                    <a:srgbClr val="000000">
                      <a:alpha val="43137"/>
                    </a:srgbClr>
                  </a:outerShdw>
                </a:effectLst>
                <a:latin typeface="+mj-lt"/>
                <a:cs typeface="Times New Roman" pitchFamily="18" charset="0"/>
              </a:rPr>
              <a:t>Mừng</a:t>
            </a:r>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b="0" i="1" dirty="0" err="1" smtClean="0">
                <a:solidFill>
                  <a:schemeClr val="bg1"/>
                </a:solidFill>
                <a:effectLst>
                  <a:outerShdw blurRad="38100" dist="38100" dir="2700000" algn="tl">
                    <a:srgbClr val="000000">
                      <a:alpha val="43137"/>
                    </a:srgbClr>
                  </a:outerShdw>
                </a:effectLst>
                <a:latin typeface="+mj-lt"/>
                <a:cs typeface="Times New Roman" pitchFamily="18" charset="0"/>
              </a:rPr>
              <a:t>Phanxico</a:t>
            </a:r>
            <a:endParaRPr lang="vi-VN" sz="80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6600" b="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600" b="0" dirty="0" smtClean="0">
                <a:effectLst>
                  <a:outerShdw blurRad="38100" dist="38100" dir="2700000" algn="tl">
                    <a:srgbClr val="000000">
                      <a:alpha val="43137"/>
                    </a:srgbClr>
                  </a:outerShdw>
                </a:effectLst>
                <a:latin typeface="+mj-lt"/>
              </a:rPr>
              <a:t> </a:t>
            </a:r>
            <a:r>
              <a:rPr lang="vi-VN" sz="6600" b="0" dirty="0">
                <a:solidFill>
                  <a:schemeClr val="bg1"/>
                </a:solidFill>
                <a:latin typeface="+mj-lt"/>
              </a:rPr>
              <a:t>Chúng ta cùng đem Tin Mừng đi khắp đó đây. Loan tin loan tin Chúa Trời yêu thương loài người.</a:t>
            </a:r>
            <a:endParaRPr lang="vi-VN" sz="66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15265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7200" b="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Tk1:</a:t>
            </a:r>
            <a:r>
              <a:rPr lang="en-US" sz="7200" b="0" dirty="0" smtClean="0">
                <a:effectLst>
                  <a:outerShdw blurRad="38100" dist="38100" dir="2700000" algn="tl">
                    <a:srgbClr val="000000">
                      <a:alpha val="43137"/>
                    </a:srgbClr>
                  </a:outerShdw>
                </a:effectLst>
                <a:latin typeface="+mj-lt"/>
              </a:rPr>
              <a:t> </a:t>
            </a:r>
            <a:r>
              <a:rPr lang="vi-VN" sz="7200" b="0" dirty="0">
                <a:solidFill>
                  <a:schemeClr val="bg1"/>
                </a:solidFill>
                <a:latin typeface="+mj-lt"/>
              </a:rPr>
              <a:t>Này muôn nước hỡi hãy ca khen Người. Này ngàn dân ơi hãy tung hô Người.</a:t>
            </a:r>
            <a:endParaRPr lang="vi-VN" sz="72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014208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72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Tk2:</a:t>
            </a:r>
            <a:r>
              <a:rPr lang="en-US" sz="7200" b="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7200" b="0" dirty="0">
                <a:solidFill>
                  <a:schemeClr val="bg1"/>
                </a:solidFill>
                <a:latin typeface="+mj-lt"/>
              </a:rPr>
              <a:t>Lòng Người trung tín vẫn luôn vững bền. Tình Người thương ta đến muôn muôn đời.</a:t>
            </a:r>
            <a:endParaRPr lang="vi-VN" sz="72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585816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54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b="0" dirty="0">
                <a:effectLst>
                  <a:outerShdw blurRad="38100" dist="38100" dir="2700000" algn="tl">
                    <a:srgbClr val="000000">
                      <a:alpha val="43137"/>
                    </a:srgbClr>
                  </a:outerShdw>
                </a:effectLst>
                <a:latin typeface="+mj-lt"/>
              </a:rPr>
              <a:t> </a:t>
            </a:r>
            <a:r>
              <a:rPr lang="vi-VN" sz="5400" b="0" dirty="0">
                <a:solidFill>
                  <a:schemeClr val="bg1"/>
                </a:solidFill>
                <a:latin typeface="+mj-lt"/>
              </a:rPr>
              <a:t>Chúng ta cùng đem Tin Mừng đi khắp đó đây. Loan tin loan tin Chúa Trời yêu thương loài người</a:t>
            </a:r>
            <a:r>
              <a:rPr lang="vi-VN" sz="5400" b="0" dirty="0" smtClean="0">
                <a:solidFill>
                  <a:schemeClr val="bg1"/>
                </a:solidFill>
                <a:latin typeface="+mj-lt"/>
              </a:rPr>
              <a:t>.</a:t>
            </a:r>
            <a:r>
              <a:rPr lang="en-US" sz="5400" b="0" dirty="0" smtClean="0">
                <a:solidFill>
                  <a:schemeClr val="bg1"/>
                </a:solidFill>
                <a:latin typeface="+mj-lt"/>
              </a:rPr>
              <a:t> </a:t>
            </a:r>
            <a:r>
              <a:rPr lang="vi-VN" sz="5400" b="0" dirty="0">
                <a:solidFill>
                  <a:schemeClr val="bg1"/>
                </a:solidFill>
                <a:latin typeface="+mj-lt"/>
              </a:rPr>
              <a:t>Loan tin loan tin Chúa Trời yêu thương loài người.</a:t>
            </a:r>
            <a:endParaRPr lang="vi-VN"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3314349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34785"/>
            <a:ext cx="9144000" cy="514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FontTx/>
              <a:buNone/>
            </a:pPr>
            <a:r>
              <a:rPr lang="en-US" altLang="en-US" sz="5600" u="sng" dirty="0" smtClean="0">
                <a:solidFill>
                  <a:srgbClr val="FFFF00"/>
                </a:solidFill>
                <a:latin typeface="+mj-lt"/>
                <a:cs typeface="Times New Roman" panose="02020603050405020304" pitchFamily="18" charset="0"/>
              </a:rPr>
              <a:t>Tk2:</a:t>
            </a:r>
            <a:r>
              <a:rPr lang="en-US" altLang="en-US" sz="5600" dirty="0" smtClean="0">
                <a:solidFill>
                  <a:srgbClr val="FFFF00"/>
                </a:solidFill>
                <a:latin typeface="+mj-lt"/>
                <a:cs typeface="Times New Roman" panose="02020603050405020304" pitchFamily="18" charset="0"/>
              </a:rPr>
              <a:t> </a:t>
            </a:r>
            <a:r>
              <a:rPr lang="vi-VN" sz="5600" dirty="0">
                <a:solidFill>
                  <a:prstClr val="white"/>
                </a:solidFill>
                <a:latin typeface="+mj-lt"/>
                <a:cs typeface="Times New Roman" panose="02020603050405020304" pitchFamily="18" charset="0"/>
              </a:rPr>
              <a:t>Ấy là người thánh thiện theo đường lành đường vị tha. Năng suy gẫm lời Ngài ban, luôn tuân giữ luật Ngài ra.</a:t>
            </a:r>
          </a:p>
        </p:txBody>
      </p:sp>
    </p:spTree>
    <p:extLst>
      <p:ext uri="{BB962C8B-B14F-4D97-AF65-F5344CB8AC3E}">
        <p14:creationId xmlns:p14="http://schemas.microsoft.com/office/powerpoint/2010/main" val="2329091004"/>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rmAutofit/>
          </a:bodyPr>
          <a:lstStyle/>
          <a:p>
            <a:pPr marL="0" indent="0" algn="ctr">
              <a:lnSpc>
                <a:spcPct val="120000"/>
              </a:lnSpc>
              <a:buNone/>
            </a:pPr>
            <a:endParaRPr lang="en-US" sz="2400"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400" b="0" dirty="0">
              <a:solidFill>
                <a:srgbClr val="FFFF00"/>
              </a:solidFill>
              <a:latin typeface="+mj-lt"/>
              <a:ea typeface="Tahoma" pitchFamily="34" charset="0"/>
              <a:cs typeface="Times New Roman" pitchFamily="18" charset="0"/>
            </a:endParaRPr>
          </a:p>
          <a:p>
            <a:pPr marL="0" indent="0" algn="ctr">
              <a:lnSpc>
                <a:spcPct val="120000"/>
              </a:lnSpc>
              <a:buNone/>
            </a:pPr>
            <a:r>
              <a:rPr lang="en-US" sz="4800" b="0" dirty="0" smtClean="0">
                <a:solidFill>
                  <a:srgbClr val="FFFF00"/>
                </a:solidFill>
                <a:latin typeface="+mj-lt"/>
                <a:ea typeface="SimHei" pitchFamily="49" charset="-122"/>
                <a:cs typeface="Times New Roman" panose="02020603050405020304" pitchFamily="18" charset="0"/>
              </a:rPr>
              <a:t>CHÚA NHẬT V TN NĂM A</a:t>
            </a:r>
            <a:endParaRPr lang="en-US" sz="48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a16="http://schemas.microsoft.com/office/drawing/2014/main" xmlns=""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872041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xmlns="" id="{55634DD5-475E-4EC5-BFAD-7FF8EEA3014F}"/>
              </a:ext>
            </a:extLst>
          </p:cNvPr>
          <p:cNvSpPr>
            <a:spLocks noGrp="1" noChangeArrowheads="1"/>
          </p:cNvSpPr>
          <p:nvPr>
            <p:ph type="subTitle" idx="4294967295"/>
          </p:nvPr>
        </p:nvSpPr>
        <p:spPr>
          <a:xfrm>
            <a:off x="0" y="0"/>
            <a:ext cx="9144000" cy="5143500"/>
          </a:xfrm>
        </p:spPr>
        <p:txBody>
          <a:bodyPr anchor="ctr" anchorCtr="0">
            <a:noAutofit/>
          </a:bodyPr>
          <a:lstStyle/>
          <a:p>
            <a:pPr marL="0" indent="0" algn="just">
              <a:buNone/>
            </a:pPr>
            <a:r>
              <a:rPr lang="en-US" altLang="en-US" sz="6500" b="0" u="sng" dirty="0" err="1">
                <a:solidFill>
                  <a:srgbClr val="FFFF00"/>
                </a:solidFill>
                <a:latin typeface="+mj-lt"/>
                <a:cs typeface="Times New Roman" panose="02020603050405020304" pitchFamily="18" charset="0"/>
              </a:rPr>
              <a:t>Đk</a:t>
            </a:r>
            <a:r>
              <a:rPr lang="en-US" altLang="en-US" sz="6500" b="0" u="sng" dirty="0">
                <a:solidFill>
                  <a:srgbClr val="FFFF00"/>
                </a:solidFill>
                <a:latin typeface="+mj-lt"/>
                <a:cs typeface="Times New Roman" panose="02020603050405020304" pitchFamily="18" charset="0"/>
              </a:rPr>
              <a:t>:</a:t>
            </a:r>
            <a:r>
              <a:rPr lang="en-US" altLang="en-US" sz="6500" b="0" dirty="0">
                <a:solidFill>
                  <a:srgbClr val="FFFF00"/>
                </a:solidFill>
                <a:latin typeface="+mj-lt"/>
                <a:cs typeface="Times New Roman" panose="02020603050405020304" pitchFamily="18" charset="0"/>
              </a:rPr>
              <a:t> </a:t>
            </a:r>
            <a:r>
              <a:rPr lang="vi-VN" sz="6500" b="0" dirty="0">
                <a:solidFill>
                  <a:schemeClr val="bg1"/>
                </a:solidFill>
                <a:latin typeface="+mj-lt"/>
              </a:rPr>
              <a:t>Trèo trèo lên, ai được trèo lên cao sơn Chúa. Ai được đứng trong thánh điện, đứng trong đền thờ.</a:t>
            </a:r>
            <a:endParaRPr lang="en-US" sz="6500" b="0" dirty="0">
              <a:solidFill>
                <a:schemeClr val="bg1"/>
              </a:solidFill>
              <a:latin typeface="+mj-lt"/>
            </a:endParaRPr>
          </a:p>
        </p:txBody>
      </p:sp>
    </p:spTree>
    <p:extLst>
      <p:ext uri="{BB962C8B-B14F-4D97-AF65-F5344CB8AC3E}">
        <p14:creationId xmlns:p14="http://schemas.microsoft.com/office/powerpoint/2010/main" val="2451701384"/>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1070</TotalTime>
  <Words>1766</Words>
  <Application>Microsoft Office PowerPoint</Application>
  <PresentationFormat>On-screen Show (16:9)</PresentationFormat>
  <Paragraphs>129</Paragraphs>
  <Slides>80</Slides>
  <Notes>0</Notes>
  <HiddenSlides>0</HiddenSlides>
  <MMClips>0</MMClips>
  <ScaleCrop>false</ScaleCrop>
  <HeadingPairs>
    <vt:vector size="4" baseType="variant">
      <vt:variant>
        <vt:lpstr>Theme</vt:lpstr>
      </vt:variant>
      <vt:variant>
        <vt:i4>9</vt:i4>
      </vt:variant>
      <vt:variant>
        <vt:lpstr>Slide Titles</vt:lpstr>
      </vt:variant>
      <vt:variant>
        <vt:i4>80</vt:i4>
      </vt:variant>
    </vt:vector>
  </HeadingPairs>
  <TitlesOfParts>
    <vt:vector size="89" baseType="lpstr">
      <vt:lpstr>Office Theme</vt:lpstr>
      <vt:lpstr>1_Office Theme</vt:lpstr>
      <vt:lpstr>2_Office Theme</vt:lpstr>
      <vt:lpstr>3_Office Theme</vt:lpstr>
      <vt:lpstr>4_Office Theme</vt:lpstr>
      <vt:lpstr>36_Default Design</vt:lpstr>
      <vt:lpstr>5_Office Theme</vt:lpstr>
      <vt:lpstr>6_Office Theme</vt:lpstr>
      <vt:lpstr>37_Default Design</vt:lpstr>
      <vt:lpstr>PowerPoint Presentation</vt:lpstr>
      <vt:lpstr>Ca nhập lễ Trèo Lên Cao Sơn Hùng Lân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111 Kim Long (3 câu)</vt:lpstr>
      <vt:lpstr>Đk: Trong u tối Người bừng lên ánh sáng chiếu dọi kẻ ngay lành.</vt:lpstr>
      <vt:lpstr>Tk1:  Ánh quang dọi kẻ lòng ngay, là người công chính nhân hậu và chí từ. Vinh phúc người rộng lòng thương giúp đỡ, theo giới luật mà sắp xếp việc riêng.</vt:lpstr>
      <vt:lpstr>Đk: Trong u tối Người bừng lên ánh sáng chiếu dọi kẻ ngay lành.</vt:lpstr>
      <vt:lpstr>Tk2: Tháng ngăm họ không chuyển lay, ngàn đời nhân thế vẫn còn tưởng nhớ họ. Đâu có sợ phải nhận tin ác dữ, luôn vững lòng mà phó thác cậy tin.</vt:lpstr>
      <vt:lpstr>Đk: Trong u tối Người bừng lên ánh sáng chiếu dọi kẻ ngay lành.</vt:lpstr>
      <vt:lpstr>Tk3: Vững tâm chẳng chi sợ hãi, họ hằng rộng rãi hỗ trợ kẻ túng nghèo. Công chính họ ngàn đời kiên vững mãi, uy thế họ rực rỡ trổi vượt lên.</vt:lpstr>
      <vt:lpstr>Đk: Trong u tối Người bừng lên ánh sáng chiếu dọi kẻ ngay lành.</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Dâng Chúa Trời Phanxico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Xin Là Muối Men  La Thập Tự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Đem Tin Mừng Phanxico</vt:lpstr>
      <vt:lpstr>Đk: Chúng ta cùng đem Tin Mừng đi khắp đó đây. Loan tin loan tin Chúa Trời yêu thương loài người.</vt:lpstr>
      <vt:lpstr>Tk1: Này muôn nước hỡi hãy ca khen Người. Này ngàn dân ơi hãy tung hô Người.</vt:lpstr>
      <vt:lpstr>Tk2: Lòng Người trung tín vẫn luôn vững bền. Tình Người thương ta đến muôn muôn đời.</vt:lpstr>
      <vt:lpstr>Đk: Chúng ta cùng đem Tin Mừng đi khắp đó đây. Loan tin loan tin Chúa Trời yêu thương loài người. Loan tin loan tin Chúa Trời yêu thương loài người.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145</cp:revision>
  <dcterms:created xsi:type="dcterms:W3CDTF">2021-05-09T08:36:44Z</dcterms:created>
  <dcterms:modified xsi:type="dcterms:W3CDTF">2026-01-14T15:09:33Z</dcterms:modified>
</cp:coreProperties>
</file>