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56" r:id="rId6"/>
    <p:sldMasterId id="2147483768" r:id="rId7"/>
    <p:sldMasterId id="2147483780" r:id="rId8"/>
    <p:sldMasterId id="2147483792" r:id="rId9"/>
    <p:sldMasterId id="2147483804" r:id="rId10"/>
    <p:sldMasterId id="2147483816" r:id="rId11"/>
    <p:sldMasterId id="2147483828" r:id="rId12"/>
  </p:sldMasterIdLst>
  <p:sldIdLst>
    <p:sldId id="256" r:id="rId13"/>
    <p:sldId id="263" r:id="rId14"/>
    <p:sldId id="257" r:id="rId15"/>
    <p:sldId id="258" r:id="rId16"/>
    <p:sldId id="295" r:id="rId17"/>
    <p:sldId id="259" r:id="rId18"/>
    <p:sldId id="262" r:id="rId19"/>
    <p:sldId id="296" r:id="rId20"/>
    <p:sldId id="260" r:id="rId21"/>
    <p:sldId id="264" r:id="rId22"/>
    <p:sldId id="265" r:id="rId23"/>
    <p:sldId id="297" r:id="rId24"/>
    <p:sldId id="266" r:id="rId25"/>
    <p:sldId id="267" r:id="rId26"/>
    <p:sldId id="298" r:id="rId27"/>
    <p:sldId id="261" r:id="rId28"/>
    <p:sldId id="268" r:id="rId29"/>
    <p:sldId id="269" r:id="rId30"/>
    <p:sldId id="299" r:id="rId31"/>
    <p:sldId id="270" r:id="rId32"/>
    <p:sldId id="271" r:id="rId33"/>
    <p:sldId id="300" r:id="rId34"/>
    <p:sldId id="272" r:id="rId35"/>
    <p:sldId id="273" r:id="rId36"/>
    <p:sldId id="274" r:id="rId37"/>
    <p:sldId id="301" r:id="rId38"/>
    <p:sldId id="275" r:id="rId39"/>
    <p:sldId id="276" r:id="rId40"/>
    <p:sldId id="302" r:id="rId41"/>
    <p:sldId id="277" r:id="rId42"/>
    <p:sldId id="278" r:id="rId43"/>
    <p:sldId id="279" r:id="rId44"/>
    <p:sldId id="303" r:id="rId45"/>
    <p:sldId id="280" r:id="rId46"/>
    <p:sldId id="281" r:id="rId47"/>
    <p:sldId id="304" r:id="rId48"/>
    <p:sldId id="282" r:id="rId49"/>
    <p:sldId id="283" r:id="rId50"/>
    <p:sldId id="284" r:id="rId51"/>
    <p:sldId id="305" r:id="rId52"/>
    <p:sldId id="285" r:id="rId53"/>
    <p:sldId id="286" r:id="rId54"/>
    <p:sldId id="306" r:id="rId55"/>
    <p:sldId id="294" r:id="rId5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61" autoAdjust="0"/>
  </p:normalViewPr>
  <p:slideViewPr>
    <p:cSldViewPr>
      <p:cViewPr>
        <p:scale>
          <a:sx n="125" d="100"/>
          <a:sy n="125" d="100"/>
        </p:scale>
        <p:origin x="-3144" y="-11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7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6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59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0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849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01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795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69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244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168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057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47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1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43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25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616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348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239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517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142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098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695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19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1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206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46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5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563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565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100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874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476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091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67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56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8356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79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97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98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00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25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08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39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8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93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5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17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15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95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38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66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91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21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5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3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89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85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49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67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2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14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1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55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97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1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76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6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54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01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42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79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2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91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00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86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3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8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60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89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47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31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27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62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670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010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4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2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626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399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117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053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938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90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409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5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639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9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87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020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575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494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20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857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686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068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921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3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1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046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008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355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587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831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360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379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047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58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146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80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642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664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159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245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982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84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588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59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817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0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6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7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6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4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0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1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6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8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6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7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1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en-US" sz="72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Nhật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II</a:t>
            </a:r>
            <a:br>
              <a:rPr lang="en-US" sz="72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Mùa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Chay</a:t>
            </a:r>
            <a:endParaRPr lang="en-US" sz="72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Ba</a:t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Nhật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II</a:t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Mùa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Chay</a:t>
            </a:r>
            <a:endParaRPr lang="en-US" sz="80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Ai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sống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đời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hoàn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hảo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Ta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cho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hưởng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ơn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cứu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độ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Trời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86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47" y="240030"/>
            <a:ext cx="4494855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0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Autofit/>
          </a:bodyPr>
          <a:lstStyle/>
          <a:p>
            <a:pPr algn="just"/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Đức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phán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: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quẳng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khỏi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các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ngươi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mọi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tội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lỗi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phản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nghịch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các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ngươi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đã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phạm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tạo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cho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mình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một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trái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tim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mới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và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một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thần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khí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mới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48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831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Tung </a:t>
            </a:r>
            <a:r>
              <a:rPr lang="en-US" sz="36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Hô</a:t>
            </a:r>
            <a:r>
              <a:rPr lang="en-US" sz="36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36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36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19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Tư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Nhật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II</a:t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Mùa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Chay</a:t>
            </a:r>
            <a:endParaRPr lang="en-US" sz="80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4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xin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lấy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tình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thương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mà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cứu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độ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con.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86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167" y="285750"/>
            <a:ext cx="3263260" cy="35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8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nói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: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Tôi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ánh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sáng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thế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gian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 Ai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theo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Tôi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sẽ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nhận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được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ánh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sáng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đem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lại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sự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sống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6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831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Tung </a:t>
            </a:r>
            <a:r>
              <a:rPr lang="en-US" sz="36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Hô</a:t>
            </a:r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36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3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Năm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Nhật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II</a:t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Mùa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Chay</a:t>
            </a:r>
            <a:endParaRPr lang="en-US" sz="80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Phúc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thay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đặt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tin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tưởng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vào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86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50" y="228018"/>
            <a:ext cx="3684050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9550"/>
            <a:ext cx="9144000" cy="493395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Hạnh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phúc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thay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thành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tâm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thiện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chí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hằng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ấp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ủ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lời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trong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lòng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nhờ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kiên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nhẫn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mà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sinh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hoa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quả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6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4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Tung </a:t>
            </a:r>
            <a:r>
              <a:rPr lang="en-US" sz="40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Hô</a:t>
            </a:r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40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Hai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Nhật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II</a:t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Mùa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Chay</a:t>
            </a:r>
            <a:endParaRPr lang="en-US" sz="80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Sáu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Nhật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II</a:t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Mùa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Chay</a:t>
            </a:r>
            <a:endParaRPr lang="en-US" sz="80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nhớ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lại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những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kỳ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công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thực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hiện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86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87" y="240030"/>
            <a:ext cx="4219339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Autofit/>
          </a:bodyPr>
          <a:lstStyle/>
          <a:p>
            <a:pPr algn="just"/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Thiên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yêu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thế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gian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đến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nỗi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đã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ban Con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Một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để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ai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tin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vào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Con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của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thì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được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sống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muôn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đời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5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37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Tung </a:t>
            </a:r>
            <a:r>
              <a:rPr lang="en-US" sz="40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Hô</a:t>
            </a:r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40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Bảy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Nhật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II</a:t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Mùa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Chay</a:t>
            </a:r>
            <a:endParaRPr lang="en-US" sz="80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Đấng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từ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bi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nhân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hậu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86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07" y="227183"/>
            <a:ext cx="4250826" cy="40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2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Tôi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sẽ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trỗi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dậy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trở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về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với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cha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tôi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và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thưa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rằng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: “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Thưa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cha, con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thật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đắc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tội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với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Trời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và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với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cha.”</a:t>
            </a:r>
            <a:endParaRPr lang="en-US" sz="6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37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Tung </a:t>
            </a:r>
            <a:r>
              <a:rPr lang="en-US" sz="40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Hô</a:t>
            </a:r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40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40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391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5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384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không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cứ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tội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con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mà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xét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xử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86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9550"/>
            <a:ext cx="4132748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Lời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thần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khí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và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sự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sống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có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những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lời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đem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lại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sự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sống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đời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đời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6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83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</a:t>
            </a:r>
            <a:r>
              <a:rPr lang="en-US" sz="3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Hô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3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Mừng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290</Words>
  <Application>Microsoft Office PowerPoint</Application>
  <PresentationFormat>On-screen Show (16:9)</PresentationFormat>
  <Paragraphs>31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Office Theme</vt:lpstr>
      <vt:lpstr>1_Office Theme</vt:lpstr>
      <vt:lpstr>2_Office Theme</vt:lpstr>
      <vt:lpstr>3_Office Theme</vt:lpstr>
      <vt:lpstr>4_Office Theme</vt:lpstr>
      <vt:lpstr>9_Office Theme</vt:lpstr>
      <vt:lpstr>5_Office Theme</vt:lpstr>
      <vt:lpstr>6_Office Theme</vt:lpstr>
      <vt:lpstr>10_Office Theme</vt:lpstr>
      <vt:lpstr>11_Office Theme</vt:lpstr>
      <vt:lpstr>7_Office Theme</vt:lpstr>
      <vt:lpstr>12_Office Theme</vt:lpstr>
      <vt:lpstr>Đáp Ca Sau Chúa Nhật II Mùa Chay</vt:lpstr>
      <vt:lpstr>PowerPoint Presentation</vt:lpstr>
      <vt:lpstr>Thứ Hai Sau Chúa Nhật II Mùa Chay</vt:lpstr>
      <vt:lpstr>PowerPoint Presentation</vt:lpstr>
      <vt:lpstr>PowerPoint Presentation</vt:lpstr>
      <vt:lpstr>Lạy Chúa, Chúa không cứ tội chúng con mà xét xử.</vt:lpstr>
      <vt:lpstr>Lạy Chúa, Lời Chúa là thần khí và là sự sống. Chúa có những lời đem lại sự sống đời đời.</vt:lpstr>
      <vt:lpstr>PowerPoint Presentation</vt:lpstr>
      <vt:lpstr>PowerPoint Presentation</vt:lpstr>
      <vt:lpstr>Thứ Ba Sau Chúa Nhật II Mùa Chay</vt:lpstr>
      <vt:lpstr>PowerPoint Presentation</vt:lpstr>
      <vt:lpstr>PowerPoint Presentation</vt:lpstr>
      <vt:lpstr>Ai sống đời hoàn hảo, Ta cho hưởng ơn cứu độ Chúa Trời.</vt:lpstr>
      <vt:lpstr>Đức Chúa phán: Hãy quẳng khỏi các ngươi mọi tội lỗi phản nghịch các ngươi đã phạm. Hãy tạo cho mình một trái tim mới và một thần khí mới.</vt:lpstr>
      <vt:lpstr>PowerPoint Presentation</vt:lpstr>
      <vt:lpstr>PowerPoint Presentation</vt:lpstr>
      <vt:lpstr>Thứ Tư Sau Chúa Nhật II Mùa Chay</vt:lpstr>
      <vt:lpstr>PowerPoint Presentation</vt:lpstr>
      <vt:lpstr>PowerPoint Presentation</vt:lpstr>
      <vt:lpstr>Lạy Chúa, xin lấy tình thương mà cứu độ con.</vt:lpstr>
      <vt:lpstr>Chúa nói: Tôi là ánh sáng thế gian. Ai theo Tôi, sẽ nhận được ánh sáng đem lại sự sống.</vt:lpstr>
      <vt:lpstr>PowerPoint Presentation</vt:lpstr>
      <vt:lpstr>PowerPoint Presentation</vt:lpstr>
      <vt:lpstr>Thứ Năm Sau Chúa Nhật II Mùa Chay</vt:lpstr>
      <vt:lpstr>PowerPoint Presentation</vt:lpstr>
      <vt:lpstr>PowerPoint Presentation</vt:lpstr>
      <vt:lpstr>Phúc thay người đặt tin tưởng vào Chúa.</vt:lpstr>
      <vt:lpstr>Hạnh phúc thay người thành tâm thiện chí, hằng ấp ủ lời Chúa trong lòng, nhờ kiên nhẫn mà sinh hoa  kết quả.</vt:lpstr>
      <vt:lpstr>PowerPoint Presentation</vt:lpstr>
      <vt:lpstr>PowerPoint Presentation</vt:lpstr>
      <vt:lpstr>Thứ Sáu Sau Chúa Nhật II Mùa Chay</vt:lpstr>
      <vt:lpstr>PowerPoint Presentation</vt:lpstr>
      <vt:lpstr>PowerPoint Presentation</vt:lpstr>
      <vt:lpstr>Hãy nhớ lại những kỳ công Chúa thực hiện.</vt:lpstr>
      <vt:lpstr>Thiên Chúa yêu thế gian đến nỗi đã ban Con Một, để ai tin vào Con của Người thì được sống muôn đời.</vt:lpstr>
      <vt:lpstr>PowerPoint Presentation</vt:lpstr>
      <vt:lpstr>PowerPoint Presentation</vt:lpstr>
      <vt:lpstr>Thứ Bảy Sau Chúa Nhật II Mùa Chay</vt:lpstr>
      <vt:lpstr>PowerPoint Presentation</vt:lpstr>
      <vt:lpstr>PowerPoint Presentation</vt:lpstr>
      <vt:lpstr>Chúa là Đấng từ bi nhân hậu.</vt:lpstr>
      <vt:lpstr>Tôi sẽ trỗi dậy, trở về với cha tôi và thưa người rằng: “ Thưa cha, con thật đắc tội với Trời và với cha.”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Mùa Chay</dc:title>
  <dc:creator>Hung Nam</dc:creator>
  <cp:lastModifiedBy>RePack by Diakov</cp:lastModifiedBy>
  <cp:revision>15</cp:revision>
  <dcterms:created xsi:type="dcterms:W3CDTF">2022-10-29T21:32:50Z</dcterms:created>
  <dcterms:modified xsi:type="dcterms:W3CDTF">2026-01-30T07:26:53Z</dcterms:modified>
</cp:coreProperties>
</file>