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44" r:id="rId7"/>
    <p:sldMasterId id="2147483828" r:id="rId8"/>
    <p:sldMasterId id="2147483840" r:id="rId9"/>
    <p:sldMasterId id="2147483852" r:id="rId10"/>
    <p:sldMasterId id="2147483864" r:id="rId11"/>
    <p:sldMasterId id="2147483876" r:id="rId12"/>
    <p:sldMasterId id="2147483888" r:id="rId13"/>
    <p:sldMasterId id="2147483900" r:id="rId14"/>
    <p:sldMasterId id="2147483912" r:id="rId15"/>
    <p:sldMasterId id="2147483924" r:id="rId16"/>
  </p:sldMasterIdLst>
  <p:sldIdLst>
    <p:sldId id="256" r:id="rId17"/>
    <p:sldId id="263" r:id="rId18"/>
    <p:sldId id="257" r:id="rId19"/>
    <p:sldId id="329" r:id="rId20"/>
    <p:sldId id="327" r:id="rId21"/>
    <p:sldId id="315" r:id="rId22"/>
    <p:sldId id="259" r:id="rId23"/>
    <p:sldId id="262" r:id="rId24"/>
    <p:sldId id="328" r:id="rId25"/>
    <p:sldId id="297" r:id="rId26"/>
    <p:sldId id="264" r:id="rId27"/>
    <p:sldId id="326" r:id="rId28"/>
    <p:sldId id="316" r:id="rId29"/>
    <p:sldId id="266" r:id="rId30"/>
    <p:sldId id="267" r:id="rId31"/>
    <p:sldId id="330" r:id="rId32"/>
    <p:sldId id="261" r:id="rId33"/>
    <p:sldId id="268" r:id="rId34"/>
    <p:sldId id="325" r:id="rId35"/>
    <p:sldId id="331" r:id="rId36"/>
    <p:sldId id="270" r:id="rId37"/>
    <p:sldId id="271" r:id="rId38"/>
    <p:sldId id="332" r:id="rId39"/>
    <p:sldId id="272" r:id="rId40"/>
    <p:sldId id="273" r:id="rId41"/>
    <p:sldId id="324" r:id="rId42"/>
    <p:sldId id="333" r:id="rId43"/>
    <p:sldId id="275" r:id="rId44"/>
    <p:sldId id="276" r:id="rId45"/>
    <p:sldId id="334" r:id="rId46"/>
    <p:sldId id="277" r:id="rId47"/>
    <p:sldId id="278" r:id="rId48"/>
    <p:sldId id="335" r:id="rId49"/>
    <p:sldId id="323" r:id="rId50"/>
    <p:sldId id="280" r:id="rId51"/>
    <p:sldId id="281" r:id="rId52"/>
    <p:sldId id="336" r:id="rId53"/>
    <p:sldId id="282" r:id="rId54"/>
    <p:sldId id="283" r:id="rId55"/>
    <p:sldId id="322" r:id="rId56"/>
    <p:sldId id="337" r:id="rId57"/>
    <p:sldId id="285" r:id="rId58"/>
    <p:sldId id="286" r:id="rId59"/>
    <p:sldId id="338" r:id="rId60"/>
    <p:sldId id="287" r:id="rId6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61" autoAdjust="0"/>
  </p:normalViewPr>
  <p:slideViewPr>
    <p:cSldViewPr>
      <p:cViewPr>
        <p:scale>
          <a:sx n="125" d="100"/>
          <a:sy n="125" d="100"/>
        </p:scale>
        <p:origin x="-3144" y="-11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4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6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659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708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666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391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246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616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568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16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15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101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943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99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708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666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391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246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616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568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16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15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10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124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21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99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708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666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391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2466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616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5684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16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1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56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101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21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99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7085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666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3910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246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616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5684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1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9818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155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1012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21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99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7085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6660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3910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246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6160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56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0045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164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155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101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218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99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547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6654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9612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471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68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254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929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0535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719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076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649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7083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1676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7440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9311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95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082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8350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4975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556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0702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300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8725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57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39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8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93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5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17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15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6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95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38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66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91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21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5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3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89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85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49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67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23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14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1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55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97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1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76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96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54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015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42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79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29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91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00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86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3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98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60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899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47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31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274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62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687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01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82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6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26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133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127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87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555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76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8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003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603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446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187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340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909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366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031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714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41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011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552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13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4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046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826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635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594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944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391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192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856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165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384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7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780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666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391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246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616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568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1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15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101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21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4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8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4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0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1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6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7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2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6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Đáp</a:t>
            </a:r>
            <a:r>
              <a:rPr lang="en-US" sz="72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Ca</a:t>
            </a:r>
            <a:r>
              <a:rPr lang="en-US" sz="72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/>
            </a:r>
            <a:br>
              <a:rPr lang="en-US" sz="72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</a:br>
            <a:r>
              <a:rPr lang="en-US" sz="72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Sau</a:t>
            </a:r>
            <a:r>
              <a:rPr lang="en-US" sz="72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72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Nhật</a:t>
            </a:r>
            <a:r>
              <a:rPr lang="en-US" sz="72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III</a:t>
            </a:r>
            <a:br>
              <a:rPr lang="en-US" sz="7200" b="0" dirty="0" smtClean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</a:br>
            <a:r>
              <a:rPr lang="en-US" sz="7200" b="0" dirty="0" err="1" smtClean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Mùa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Chay</a:t>
            </a:r>
            <a:endParaRPr lang="en-US" sz="7200" b="0" dirty="0">
              <a:solidFill>
                <a:srgbClr val="FFFF00"/>
              </a:solidFill>
              <a:effectLst/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965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Thứ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Ba</a:t>
            </a:r>
            <a:b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</a:b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Sau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Nhật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III</a:t>
            </a:r>
            <a:b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</a:b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Mùa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Chay</a:t>
            </a:r>
            <a:endParaRPr lang="en-US" sz="8000" b="0" dirty="0">
              <a:solidFill>
                <a:srgbClr val="FFFF00"/>
              </a:solidFill>
              <a:effectLst/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03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Lạy</a:t>
            </a:r>
            <a:r>
              <a:rPr lang="en-US" sz="8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8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xin</a:t>
            </a:r>
            <a:r>
              <a:rPr lang="en-US" sz="8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nhớ</a:t>
            </a:r>
            <a:r>
              <a:rPr lang="en-US" sz="8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lại</a:t>
            </a:r>
            <a:r>
              <a:rPr lang="en-US" sz="8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nghĩa</a:t>
            </a:r>
            <a:r>
              <a:rPr lang="en-US" sz="8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nặng</a:t>
            </a:r>
            <a:r>
              <a:rPr lang="en-US" sz="8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với</a:t>
            </a:r>
            <a:r>
              <a:rPr lang="en-US" sz="8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ân</a:t>
            </a:r>
            <a:r>
              <a:rPr lang="en-US" sz="8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sâu</a:t>
            </a:r>
            <a:r>
              <a:rPr lang="en-US" sz="8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của</a:t>
            </a:r>
            <a:r>
              <a:rPr lang="en-US" sz="8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Ngài</a:t>
            </a:r>
            <a:r>
              <a:rPr lang="en-US" sz="8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861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Đáp</a:t>
            </a:r>
            <a:r>
              <a:rPr lang="en-US" sz="4000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Ca</a:t>
            </a:r>
            <a:r>
              <a:rPr lang="en-US" sz="4000" u="sng" dirty="0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:</a:t>
            </a:r>
            <a:endParaRPr lang="en-US" sz="4000" u="sng" dirty="0">
              <a:solidFill>
                <a:srgbClr val="FFFF00"/>
              </a:solidFill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7360"/>
            <a:ext cx="3817872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0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Autofit/>
          </a:bodyPr>
          <a:lstStyle/>
          <a:p>
            <a:pPr algn="just"/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Đúc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phán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: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Ngay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lúc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này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các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ngươi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hãy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hết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lòng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trở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về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với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Ta ,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bởi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vì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Ta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từ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bi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nhân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hậu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4242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Tung </a:t>
            </a:r>
            <a:r>
              <a:rPr lang="en-US" sz="4000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Hô</a:t>
            </a:r>
            <a:r>
              <a:rPr lang="en-US" sz="4000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 Tin </a:t>
            </a:r>
            <a:r>
              <a:rPr lang="en-US" sz="4000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Mừng</a:t>
            </a:r>
            <a:r>
              <a:rPr lang="en-US" sz="4000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19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52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Thứ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Tư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/>
            </a:r>
            <a:b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</a:b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Sau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Nhật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III</a:t>
            </a:r>
            <a:b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</a:b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Mùa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Chay</a:t>
            </a:r>
            <a:endParaRPr lang="en-US" sz="8000" b="0" dirty="0">
              <a:solidFill>
                <a:srgbClr val="FFFF00"/>
              </a:solidFill>
              <a:effectLst/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0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482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98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Giê</a:t>
            </a:r>
            <a:r>
              <a:rPr lang="en-US" sz="8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– </a:t>
            </a:r>
            <a:r>
              <a:rPr lang="en-US" sz="8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ru</a:t>
            </a:r>
            <a:r>
              <a:rPr lang="en-US" sz="8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– </a:t>
            </a:r>
            <a:r>
              <a:rPr lang="en-US" sz="8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sa</a:t>
            </a:r>
            <a:r>
              <a:rPr lang="en-US" sz="8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- </a:t>
            </a:r>
            <a:r>
              <a:rPr lang="en-US" sz="8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lem</a:t>
            </a:r>
            <a:r>
              <a:rPr lang="en-US" sz="8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hỡi</a:t>
            </a:r>
            <a:r>
              <a:rPr lang="en-US" sz="8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8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nào</a:t>
            </a:r>
            <a:r>
              <a:rPr lang="en-US" sz="8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tôn</a:t>
            </a:r>
            <a:r>
              <a:rPr lang="en-US" sz="8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vinh</a:t>
            </a:r>
            <a:r>
              <a:rPr lang="en-US" sz="8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8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69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Đáp</a:t>
            </a:r>
            <a:r>
              <a:rPr lang="en-US" sz="3600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Ca</a:t>
            </a:r>
            <a:r>
              <a:rPr lang="en-US" sz="3600" u="sng" dirty="0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:</a:t>
            </a:r>
            <a:endParaRPr lang="en-US" sz="3600" u="sng" dirty="0">
              <a:solidFill>
                <a:srgbClr val="FFFF00"/>
              </a:solidFill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54"/>
            <a:ext cx="4353161" cy="40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8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Lạy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lời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là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thần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khí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và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là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sự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sống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.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mới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có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những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lời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đem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lại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sự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sống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đời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đời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4242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Tung </a:t>
            </a:r>
            <a:r>
              <a:rPr lang="en-US" sz="4000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Hô</a:t>
            </a:r>
            <a:r>
              <a:rPr lang="en-US" sz="4000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 Tin </a:t>
            </a:r>
            <a:r>
              <a:rPr lang="en-US" sz="4000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Mừng</a:t>
            </a:r>
            <a:r>
              <a:rPr lang="en-US" sz="4000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05636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46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328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Thứ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Năm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/>
            </a:r>
            <a:b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</a:b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Sau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Nhật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III</a:t>
            </a:r>
            <a:b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</a:b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Mùa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Chay</a:t>
            </a:r>
            <a:endParaRPr lang="en-US" sz="8000" b="0" dirty="0">
              <a:solidFill>
                <a:srgbClr val="FFFF00"/>
              </a:solidFill>
              <a:effectLst/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03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01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Autofit/>
          </a:bodyPr>
          <a:lstStyle/>
          <a:p>
            <a:pPr algn="just"/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Ngày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hôm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nay ,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ước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gì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anh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em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nghe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tiếng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!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Người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phán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: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Các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ngươi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chớ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cứng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lòng</a:t>
            </a:r>
            <a:r>
              <a:rPr lang="en-US" sz="6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861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Đáp</a:t>
            </a:r>
            <a:r>
              <a:rPr lang="en-US" sz="4000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Ca</a:t>
            </a:r>
            <a:r>
              <a:rPr lang="en-US" sz="4000" u="sng" dirty="0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:</a:t>
            </a:r>
            <a:endParaRPr lang="en-US" sz="4000" u="sng" dirty="0">
              <a:solidFill>
                <a:srgbClr val="FFFF00"/>
              </a:solidFill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07" y="248775"/>
            <a:ext cx="3865104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9550"/>
            <a:ext cx="9144000" cy="4933950"/>
          </a:xfrm>
        </p:spPr>
        <p:txBody>
          <a:bodyPr>
            <a:normAutofit/>
          </a:bodyPr>
          <a:lstStyle/>
          <a:p>
            <a:pPr algn="just"/>
            <a:r>
              <a:rPr lang="en-US" sz="66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Đức</a:t>
            </a:r>
            <a:r>
              <a:rPr lang="en-US" sz="66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6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66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6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phán</a:t>
            </a:r>
            <a:r>
              <a:rPr lang="en-US" sz="66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: </a:t>
            </a:r>
            <a:r>
              <a:rPr lang="en-US" sz="66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Ngay</a:t>
            </a:r>
            <a:r>
              <a:rPr lang="en-US" sz="66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6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lúc</a:t>
            </a:r>
            <a:r>
              <a:rPr lang="en-US" sz="66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6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này</a:t>
            </a:r>
            <a:r>
              <a:rPr lang="en-US" sz="66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, </a:t>
            </a:r>
            <a:r>
              <a:rPr lang="en-US" sz="66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các</a:t>
            </a:r>
            <a:r>
              <a:rPr lang="en-US" sz="66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6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ngươi</a:t>
            </a:r>
            <a:r>
              <a:rPr lang="en-US" sz="66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6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hãy</a:t>
            </a:r>
            <a:r>
              <a:rPr lang="en-US" sz="66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6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hết</a:t>
            </a:r>
            <a:r>
              <a:rPr lang="en-US" sz="66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6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lòng</a:t>
            </a:r>
            <a:r>
              <a:rPr lang="en-US" sz="66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6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trở</a:t>
            </a:r>
            <a:r>
              <a:rPr lang="en-US" sz="66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6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về</a:t>
            </a:r>
            <a:r>
              <a:rPr lang="en-US" sz="66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6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với</a:t>
            </a:r>
            <a:r>
              <a:rPr lang="en-US" sz="66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Ta , </a:t>
            </a:r>
            <a:r>
              <a:rPr lang="en-US" sz="66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bởi</a:t>
            </a:r>
            <a:r>
              <a:rPr lang="en-US" sz="66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6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vì</a:t>
            </a:r>
            <a:r>
              <a:rPr lang="en-US" sz="66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Ta </a:t>
            </a:r>
            <a:r>
              <a:rPr lang="en-US" sz="66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từ</a:t>
            </a:r>
            <a:r>
              <a:rPr lang="en-US" sz="66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bi </a:t>
            </a:r>
            <a:r>
              <a:rPr lang="en-US" sz="66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nhân</a:t>
            </a:r>
            <a:r>
              <a:rPr lang="en-US" sz="66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6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hậu</a:t>
            </a:r>
            <a:r>
              <a:rPr lang="en-US" sz="66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4242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Tung </a:t>
            </a:r>
            <a:r>
              <a:rPr lang="en-US" sz="40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Hô</a:t>
            </a:r>
            <a:r>
              <a:rPr lang="en-US" sz="4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Tin </a:t>
            </a:r>
            <a:r>
              <a:rPr lang="en-US" sz="40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Mừng</a:t>
            </a:r>
            <a:r>
              <a:rPr lang="en-US" sz="4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8459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Thứ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Hai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/>
            </a:r>
            <a:b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</a:b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Sau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Nhật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III</a:t>
            </a:r>
            <a:b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</a:b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Mùa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Chay</a:t>
            </a:r>
            <a:endParaRPr lang="en-US" sz="8000" b="0" dirty="0">
              <a:solidFill>
                <a:srgbClr val="FFFF00"/>
              </a:solidFill>
              <a:effectLst/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55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38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Thứ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Sáu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/>
            </a:r>
            <a:b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</a:b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Sau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Nhật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III</a:t>
            </a:r>
            <a:b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</a:b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Mùa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Chay</a:t>
            </a:r>
            <a:endParaRPr lang="en-US" sz="8000" b="0" dirty="0">
              <a:solidFill>
                <a:srgbClr val="FFFF00"/>
              </a:solidFill>
              <a:effectLst/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47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03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Chính</a:t>
            </a:r>
            <a:r>
              <a:rPr lang="en-US" sz="8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ta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là</a:t>
            </a:r>
            <a:r>
              <a:rPr lang="en-US" sz="8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Thượng</a:t>
            </a:r>
            <a:r>
              <a:rPr lang="en-US" sz="8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Đế</a:t>
            </a:r>
            <a:r>
              <a:rPr lang="en-US" sz="8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8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ngươi</a:t>
            </a:r>
            <a:r>
              <a:rPr lang="en-US" sz="8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: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Hãy</a:t>
            </a:r>
            <a:r>
              <a:rPr lang="en-US" sz="8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nghe</a:t>
            </a:r>
            <a:r>
              <a:rPr lang="en-US" sz="8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ta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cảnh</a:t>
            </a:r>
            <a:r>
              <a:rPr lang="en-US" sz="8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cáo</a:t>
            </a:r>
            <a:r>
              <a:rPr lang="en-US" sz="80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861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Đáp</a:t>
            </a:r>
            <a:r>
              <a:rPr lang="en-US" sz="4000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Ca</a:t>
            </a:r>
            <a:r>
              <a:rPr lang="en-US" sz="4000" u="sng" dirty="0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:</a:t>
            </a:r>
            <a:endParaRPr lang="en-US" sz="4000" u="sng" dirty="0">
              <a:solidFill>
                <a:srgbClr val="FFFF00"/>
              </a:solidFill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87" y="201930"/>
            <a:ext cx="5809463" cy="40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0817"/>
            <a:ext cx="9144000" cy="4552950"/>
          </a:xfrm>
        </p:spPr>
        <p:txBody>
          <a:bodyPr>
            <a:noAutofit/>
          </a:bodyPr>
          <a:lstStyle/>
          <a:p>
            <a:pPr algn="just"/>
            <a:r>
              <a:rPr lang="en-US" sz="72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72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nói</a:t>
            </a:r>
            <a:r>
              <a:rPr lang="en-US" sz="72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: </a:t>
            </a:r>
            <a:r>
              <a:rPr lang="en-US" sz="72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Anh</a:t>
            </a:r>
            <a:r>
              <a:rPr lang="en-US" sz="72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em</a:t>
            </a:r>
            <a:r>
              <a:rPr lang="en-US" sz="72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hãy</a:t>
            </a:r>
            <a:r>
              <a:rPr lang="en-US" sz="72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sám</a:t>
            </a:r>
            <a:r>
              <a:rPr lang="en-US" sz="72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hối</a:t>
            </a:r>
            <a:r>
              <a:rPr lang="en-US" sz="72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72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vì</a:t>
            </a:r>
            <a:r>
              <a:rPr lang="en-US" sz="72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Nước</a:t>
            </a:r>
            <a:r>
              <a:rPr lang="en-US" sz="72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Trời</a:t>
            </a:r>
            <a:r>
              <a:rPr lang="en-US" sz="72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đã</a:t>
            </a:r>
            <a:r>
              <a:rPr lang="en-US" sz="72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đến</a:t>
            </a:r>
            <a:r>
              <a:rPr lang="en-US" sz="72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gần</a:t>
            </a:r>
            <a:r>
              <a:rPr lang="en-US" sz="72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4242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Tung </a:t>
            </a:r>
            <a:r>
              <a:rPr lang="en-US" sz="4000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Hô</a:t>
            </a:r>
            <a:r>
              <a:rPr lang="en-US" sz="4000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 Tin </a:t>
            </a:r>
            <a:r>
              <a:rPr lang="en-US" sz="4000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Mừng</a:t>
            </a:r>
            <a:r>
              <a:rPr lang="en-US" sz="4000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845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68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38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Thứ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Bảy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/>
            </a:r>
            <a:b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</a:b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Sau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Nhật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III</a:t>
            </a:r>
            <a:b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</a:b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Mùa</a:t>
            </a:r>
            <a:r>
              <a:rPr lang="en-US" sz="8000" b="0" dirty="0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FFFF00"/>
                </a:solidFill>
                <a:effectLst/>
                <a:latin typeface="UTM American Sans" pitchFamily="18" charset="0"/>
                <a:cs typeface="Times New Roman" pitchFamily="18" charset="0"/>
              </a:rPr>
              <a:t>Chay</a:t>
            </a:r>
            <a:endParaRPr lang="en-US" sz="8000" b="0" dirty="0">
              <a:solidFill>
                <a:srgbClr val="FFFF00"/>
              </a:solidFill>
              <a:effectLst/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" y="0"/>
            <a:ext cx="91348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96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03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758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Ta </a:t>
            </a:r>
            <a:r>
              <a:rPr lang="en-US" sz="8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muốn</a:t>
            </a:r>
            <a:r>
              <a:rPr lang="en-US" sz="8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lòng</a:t>
            </a:r>
            <a:r>
              <a:rPr lang="en-US" sz="8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nhân</a:t>
            </a:r>
            <a:r>
              <a:rPr lang="en-US" sz="8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từ</a:t>
            </a:r>
            <a:r>
              <a:rPr lang="en-US" sz="8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chứ</a:t>
            </a:r>
            <a:r>
              <a:rPr lang="en-US" sz="8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không</a:t>
            </a:r>
            <a:r>
              <a:rPr lang="en-US" sz="8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cần</a:t>
            </a:r>
            <a:r>
              <a:rPr lang="en-US" sz="8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hy</a:t>
            </a:r>
            <a:r>
              <a:rPr lang="en-US" sz="8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lễ</a:t>
            </a:r>
            <a:r>
              <a:rPr lang="en-US" sz="8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861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Đáp</a:t>
            </a:r>
            <a:r>
              <a:rPr lang="en-US" sz="4000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Ca</a:t>
            </a:r>
            <a:r>
              <a:rPr lang="en-US" sz="4000" u="sng" dirty="0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:</a:t>
            </a:r>
            <a:endParaRPr lang="en-US" sz="4000" u="sng" dirty="0">
              <a:solidFill>
                <a:srgbClr val="FFFF00"/>
              </a:solidFill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398"/>
            <a:ext cx="4589318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2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6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Ngày</a:t>
            </a:r>
            <a:r>
              <a:rPr lang="en-US" sz="6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hôm</a:t>
            </a:r>
            <a:r>
              <a:rPr lang="en-US" sz="6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nay , </a:t>
            </a:r>
            <a:r>
              <a:rPr lang="en-US" sz="6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anh</a:t>
            </a:r>
            <a:r>
              <a:rPr lang="en-US" sz="6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em</a:t>
            </a:r>
            <a:r>
              <a:rPr lang="en-US" sz="6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chớ</a:t>
            </a:r>
            <a:r>
              <a:rPr lang="en-US" sz="6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cứng</a:t>
            </a:r>
            <a:r>
              <a:rPr lang="en-US" sz="6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lòng</a:t>
            </a:r>
            <a:r>
              <a:rPr lang="en-US" sz="6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6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nhưng</a:t>
            </a:r>
            <a:r>
              <a:rPr lang="en-US" sz="6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hãy</a:t>
            </a:r>
            <a:r>
              <a:rPr lang="en-US" sz="6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nghe</a:t>
            </a:r>
            <a:r>
              <a:rPr lang="en-US" sz="6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tiếng</a:t>
            </a:r>
            <a:r>
              <a:rPr lang="en-US" sz="6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6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4242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Tung </a:t>
            </a:r>
            <a:r>
              <a:rPr lang="en-US" sz="4000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Hô</a:t>
            </a:r>
            <a:r>
              <a:rPr lang="en-US" sz="4000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 Tin </a:t>
            </a:r>
            <a:r>
              <a:rPr lang="en-US" sz="4000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Mừng</a:t>
            </a:r>
            <a:r>
              <a:rPr lang="en-US" sz="4000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39168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59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00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0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9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384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5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Linh</a:t>
            </a:r>
            <a:r>
              <a:rPr lang="en-US" sz="5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hồn</a:t>
            </a:r>
            <a:r>
              <a:rPr lang="en-US" sz="5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con </a:t>
            </a:r>
            <a:r>
              <a:rPr lang="en-US" sz="5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khao</a:t>
            </a:r>
            <a:r>
              <a:rPr lang="en-US" sz="5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khát</a:t>
            </a:r>
            <a:r>
              <a:rPr lang="en-US" sz="5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5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Trời</a:t>
            </a:r>
            <a:r>
              <a:rPr lang="en-US" sz="5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5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là</a:t>
            </a:r>
            <a:r>
              <a:rPr lang="en-US" sz="5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5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Trời</a:t>
            </a:r>
            <a:r>
              <a:rPr lang="en-US" sz="5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hằng</a:t>
            </a:r>
            <a:r>
              <a:rPr lang="en-US" sz="5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sống</a:t>
            </a:r>
            <a:r>
              <a:rPr lang="en-US" sz="5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. </a:t>
            </a:r>
            <a:r>
              <a:rPr lang="en-US" sz="5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Bao</a:t>
            </a:r>
            <a:r>
              <a:rPr lang="en-US" sz="5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giờ</a:t>
            </a:r>
            <a:r>
              <a:rPr lang="en-US" sz="5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con </a:t>
            </a:r>
            <a:r>
              <a:rPr lang="en-US" sz="5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được</a:t>
            </a:r>
            <a:r>
              <a:rPr lang="en-US" sz="5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đến</a:t>
            </a:r>
            <a:r>
              <a:rPr lang="en-US" sz="5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vào</a:t>
            </a:r>
            <a:r>
              <a:rPr lang="en-US" sz="5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bệ</a:t>
            </a:r>
            <a:r>
              <a:rPr lang="en-US" sz="5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kiến</a:t>
            </a:r>
            <a:r>
              <a:rPr lang="en-US" sz="5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tôn</a:t>
            </a:r>
            <a:r>
              <a:rPr lang="en-US" sz="5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8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nhan</a:t>
            </a:r>
            <a:r>
              <a:rPr lang="en-US" sz="58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861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Đáp</a:t>
            </a:r>
            <a:r>
              <a:rPr lang="en-US" sz="4000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Ca</a:t>
            </a:r>
            <a:r>
              <a:rPr lang="en-US" sz="4000" u="sng" dirty="0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:</a:t>
            </a:r>
            <a:endParaRPr lang="en-US" sz="4000" u="sng" dirty="0">
              <a:solidFill>
                <a:srgbClr val="FFFF00"/>
              </a:solidFill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34" y="220398"/>
            <a:ext cx="3959566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Mong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đợi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tôi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hết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lòng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mong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đợi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cậy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trông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ở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lời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Người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;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bởi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luôn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từ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ái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một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niềm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ơn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cứu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chuộc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nơi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Người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chan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chứa</a:t>
            </a:r>
            <a:r>
              <a:rPr lang="en-US" sz="5400" b="0" dirty="0">
                <a:solidFill>
                  <a:schemeClr val="bg1"/>
                </a:solidFill>
                <a:effectLst/>
                <a:latin typeface="UTM American Sans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4242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Tung </a:t>
            </a:r>
            <a:r>
              <a:rPr lang="en-US" sz="4000" b="1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Hô</a:t>
            </a:r>
            <a:r>
              <a:rPr lang="en-US" sz="4000" b="1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 Tin </a:t>
            </a:r>
            <a:r>
              <a:rPr lang="en-US" sz="4000" b="1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Mừng</a:t>
            </a:r>
            <a:r>
              <a:rPr lang="en-US" sz="4000" b="1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38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0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302</Words>
  <Application>Microsoft Office PowerPoint</Application>
  <PresentationFormat>On-screen Show (16:9)</PresentationFormat>
  <Paragraphs>31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45</vt:i4>
      </vt:variant>
    </vt:vector>
  </HeadingPairs>
  <TitlesOfParts>
    <vt:vector size="61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8_Office Theme</vt:lpstr>
      <vt:lpstr>15_Office Theme</vt:lpstr>
      <vt:lpstr>6_Office Theme</vt:lpstr>
      <vt:lpstr>11_Office Theme</vt:lpstr>
      <vt:lpstr>12_Office Theme</vt:lpstr>
      <vt:lpstr>13_Office Theme</vt:lpstr>
      <vt:lpstr>14_Office Theme</vt:lpstr>
      <vt:lpstr>16_Office Theme</vt:lpstr>
      <vt:lpstr>7_Office Theme</vt:lpstr>
      <vt:lpstr>9_Office Theme</vt:lpstr>
      <vt:lpstr>Đáp Ca Sau Chúa Nhật III Mùa Chay</vt:lpstr>
      <vt:lpstr>PowerPoint Presentation</vt:lpstr>
      <vt:lpstr>Thứ Hai Sau Chúa Nhật III Mùa Chay</vt:lpstr>
      <vt:lpstr>PowerPoint Presentation</vt:lpstr>
      <vt:lpstr>PowerPoint Presentation</vt:lpstr>
      <vt:lpstr>PowerPoint Presentation</vt:lpstr>
      <vt:lpstr>Linh hồn con khao khát Chúa Trời , là Chúa Trời hằng sống . Bao giờ con được đến vào bệ kiến tôn nhan .</vt:lpstr>
      <vt:lpstr>Mong đợi Chúa , tôi hết lòng mong đợi , cậy trông ở lời Người ; bởi Chúa luôn từ ái một niềm , ơn cứu chuộc nơi Người chan chứa .</vt:lpstr>
      <vt:lpstr>PowerPoint Presentation</vt:lpstr>
      <vt:lpstr>PowerPoint Presentation</vt:lpstr>
      <vt:lpstr>Thứ Ba Sau Chúa Nhật III Mùa Chay</vt:lpstr>
      <vt:lpstr>PowerPoint Presentation</vt:lpstr>
      <vt:lpstr>PowerPoint Presentation</vt:lpstr>
      <vt:lpstr>Lạy Chúa , xin nhớ lại nghĩa nặng với ân sâu của Ngài .</vt:lpstr>
      <vt:lpstr>Đúc Chúa phán : Ngay lúc này , các ngươi hãy hết lòng trở về với Ta , bởi vì Ta từ bi nhân hậu.</vt:lpstr>
      <vt:lpstr>PowerPoint Presentation</vt:lpstr>
      <vt:lpstr>PowerPoint Presentation</vt:lpstr>
      <vt:lpstr>Thứ Tư Sau Chúa Nhật III Mùa Chay</vt:lpstr>
      <vt:lpstr>PowerPoint Presentation</vt:lpstr>
      <vt:lpstr>PowerPoint Presentation</vt:lpstr>
      <vt:lpstr>Giê – ru – sa - lem hỡi , nào tôn vinh Chúa .</vt:lpstr>
      <vt:lpstr>Lạy Chúa , lời Chúa là thần khí và là sự sống . Chúa mới có những lời đem lại sự sống đời đời .</vt:lpstr>
      <vt:lpstr>PowerPoint Presentation</vt:lpstr>
      <vt:lpstr>PowerPoint Presentation</vt:lpstr>
      <vt:lpstr>Thứ Năm Sau Chúa Nhật III Mùa Chay</vt:lpstr>
      <vt:lpstr>PowerPoint Presentation</vt:lpstr>
      <vt:lpstr>PowerPoint Presentation</vt:lpstr>
      <vt:lpstr>Ngày hôm nay , ước gì anh em nghe tiếng Chúa ! Người phán : Các ngươi chớ cứng lòng .”</vt:lpstr>
      <vt:lpstr>Đức Chúa phán : Ngay lúc này, các ngươi hãy hết lòng trở về với Ta , bởi vì Ta từ bi nhân hậu.</vt:lpstr>
      <vt:lpstr>PowerPoint Presentation</vt:lpstr>
      <vt:lpstr>PowerPoint Presentation</vt:lpstr>
      <vt:lpstr>Thứ Sáu Sau Chúa Nhật III Mùa Chay</vt:lpstr>
      <vt:lpstr>PowerPoint Presentation</vt:lpstr>
      <vt:lpstr>PowerPoint Presentation</vt:lpstr>
      <vt:lpstr>Chính ta là Thượng Đế Chúa ngươi : Hãy nghe ta cảnh cáo.</vt:lpstr>
      <vt:lpstr>Chúa nói : Anh em hãy sám hối , vì Nước Trời đã đến gần.</vt:lpstr>
      <vt:lpstr>PowerPoint Presentation</vt:lpstr>
      <vt:lpstr>PowerPoint Presentation</vt:lpstr>
      <vt:lpstr>Thứ Bảy Sau Chúa Nhật III Mùa Chay</vt:lpstr>
      <vt:lpstr>PowerPoint Presentation</vt:lpstr>
      <vt:lpstr>PowerPoint Presentation</vt:lpstr>
      <vt:lpstr>Ta muốn lòng nhân từ chứ không cần hy lễ.</vt:lpstr>
      <vt:lpstr>Ngày hôm nay , anh em chớ cứng lòng , nhưng hãy nghe tiếng Chúa 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Đáp Ca Sau Chúa Nhật I Mùa Chay</dc:title>
  <dc:creator>Hung Nam</dc:creator>
  <cp:lastModifiedBy>RePack by Diakov</cp:lastModifiedBy>
  <cp:revision>25</cp:revision>
  <dcterms:created xsi:type="dcterms:W3CDTF">2022-10-29T21:32:50Z</dcterms:created>
  <dcterms:modified xsi:type="dcterms:W3CDTF">2026-01-29T09:01:53Z</dcterms:modified>
</cp:coreProperties>
</file>