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840" r:id="rId7"/>
    <p:sldMasterId id="2147483852" r:id="rId8"/>
    <p:sldMasterId id="2147483876" r:id="rId9"/>
    <p:sldMasterId id="2147483912" r:id="rId10"/>
    <p:sldMasterId id="2147483924" r:id="rId11"/>
    <p:sldMasterId id="2147483936" r:id="rId12"/>
    <p:sldMasterId id="2147483972" r:id="rId13"/>
    <p:sldMasterId id="2147483984" r:id="rId14"/>
    <p:sldMasterId id="2147483996" r:id="rId15"/>
    <p:sldMasterId id="2147484008" r:id="rId16"/>
    <p:sldMasterId id="2147484020" r:id="rId17"/>
  </p:sldMasterIdLst>
  <p:sldIdLst>
    <p:sldId id="256" r:id="rId18"/>
    <p:sldId id="257" r:id="rId19"/>
    <p:sldId id="318" r:id="rId20"/>
    <p:sldId id="316" r:id="rId21"/>
    <p:sldId id="258" r:id="rId22"/>
    <p:sldId id="259" r:id="rId23"/>
    <p:sldId id="260" r:id="rId24"/>
    <p:sldId id="371" r:id="rId25"/>
    <p:sldId id="319" r:id="rId26"/>
    <p:sldId id="320" r:id="rId27"/>
    <p:sldId id="374" r:id="rId28"/>
    <p:sldId id="321" r:id="rId29"/>
    <p:sldId id="322" r:id="rId30"/>
    <p:sldId id="323" r:id="rId31"/>
    <p:sldId id="324" r:id="rId32"/>
    <p:sldId id="372" r:id="rId33"/>
    <p:sldId id="329" r:id="rId34"/>
    <p:sldId id="330" r:id="rId35"/>
    <p:sldId id="332" r:id="rId36"/>
    <p:sldId id="333" r:id="rId37"/>
    <p:sldId id="334" r:id="rId38"/>
    <p:sldId id="335" r:id="rId39"/>
    <p:sldId id="373" r:id="rId40"/>
    <p:sldId id="340" r:id="rId41"/>
    <p:sldId id="341" r:id="rId42"/>
    <p:sldId id="342" r:id="rId43"/>
    <p:sldId id="343" r:id="rId44"/>
    <p:sldId id="344" r:id="rId45"/>
    <p:sldId id="345" r:id="rId46"/>
    <p:sldId id="346" r:id="rId47"/>
    <p:sldId id="375" r:id="rId48"/>
    <p:sldId id="376" r:id="rId49"/>
    <p:sldId id="351" r:id="rId50"/>
    <p:sldId id="352" r:id="rId51"/>
    <p:sldId id="377" r:id="rId52"/>
    <p:sldId id="353" r:id="rId53"/>
    <p:sldId id="354" r:id="rId54"/>
    <p:sldId id="355" r:id="rId55"/>
    <p:sldId id="356" r:id="rId56"/>
    <p:sldId id="378" r:id="rId57"/>
    <p:sldId id="379" r:id="rId58"/>
    <p:sldId id="359" r:id="rId59"/>
    <p:sldId id="360" r:id="rId60"/>
    <p:sldId id="362" r:id="rId61"/>
    <p:sldId id="363" r:id="rId62"/>
    <p:sldId id="364" r:id="rId63"/>
    <p:sldId id="365" r:id="rId64"/>
    <p:sldId id="380" r:id="rId65"/>
    <p:sldId id="261" r:id="rId6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3144" y="-11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presProps" Target="pres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95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396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123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108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9583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83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783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385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3913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104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156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88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342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818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477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708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450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993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360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668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183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102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140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944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913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720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650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959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557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1881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9683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6043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8353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47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68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3104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0849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897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3389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7482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7575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48129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63285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0008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03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604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0967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74446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316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259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61375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82248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1619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9755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1191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266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2198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2402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28913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056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5061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6895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0391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7302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4186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20259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198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681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8631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9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2404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3535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9442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21117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2346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3526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5478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992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63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416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5929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9463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260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281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563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1575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40776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80086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232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650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6950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6638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7028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7639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79837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0852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1367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11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1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25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12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01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40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94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6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60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21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6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6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6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97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15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12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01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40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9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6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60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21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68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6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848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65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1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125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01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40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944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68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604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21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6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69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63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65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15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125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019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405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944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68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604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2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688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68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63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6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15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125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019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405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942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4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58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127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6344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425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554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890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485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012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534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6569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261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5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837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605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880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089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391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073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137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227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957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274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013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322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054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43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7869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906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028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850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6900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9639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543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766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3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1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9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7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8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7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7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3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4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2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10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ĐÁP CA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TUẦN IV THƯỜNG NIÊN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03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THỨ BA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TUẦN V THƯỜNG NIÊN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32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33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54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04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667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 smtClean="0">
                <a:solidFill>
                  <a:srgbClr val="FFFF00"/>
                </a:solidFill>
              </a:rPr>
              <a:t>Đáp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ca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42951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8000" dirty="0">
                <a:solidFill>
                  <a:prstClr val="white"/>
                </a:solidFill>
              </a:rPr>
              <a:t>Lạy Chúa, xin lắng tai và đáp lời con.</a:t>
            </a:r>
            <a:endParaRPr lang="en-US" sz="8000" dirty="0">
              <a:solidFill>
                <a:prstClr val="whit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6108"/>
            <a:ext cx="3266839" cy="39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300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429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</a:rPr>
              <a:t>Alleluia-Alleluia.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4324350"/>
            <a:ext cx="1968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Alleluia.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42950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6600" dirty="0">
                <a:solidFill>
                  <a:prstClr val="white"/>
                </a:solidFill>
              </a:rPr>
              <a:t>Đức Ki-tô đã mang lấy các tật nguyền của ta, và gánh lấy các bệnh hoạn của ta.</a:t>
            </a:r>
            <a:endParaRPr lang="en-US" sz="6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31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77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338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THỨ TƯ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TUẦN IV THƯỜNG NIÊN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49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7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763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72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667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 smtClean="0">
                <a:solidFill>
                  <a:srgbClr val="FFFF00"/>
                </a:solidFill>
              </a:rPr>
              <a:t>Đáp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ca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42951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9600" dirty="0">
                <a:solidFill>
                  <a:prstClr val="white"/>
                </a:solidFill>
              </a:rPr>
              <a:t>Lạy Chúa, xin tha thứ tội vạ cho con.</a:t>
            </a:r>
            <a:endParaRPr lang="en-US" sz="9600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504"/>
            <a:ext cx="3306198" cy="40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864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429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</a:rPr>
              <a:t>Alleluia-Alleluia.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4324350"/>
            <a:ext cx="1968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Alleluia.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42950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6600" dirty="0">
                <a:solidFill>
                  <a:prstClr val="white"/>
                </a:solidFill>
              </a:rPr>
              <a:t>Chúa nói : Chiên của tôi thì nghe tiếng tôi ; tôi biết chúng, và chúng theo tôi.</a:t>
            </a:r>
            <a:endParaRPr lang="en-US" sz="6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96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30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531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THỨ NĂM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TUẦN IV THƯỜNG NIÊN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04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" y="0"/>
            <a:ext cx="91348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92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46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74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667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 smtClean="0">
                <a:solidFill>
                  <a:srgbClr val="FFFF00"/>
                </a:solidFill>
              </a:rPr>
              <a:t>Đáp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ca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42951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9600" dirty="0">
                <a:solidFill>
                  <a:prstClr val="white"/>
                </a:solidFill>
              </a:rPr>
              <a:t>Chính Chúa làm bá chủ mọi loài.</a:t>
            </a:r>
            <a:endParaRPr lang="en-US" sz="9600" dirty="0">
              <a:solidFill>
                <a:prstClr val="white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8603"/>
            <a:ext cx="4998657" cy="40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048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THỨ HAI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TUẦN IV THƯỜNG NIÊN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DÂNG CHÚA GIÊSU TRONG ĐỀN THÁNH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err="1" smtClean="0">
                <a:solidFill>
                  <a:srgbClr val="FF0000"/>
                </a:solidFill>
              </a:rPr>
              <a:t>Lễ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Kính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03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429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</a:rPr>
              <a:t>Alleluia-Alleluia.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4324350"/>
            <a:ext cx="1968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Alleluia.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42950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6600" dirty="0">
                <a:solidFill>
                  <a:prstClr val="white"/>
                </a:solidFill>
              </a:rPr>
              <a:t>Chúa nói : Triều đại Thiên Chúa đã đến gần. Anh em hãy sám hối và tin vào Tin Mừng.</a:t>
            </a:r>
            <a:endParaRPr lang="en-US" sz="6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56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" y="0"/>
            <a:ext cx="91348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456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66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647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THỨ SÁU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TUẦN IV THƯỜNG NIÊN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246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46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180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754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667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 smtClean="0">
                <a:solidFill>
                  <a:srgbClr val="FFFF00"/>
                </a:solidFill>
              </a:rPr>
              <a:t>Đáp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ca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42951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8000" dirty="0">
                <a:solidFill>
                  <a:prstClr val="white"/>
                </a:solidFill>
              </a:rPr>
              <a:t>Chúc tụng Thiên Chúa là Đấng cứu độ tôi.</a:t>
            </a:r>
            <a:endParaRPr lang="en-US" sz="8000" dirty="0">
              <a:solidFill>
                <a:prstClr val="white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4678"/>
            <a:ext cx="4077645" cy="39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6410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429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</a:rPr>
              <a:t>Alleluia-Alleluia.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4324350"/>
            <a:ext cx="1968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Alleluia.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4295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solidFill>
                  <a:prstClr val="white"/>
                </a:solidFill>
              </a:rPr>
              <a:t>Hạnh phúc thay người thành tâm thiện chí, hằng ấp ủ lời Chúa trong lòng, nhờ kiên nhẫn mà sinh hoa kết quả.</a:t>
            </a:r>
            <a:endParaRPr lang="en-US" sz="5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35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136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5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271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6445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THỨ BẢY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TUẦN IV THƯỜNG NIÊN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2070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201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438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667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 smtClean="0">
                <a:solidFill>
                  <a:srgbClr val="FFFF00"/>
                </a:solidFill>
              </a:rPr>
              <a:t>Đáp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ca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42951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8000" dirty="0">
                <a:solidFill>
                  <a:prstClr val="white"/>
                </a:solidFill>
              </a:rPr>
              <a:t>Lạy Chúa, thánh chỉ Ngài, xin dạy cho con.</a:t>
            </a:r>
            <a:endParaRPr lang="en-US" sz="8000" dirty="0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4678"/>
            <a:ext cx="4219339" cy="39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1104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429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</a:rPr>
              <a:t>Alleluia-Alleluia.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4324350"/>
            <a:ext cx="1968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Alleluia.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14350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7200" dirty="0">
                <a:solidFill>
                  <a:prstClr val="white"/>
                </a:solidFill>
              </a:rPr>
              <a:t>Chúa nói : Chiên của tôi thì nghe tiếng tôi ; tôi biết chúng, và chúng theo tôi.</a:t>
            </a:r>
            <a:endParaRPr lang="en-US" sz="7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971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268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763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63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667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 smtClean="0">
                <a:solidFill>
                  <a:srgbClr val="FF0000"/>
                </a:solidFill>
              </a:rPr>
              <a:t>Đáp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ca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42951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8000" dirty="0">
                <a:solidFill>
                  <a:srgbClr val="002060"/>
                </a:solidFill>
              </a:rPr>
              <a:t>Chính Chúa Tể càn khôn là Đức Vua vinh hiển.</a:t>
            </a:r>
            <a:endParaRPr lang="en-US" sz="80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4678"/>
            <a:ext cx="3054297" cy="39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763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429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</a:rPr>
              <a:t>Alleluia-Alleluia.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4324350"/>
            <a:ext cx="1968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Alleluia.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54086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6600" dirty="0">
                <a:solidFill>
                  <a:srgbClr val="002060"/>
                </a:solidFill>
              </a:rPr>
              <a:t>Đức Ki-tô là ánh sáng soi đường cho dân ngoại, là vinh quang của Ít-ra-en Dân Chúa.</a:t>
            </a:r>
            <a:endParaRPr lang="en-US" sz="6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63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99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175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246</Words>
  <Application>Microsoft Office PowerPoint</Application>
  <PresentationFormat>On-screen Show (16:9)</PresentationFormat>
  <Paragraphs>37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49</vt:i4>
      </vt:variant>
    </vt:vector>
  </HeadingPairs>
  <TitlesOfParts>
    <vt:vector size="66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16_Office Theme</vt:lpstr>
      <vt:lpstr>17_Office Theme</vt:lpstr>
      <vt:lpstr>19_Office Theme</vt:lpstr>
      <vt:lpstr>22_Office Theme</vt:lpstr>
      <vt:lpstr>23_Office Theme</vt:lpstr>
      <vt:lpstr>24_Office Theme</vt:lpstr>
      <vt:lpstr>6_Office Theme</vt:lpstr>
      <vt:lpstr>7_Office Theme</vt:lpstr>
      <vt:lpstr>8_Office Theme</vt:lpstr>
      <vt:lpstr>9_Office Theme</vt:lpstr>
      <vt:lpstr>10_Office Theme</vt:lpstr>
      <vt:lpstr>ĐÁP CA TUẦN IV THƯỜNG NIÊN</vt:lpstr>
      <vt:lpstr>PowerPoint Presentation</vt:lpstr>
      <vt:lpstr>THỨ HAI TUẦN IV THƯỜNG NIÊN DÂNG CHÚA GIÊSU TRONG ĐỀN THÁNH Lễ Kính</vt:lpstr>
      <vt:lpstr>PowerPoint Presentation</vt:lpstr>
      <vt:lpstr>PowerPoint Presentation</vt:lpstr>
      <vt:lpstr>Đáp ca:</vt:lpstr>
      <vt:lpstr>Alleluia-Alleluia.</vt:lpstr>
      <vt:lpstr>PowerPoint Presentation</vt:lpstr>
      <vt:lpstr>PowerPoint Presentation</vt:lpstr>
      <vt:lpstr>THỨ BA TUẦN V THƯỜNG NIÊN</vt:lpstr>
      <vt:lpstr>PowerPoint Presentation</vt:lpstr>
      <vt:lpstr>PowerPoint Presentation</vt:lpstr>
      <vt:lpstr>PowerPoint Presentation</vt:lpstr>
      <vt:lpstr>Đáp ca:</vt:lpstr>
      <vt:lpstr>Alleluia-Alleluia.</vt:lpstr>
      <vt:lpstr>PowerPoint Presentation</vt:lpstr>
      <vt:lpstr>PowerPoint Presentation</vt:lpstr>
      <vt:lpstr>THỨ TƯ TUẦN IV THƯỜNG NIÊN</vt:lpstr>
      <vt:lpstr>PowerPoint Presentation</vt:lpstr>
      <vt:lpstr>PowerPoint Presentation</vt:lpstr>
      <vt:lpstr>Đáp ca:</vt:lpstr>
      <vt:lpstr>Alleluia-Alleluia.</vt:lpstr>
      <vt:lpstr>PowerPoint Presentation</vt:lpstr>
      <vt:lpstr>PowerPoint Presentation</vt:lpstr>
      <vt:lpstr>THỨ NĂM TUẦN IV THƯỜNG NIÊN</vt:lpstr>
      <vt:lpstr>PowerPoint Presentation</vt:lpstr>
      <vt:lpstr>PowerPoint Presentation</vt:lpstr>
      <vt:lpstr>PowerPoint Presentation</vt:lpstr>
      <vt:lpstr>Đáp ca:</vt:lpstr>
      <vt:lpstr>Alleluia-Alleluia.</vt:lpstr>
      <vt:lpstr>PowerPoint Presentation</vt:lpstr>
      <vt:lpstr>PowerPoint Presentation</vt:lpstr>
      <vt:lpstr>PowerPoint Presentation</vt:lpstr>
      <vt:lpstr>THỨ SÁU TUẦN IV THƯỜNG NIÊN</vt:lpstr>
      <vt:lpstr>PowerPoint Presentation</vt:lpstr>
      <vt:lpstr>PowerPoint Presentation</vt:lpstr>
      <vt:lpstr>PowerPoint Presentation</vt:lpstr>
      <vt:lpstr>Đáp ca:</vt:lpstr>
      <vt:lpstr>Alleluia-Alleluia.</vt:lpstr>
      <vt:lpstr>PowerPoint Presentation</vt:lpstr>
      <vt:lpstr>PowerPoint Presentation</vt:lpstr>
      <vt:lpstr>PowerPoint Presentation</vt:lpstr>
      <vt:lpstr>THỨ BẢY TUẦN IV THƯỜNG NIÊN</vt:lpstr>
      <vt:lpstr>PowerPoint Presentation</vt:lpstr>
      <vt:lpstr>PowerPoint Presentation</vt:lpstr>
      <vt:lpstr>Đáp ca:</vt:lpstr>
      <vt:lpstr>Alleluia-Alleluia.</vt:lpstr>
      <vt:lpstr>PowerPoint Presentation</vt:lpstr>
      <vt:lpstr>PowerPoint Presentation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RePack by Diakov</dc:creator>
  <cp:lastModifiedBy>RePack by Diakov</cp:lastModifiedBy>
  <cp:revision>14</cp:revision>
  <dcterms:created xsi:type="dcterms:W3CDTF">2025-09-21T22:08:23Z</dcterms:created>
  <dcterms:modified xsi:type="dcterms:W3CDTF">2026-01-13T22:42:48Z</dcterms:modified>
</cp:coreProperties>
</file>