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840" r:id="rId6"/>
    <p:sldMasterId id="2147483852" r:id="rId7"/>
    <p:sldMasterId id="2147483876" r:id="rId8"/>
    <p:sldMasterId id="2147483996" r:id="rId9"/>
    <p:sldMasterId id="2147484128" r:id="rId10"/>
    <p:sldMasterId id="2147484140" r:id="rId11"/>
    <p:sldMasterId id="2147484152" r:id="rId12"/>
    <p:sldMasterId id="2147484164" r:id="rId13"/>
    <p:sldMasterId id="2147484176" r:id="rId14"/>
    <p:sldMasterId id="2147484188" r:id="rId15"/>
    <p:sldMasterId id="2147484200" r:id="rId16"/>
    <p:sldMasterId id="2147484212" r:id="rId17"/>
    <p:sldMasterId id="2147484224" r:id="rId18"/>
    <p:sldMasterId id="2147484236" r:id="rId19"/>
    <p:sldMasterId id="2147484248" r:id="rId20"/>
    <p:sldMasterId id="2147484260" r:id="rId21"/>
  </p:sldMasterIdLst>
  <p:sldIdLst>
    <p:sldId id="256" r:id="rId22"/>
    <p:sldId id="257" r:id="rId23"/>
    <p:sldId id="318" r:id="rId24"/>
    <p:sldId id="316" r:id="rId25"/>
    <p:sldId id="258" r:id="rId26"/>
    <p:sldId id="259" r:id="rId27"/>
    <p:sldId id="260" r:id="rId28"/>
    <p:sldId id="414" r:id="rId29"/>
    <p:sldId id="415" r:id="rId30"/>
    <p:sldId id="416" r:id="rId31"/>
    <p:sldId id="417" r:id="rId32"/>
    <p:sldId id="422" r:id="rId33"/>
    <p:sldId id="423" r:id="rId34"/>
    <p:sldId id="418" r:id="rId35"/>
    <p:sldId id="419" r:id="rId36"/>
    <p:sldId id="424" r:id="rId37"/>
    <p:sldId id="420" r:id="rId38"/>
    <p:sldId id="435" r:id="rId39"/>
    <p:sldId id="425" r:id="rId40"/>
    <p:sldId id="426" r:id="rId41"/>
    <p:sldId id="427" r:id="rId42"/>
    <p:sldId id="428" r:id="rId43"/>
    <p:sldId id="429" r:id="rId44"/>
    <p:sldId id="430" r:id="rId45"/>
    <p:sldId id="431" r:id="rId46"/>
    <p:sldId id="432" r:id="rId47"/>
    <p:sldId id="433" r:id="rId48"/>
    <p:sldId id="434" r:id="rId49"/>
    <p:sldId id="436" r:id="rId50"/>
    <p:sldId id="437" r:id="rId51"/>
    <p:sldId id="438" r:id="rId52"/>
    <p:sldId id="439" r:id="rId53"/>
    <p:sldId id="440" r:id="rId54"/>
    <p:sldId id="443" r:id="rId55"/>
    <p:sldId id="442" r:id="rId56"/>
    <p:sldId id="441" r:id="rId57"/>
    <p:sldId id="444" r:id="rId58"/>
    <p:sldId id="445" r:id="rId59"/>
    <p:sldId id="446" r:id="rId60"/>
    <p:sldId id="447" r:id="rId61"/>
    <p:sldId id="448" r:id="rId62"/>
    <p:sldId id="449" r:id="rId63"/>
    <p:sldId id="450" r:id="rId64"/>
    <p:sldId id="451" r:id="rId65"/>
    <p:sldId id="452" r:id="rId66"/>
    <p:sldId id="453" r:id="rId67"/>
    <p:sldId id="454" r:id="rId68"/>
    <p:sldId id="455" r:id="rId69"/>
    <p:sldId id="456" r:id="rId70"/>
    <p:sldId id="457" r:id="rId71"/>
    <p:sldId id="460" r:id="rId72"/>
    <p:sldId id="458" r:id="rId73"/>
    <p:sldId id="459" r:id="rId74"/>
    <p:sldId id="461" r:id="rId75"/>
    <p:sldId id="462" r:id="rId76"/>
    <p:sldId id="463" r:id="rId77"/>
    <p:sldId id="464" r:id="rId78"/>
    <p:sldId id="465" r:id="rId79"/>
    <p:sldId id="319" r:id="rId80"/>
    <p:sldId id="320" r:id="rId81"/>
    <p:sldId id="374" r:id="rId82"/>
    <p:sldId id="467" r:id="rId83"/>
    <p:sldId id="466" r:id="rId84"/>
    <p:sldId id="468" r:id="rId85"/>
    <p:sldId id="469" r:id="rId86"/>
    <p:sldId id="321" r:id="rId87"/>
    <p:sldId id="322" r:id="rId88"/>
    <p:sldId id="323" r:id="rId89"/>
    <p:sldId id="470" r:id="rId90"/>
    <p:sldId id="324" r:id="rId91"/>
    <p:sldId id="485" r:id="rId92"/>
    <p:sldId id="382" r:id="rId93"/>
    <p:sldId id="471" r:id="rId94"/>
    <p:sldId id="472" r:id="rId95"/>
    <p:sldId id="473" r:id="rId96"/>
    <p:sldId id="479" r:id="rId97"/>
    <p:sldId id="480" r:id="rId98"/>
    <p:sldId id="482" r:id="rId99"/>
    <p:sldId id="484" r:id="rId100"/>
    <p:sldId id="486" r:id="rId101"/>
    <p:sldId id="329" r:id="rId10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3144" y="-11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84" Type="http://schemas.openxmlformats.org/officeDocument/2006/relationships/slide" Target="slides/slide63.xml"/><Relationship Id="rId89" Type="http://schemas.openxmlformats.org/officeDocument/2006/relationships/slide" Target="slides/slide68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102" Type="http://schemas.openxmlformats.org/officeDocument/2006/relationships/slide" Target="slides/slide8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9.xml"/><Relationship Id="rId95" Type="http://schemas.openxmlformats.org/officeDocument/2006/relationships/slide" Target="slides/slide7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80" Type="http://schemas.openxmlformats.org/officeDocument/2006/relationships/slide" Target="slides/slide59.xml"/><Relationship Id="rId85" Type="http://schemas.openxmlformats.org/officeDocument/2006/relationships/slide" Target="slides/slide64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59" Type="http://schemas.openxmlformats.org/officeDocument/2006/relationships/slide" Target="slides/slide38.xml"/><Relationship Id="rId103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slide" Target="slides/slide62.xml"/><Relationship Id="rId88" Type="http://schemas.openxmlformats.org/officeDocument/2006/relationships/slide" Target="slides/slide67.xml"/><Relationship Id="rId91" Type="http://schemas.openxmlformats.org/officeDocument/2006/relationships/slide" Target="slides/slide70.xml"/><Relationship Id="rId96" Type="http://schemas.openxmlformats.org/officeDocument/2006/relationships/slide" Target="slides/slide7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6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slide" Target="slides/slide65.xml"/><Relationship Id="rId94" Type="http://schemas.openxmlformats.org/officeDocument/2006/relationships/slide" Target="slides/slide73.xml"/><Relationship Id="rId99" Type="http://schemas.openxmlformats.org/officeDocument/2006/relationships/slide" Target="slides/slide78.xml"/><Relationship Id="rId101" Type="http://schemas.openxmlformats.org/officeDocument/2006/relationships/slide" Target="slides/slide8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76" Type="http://schemas.openxmlformats.org/officeDocument/2006/relationships/slide" Target="slides/slide55.xml"/><Relationship Id="rId97" Type="http://schemas.openxmlformats.org/officeDocument/2006/relationships/slide" Target="slides/slide76.xml"/><Relationship Id="rId10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92" Type="http://schemas.openxmlformats.org/officeDocument/2006/relationships/slide" Target="slides/slide7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8.xml"/><Relationship Id="rId24" Type="http://schemas.openxmlformats.org/officeDocument/2006/relationships/slide" Target="slides/slide3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66" Type="http://schemas.openxmlformats.org/officeDocument/2006/relationships/slide" Target="slides/slide45.xml"/><Relationship Id="rId87" Type="http://schemas.openxmlformats.org/officeDocument/2006/relationships/slide" Target="slides/slide66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56" Type="http://schemas.openxmlformats.org/officeDocument/2006/relationships/slide" Target="slides/slide35.xml"/><Relationship Id="rId77" Type="http://schemas.openxmlformats.org/officeDocument/2006/relationships/slide" Target="slides/slide56.xml"/><Relationship Id="rId100" Type="http://schemas.openxmlformats.org/officeDocument/2006/relationships/slide" Target="slides/slide79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93" Type="http://schemas.openxmlformats.org/officeDocument/2006/relationships/slide" Target="slides/slide72.xml"/><Relationship Id="rId98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4.xml"/><Relationship Id="rId46" Type="http://schemas.openxmlformats.org/officeDocument/2006/relationships/slide" Target="slides/slide25.xml"/><Relationship Id="rId67" Type="http://schemas.openxmlformats.org/officeDocument/2006/relationships/slide" Target="slides/slide4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95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4396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734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051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7494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641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1767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7843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3600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137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8538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474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342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5133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9507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1676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6291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919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7226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2545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570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9927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273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2963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878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916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952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22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357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475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408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62905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3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8659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97859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8810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3697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38253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453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427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808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01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54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1426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404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1005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294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88636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7617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6194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2525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86132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3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7200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2753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33840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07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12557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36799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7133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2613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116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976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8130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80393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1283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360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22745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90170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8471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210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0819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386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2288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899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69497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3021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67343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278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24738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0306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1230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14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71701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23066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554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4142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30616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6708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7830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5788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27961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49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3045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2859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4647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1477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6017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12494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4333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9808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44889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12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25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63811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8719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62670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0979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4403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9905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3848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8781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0457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61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49178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98729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15590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3726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3273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0847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3985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76736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865050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50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0208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0817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2081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2396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0798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04572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8211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0853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872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510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381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9404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974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84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944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68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604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21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186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069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7863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865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15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8125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019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405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4942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4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586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34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688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425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0554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890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48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0012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534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6569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9261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554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60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127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8800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089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391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7073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1137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227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957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274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0130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0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837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43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8699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906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028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850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6900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639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543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662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0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322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730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418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2025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981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863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9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240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353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944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11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3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78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43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5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35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358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17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49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60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07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268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193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4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62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0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753A-1453-406A-BAC8-7D2531B9D2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1/20/2026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35A08-1557-4307-94B7-3280B9FE170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7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9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2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ĐÁP CA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TUẦN VI THƯỜNG NIÊN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403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THỨ HAI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TUẦN VI THƯỜNG NIÊN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LỄ TẤT NIÊN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217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46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89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89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652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C00000"/>
                </a:solidFill>
              </a:rPr>
              <a:t>Đáp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ca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sz="3100" i="1" dirty="0" err="1">
                <a:solidFill>
                  <a:srgbClr val="C00000"/>
                </a:solidFill>
              </a:rPr>
              <a:t>Tv</a:t>
            </a:r>
            <a:r>
              <a:rPr lang="en-US" sz="3100" i="1" dirty="0">
                <a:solidFill>
                  <a:srgbClr val="C00000"/>
                </a:solidFill>
              </a:rPr>
              <a:t> 135, 1 </a:t>
            </a:r>
            <a:r>
              <a:rPr lang="en-US" sz="3100" i="1" dirty="0" err="1">
                <a:solidFill>
                  <a:srgbClr val="C00000"/>
                </a:solidFill>
              </a:rPr>
              <a:t>và</a:t>
            </a:r>
            <a:r>
              <a:rPr lang="en-US" sz="3100" i="1" dirty="0">
                <a:solidFill>
                  <a:srgbClr val="C00000"/>
                </a:solidFill>
              </a:rPr>
              <a:t> 3.4 </a:t>
            </a:r>
            <a:r>
              <a:rPr lang="en-US" sz="3100" i="1" dirty="0" err="1">
                <a:solidFill>
                  <a:srgbClr val="C00000"/>
                </a:solidFill>
              </a:rPr>
              <a:t>và</a:t>
            </a:r>
            <a:r>
              <a:rPr lang="en-US" sz="3100" i="1" dirty="0">
                <a:solidFill>
                  <a:srgbClr val="C00000"/>
                </a:solidFill>
              </a:rPr>
              <a:t> 23.25-26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dirty="0">
                <a:solidFill>
                  <a:srgbClr val="002060"/>
                </a:solidFill>
              </a:rPr>
              <a:t>Muôn ngàn đời Chúa vẫn trọn tình thương.</a:t>
            </a:r>
            <a:endParaRPr lang="en-US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460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31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Alleluia-Alleluia.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Alleluia.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6750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600" dirty="0">
                <a:solidFill>
                  <a:srgbClr val="002060"/>
                </a:solidFill>
              </a:rPr>
              <a:t>Đấng Toàn Năng đã làm cho tôi </a:t>
            </a:r>
            <a:r>
              <a:rPr lang="vi-VN" sz="6600" dirty="0" smtClean="0">
                <a:solidFill>
                  <a:srgbClr val="002060"/>
                </a:solidFill>
              </a:rPr>
              <a:t>biết</a:t>
            </a:r>
            <a:r>
              <a:rPr lang="en-US" sz="6600" dirty="0" smtClean="0">
                <a:solidFill>
                  <a:srgbClr val="002060"/>
                </a:solidFill>
              </a:rPr>
              <a:t> </a:t>
            </a:r>
            <a:r>
              <a:rPr lang="vi-VN" sz="6600" dirty="0" smtClean="0">
                <a:solidFill>
                  <a:srgbClr val="002060"/>
                </a:solidFill>
              </a:rPr>
              <a:t>bao </a:t>
            </a:r>
            <a:r>
              <a:rPr lang="vi-VN" sz="6600" dirty="0">
                <a:solidFill>
                  <a:srgbClr val="002060"/>
                </a:solidFill>
              </a:rPr>
              <a:t>điều cao cả, danh Người thật chí thánh chí tôn.</a:t>
            </a:r>
            <a:endParaRPr lang="en-US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06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20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7305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THỨ HAI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TUẦN VI THƯỜNG NIÊN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LỄ GIAO THỪA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19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8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538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122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132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C00000"/>
                </a:solidFill>
              </a:rPr>
              <a:t>Đáp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ca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sz="3100" i="1" dirty="0" err="1">
                <a:solidFill>
                  <a:srgbClr val="C00000"/>
                </a:solidFill>
              </a:rPr>
              <a:t>Tv</a:t>
            </a:r>
            <a:r>
              <a:rPr lang="en-US" sz="3100" i="1" dirty="0">
                <a:solidFill>
                  <a:srgbClr val="C00000"/>
                </a:solidFill>
              </a:rPr>
              <a:t> 120, 1-2.3-4.5-6.7-8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600" dirty="0">
                <a:solidFill>
                  <a:srgbClr val="002060"/>
                </a:solidFill>
              </a:rPr>
              <a:t>Ơn phù hộ chúng ta ở nơi danh Chúa, là Đấng dựng nên cả</a:t>
            </a:r>
          </a:p>
          <a:p>
            <a:pPr algn="just"/>
            <a:r>
              <a:rPr lang="vi-VN" sz="6600" dirty="0">
                <a:solidFill>
                  <a:srgbClr val="002060"/>
                </a:solidFill>
              </a:rPr>
              <a:t>đất trời.</a:t>
            </a:r>
            <a:endParaRPr lang="en-US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261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98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Alleluia-Alleluia.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Alleluia.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9535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dirty="0">
                <a:solidFill>
                  <a:srgbClr val="002060"/>
                </a:solidFill>
              </a:rPr>
              <a:t>Phúc thay kẻ lắng nghe và tuân giữ </a:t>
            </a:r>
            <a:r>
              <a:rPr lang="vi-VN" sz="8000" dirty="0" smtClean="0">
                <a:solidFill>
                  <a:srgbClr val="002060"/>
                </a:solidFill>
              </a:rPr>
              <a:t>lời</a:t>
            </a:r>
            <a:r>
              <a:rPr lang="en-US" sz="8000" dirty="0" smtClean="0">
                <a:solidFill>
                  <a:srgbClr val="002060"/>
                </a:solidFill>
              </a:rPr>
              <a:t> </a:t>
            </a:r>
            <a:r>
              <a:rPr lang="vi-VN" sz="8000" dirty="0" smtClean="0">
                <a:solidFill>
                  <a:srgbClr val="002060"/>
                </a:solidFill>
              </a:rPr>
              <a:t>Thiên </a:t>
            </a:r>
            <a:r>
              <a:rPr lang="vi-VN" sz="8000" dirty="0">
                <a:solidFill>
                  <a:srgbClr val="002060"/>
                </a:solidFill>
              </a:rPr>
              <a:t>Chúa.</a:t>
            </a:r>
            <a:endParaRPr lang="en-US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237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023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75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THỨ HAI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TUẦN VI THƯỜNG NIÊN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030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C00000"/>
                </a:solidFill>
              </a:rPr>
              <a:t>THỨ BA</a:t>
            </a:r>
            <a:br>
              <a:rPr lang="en-US" sz="4800" dirty="0" smtClean="0">
                <a:solidFill>
                  <a:srgbClr val="C00000"/>
                </a:solidFill>
              </a:rPr>
            </a:br>
            <a:r>
              <a:rPr lang="en-US" sz="4800" dirty="0" smtClean="0">
                <a:solidFill>
                  <a:srgbClr val="C00000"/>
                </a:solidFill>
              </a:rPr>
              <a:t>MÙNG MỘT TẾT</a:t>
            </a:r>
            <a:r>
              <a:rPr lang="en-US" sz="4800" dirty="0">
                <a:solidFill>
                  <a:srgbClr val="C00000"/>
                </a:solidFill>
              </a:rPr>
              <a:t> </a:t>
            </a:r>
            <a:r>
              <a:rPr lang="en-US" sz="4800" dirty="0" smtClean="0">
                <a:solidFill>
                  <a:srgbClr val="C00000"/>
                </a:solidFill>
              </a:rPr>
              <a:t>BÍNH NGỌ</a:t>
            </a:r>
            <a:br>
              <a:rPr lang="en-US" sz="4800" dirty="0" smtClean="0">
                <a:solidFill>
                  <a:srgbClr val="C00000"/>
                </a:solidFill>
              </a:rPr>
            </a:br>
            <a:r>
              <a:rPr lang="en-US" sz="4800" dirty="0" smtClean="0">
                <a:solidFill>
                  <a:srgbClr val="C00000"/>
                </a:solidFill>
              </a:rPr>
              <a:t>LỄ TÂN NIÊN</a:t>
            </a:r>
            <a:br>
              <a:rPr lang="en-US" sz="4800" dirty="0" smtClean="0">
                <a:solidFill>
                  <a:srgbClr val="C00000"/>
                </a:solidFill>
              </a:rPr>
            </a:br>
            <a:r>
              <a:rPr lang="en-US" sz="4800" dirty="0" smtClean="0">
                <a:solidFill>
                  <a:srgbClr val="C00000"/>
                </a:solidFill>
              </a:rPr>
              <a:t>CẦU BÌNH AN NĂM MỚI</a:t>
            </a:r>
            <a:endParaRPr lang="en-US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627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33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518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06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82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C00000"/>
                </a:solidFill>
              </a:rPr>
              <a:t>Đáp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ca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sz="3100" i="1" dirty="0" err="1">
                <a:solidFill>
                  <a:srgbClr val="C00000"/>
                </a:solidFill>
              </a:rPr>
              <a:t>Tv</a:t>
            </a:r>
            <a:r>
              <a:rPr lang="en-US" sz="3100" i="1" dirty="0">
                <a:solidFill>
                  <a:srgbClr val="C00000"/>
                </a:solidFill>
              </a:rPr>
              <a:t> 36, 3-4.5-6.23-24.25-26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dirty="0">
                <a:solidFill>
                  <a:srgbClr val="002060"/>
                </a:solidFill>
              </a:rPr>
              <a:t>Hãy ký thác đường đời cho Chúa, chính Người sẽ ra tay.</a:t>
            </a:r>
            <a:endParaRPr lang="en-US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659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18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Alleluia-Alleluia.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Alleluia.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95350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600" dirty="0">
                <a:solidFill>
                  <a:srgbClr val="002060"/>
                </a:solidFill>
              </a:rPr>
              <a:t>Ngày lại ngày, chúng con ca </a:t>
            </a:r>
            <a:r>
              <a:rPr lang="vi-VN" sz="6600" dirty="0" smtClean="0">
                <a:solidFill>
                  <a:srgbClr val="002060"/>
                </a:solidFill>
              </a:rPr>
              <a:t>ngợi</a:t>
            </a:r>
            <a:r>
              <a:rPr lang="en-US" sz="6600" dirty="0" smtClean="0">
                <a:solidFill>
                  <a:srgbClr val="002060"/>
                </a:solidFill>
              </a:rPr>
              <a:t> </a:t>
            </a:r>
            <a:r>
              <a:rPr lang="vi-VN" sz="6600" dirty="0" smtClean="0">
                <a:solidFill>
                  <a:srgbClr val="002060"/>
                </a:solidFill>
              </a:rPr>
              <a:t>Chúa</a:t>
            </a:r>
            <a:r>
              <a:rPr lang="vi-VN" sz="6600" dirty="0">
                <a:solidFill>
                  <a:srgbClr val="002060"/>
                </a:solidFill>
              </a:rPr>
              <a:t>, mãi ngàn năm, xin chúc tụng danh Ngài.</a:t>
            </a:r>
            <a:endParaRPr lang="en-US" sz="6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281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78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827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136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THỨ TƯ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MÙNG HAI TẾT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BÍNH NGỌ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LỄ KÍNH NHỚ TỔ TIÊN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ÔNG BÀ CHA MẸ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86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661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71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6042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081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C00000"/>
                </a:solidFill>
              </a:rPr>
              <a:t>Đáp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ca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en-US" sz="3100" i="1" dirty="0" err="1">
                <a:solidFill>
                  <a:srgbClr val="C00000"/>
                </a:solidFill>
              </a:rPr>
              <a:t>Tv</a:t>
            </a:r>
            <a:r>
              <a:rPr lang="en-US" sz="3100" i="1" dirty="0">
                <a:solidFill>
                  <a:srgbClr val="C00000"/>
                </a:solidFill>
              </a:rPr>
              <a:t> 127, 1-2.3.4-5a.5b-6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7000" dirty="0">
                <a:solidFill>
                  <a:srgbClr val="002060"/>
                </a:solidFill>
              </a:rPr>
              <a:t>Hạnh phúc thay bạn nào kính sợ Chúa, ăn ở theo đường </a:t>
            </a:r>
            <a:r>
              <a:rPr lang="vi-VN" sz="7000" dirty="0" smtClean="0">
                <a:solidFill>
                  <a:srgbClr val="002060"/>
                </a:solidFill>
              </a:rPr>
              <a:t>lối</a:t>
            </a:r>
            <a:r>
              <a:rPr lang="en-US" sz="7000" dirty="0" smtClean="0">
                <a:solidFill>
                  <a:srgbClr val="002060"/>
                </a:solidFill>
              </a:rPr>
              <a:t> </a:t>
            </a:r>
            <a:r>
              <a:rPr lang="vi-VN" sz="7000" dirty="0" smtClean="0">
                <a:solidFill>
                  <a:srgbClr val="002060"/>
                </a:solidFill>
              </a:rPr>
              <a:t>của </a:t>
            </a:r>
            <a:r>
              <a:rPr lang="vi-VN" sz="7000" dirty="0">
                <a:solidFill>
                  <a:srgbClr val="002060"/>
                </a:solidFill>
              </a:rPr>
              <a:t>Người.</a:t>
            </a:r>
            <a:endParaRPr lang="en-US" sz="7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36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64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Alleluia-Alleluia.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Alleluia.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95350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dirty="0" smtClean="0">
                <a:solidFill>
                  <a:srgbClr val="002060"/>
                </a:solidFill>
              </a:rPr>
              <a:t>Hạnh phúc thay người kính sợ Chúa,</a:t>
            </a:r>
            <a:r>
              <a:rPr lang="en-US" sz="4400" dirty="0" smtClean="0">
                <a:solidFill>
                  <a:srgbClr val="002060"/>
                </a:solidFill>
              </a:rPr>
              <a:t> </a:t>
            </a:r>
            <a:r>
              <a:rPr lang="vi-VN" sz="4400" dirty="0" smtClean="0">
                <a:solidFill>
                  <a:srgbClr val="002060"/>
                </a:solidFill>
              </a:rPr>
              <a:t>những ưa cùng thích mệnh lệnh Chúa</a:t>
            </a:r>
            <a:r>
              <a:rPr lang="en-US" sz="4400" dirty="0" smtClean="0">
                <a:solidFill>
                  <a:srgbClr val="002060"/>
                </a:solidFill>
              </a:rPr>
              <a:t> </a:t>
            </a:r>
            <a:r>
              <a:rPr lang="vi-VN" sz="4400" dirty="0" smtClean="0">
                <a:solidFill>
                  <a:srgbClr val="002060"/>
                </a:solidFill>
              </a:rPr>
              <a:t>truyền ban. Trên mặt đất, con</a:t>
            </a:r>
            <a:r>
              <a:rPr lang="en-US" sz="4400" dirty="0" smtClean="0">
                <a:solidFill>
                  <a:srgbClr val="002060"/>
                </a:solidFill>
              </a:rPr>
              <a:t> </a:t>
            </a:r>
            <a:r>
              <a:rPr lang="vi-VN" sz="4400" dirty="0" smtClean="0">
                <a:solidFill>
                  <a:srgbClr val="002060"/>
                </a:solidFill>
              </a:rPr>
              <a:t>cháu của họ sẽ hùng cường, dòng dõi kẻ ngay lành</a:t>
            </a:r>
            <a:r>
              <a:rPr lang="en-US" sz="4400" dirty="0" smtClean="0">
                <a:solidFill>
                  <a:srgbClr val="002060"/>
                </a:solidFill>
              </a:rPr>
              <a:t> </a:t>
            </a:r>
            <a:r>
              <a:rPr lang="vi-VN" sz="4400" dirty="0" smtClean="0">
                <a:solidFill>
                  <a:srgbClr val="002060"/>
                </a:solidFill>
              </a:rPr>
              <a:t>được Chúa</a:t>
            </a:r>
            <a:r>
              <a:rPr lang="en-US" sz="4400" dirty="0" smtClean="0">
                <a:solidFill>
                  <a:srgbClr val="002060"/>
                </a:solidFill>
              </a:rPr>
              <a:t> </a:t>
            </a:r>
            <a:r>
              <a:rPr lang="vi-VN" sz="4400" dirty="0" smtClean="0">
                <a:solidFill>
                  <a:srgbClr val="002060"/>
                </a:solidFill>
              </a:rPr>
              <a:t>thương giáng phúc.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8619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979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510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THỨ NĂM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MÙNG BA TẾT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BÍNH NGỌ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THÁNH HÓA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CÔNG ĂN VIỆC LÀM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9250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4070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65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560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150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C00000"/>
                </a:solidFill>
              </a:rPr>
              <a:t>Đáp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ca</a:t>
            </a:r>
            <a:r>
              <a:rPr lang="en-US" dirty="0">
                <a:solidFill>
                  <a:srgbClr val="C00000"/>
                </a:solidFill>
              </a:rPr>
              <a:t>: </a:t>
            </a:r>
            <a:r>
              <a:rPr lang="da-DK" sz="3100" i="1" dirty="0">
                <a:solidFill>
                  <a:srgbClr val="C00000"/>
                </a:solidFill>
              </a:rPr>
              <a:t>Tv 103, 1bc và 14a.14b-15.20-21.22-23.24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dirty="0">
                <a:solidFill>
                  <a:srgbClr val="002060"/>
                </a:solidFill>
              </a:rPr>
              <a:t>Lạy Chúa là Thiên Chúa con thờ, Chúa muôn trùng cao cả.</a:t>
            </a:r>
            <a:endParaRPr lang="en-US" sz="8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952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512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Alleluia-Alleluia.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Alleluia.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895350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000" dirty="0">
                <a:solidFill>
                  <a:srgbClr val="002060"/>
                </a:solidFill>
              </a:rPr>
              <a:t>Chúa nói: Hãy ở lại trong Thầy </a:t>
            </a:r>
            <a:r>
              <a:rPr lang="vi-VN" sz="6000" dirty="0" smtClean="0">
                <a:solidFill>
                  <a:srgbClr val="002060"/>
                </a:solidFill>
              </a:rPr>
              <a:t>như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vi-VN" sz="6000" dirty="0" smtClean="0">
                <a:solidFill>
                  <a:srgbClr val="002060"/>
                </a:solidFill>
              </a:rPr>
              <a:t>Thầy </a:t>
            </a:r>
            <a:r>
              <a:rPr lang="vi-VN" sz="6000" dirty="0">
                <a:solidFill>
                  <a:srgbClr val="002060"/>
                </a:solidFill>
              </a:rPr>
              <a:t>ở lại trong anh em. Ai ở lại trong Thầy, thì sinh nhiều hoa trái.</a:t>
            </a:r>
            <a:endParaRPr lang="en-US" sz="6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396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1815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175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ca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</a:rPr>
              <a:t>Lạy Chúa, xin chạnh lòng thương cho con được sống.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0" y="186690"/>
            <a:ext cx="4353161" cy="39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THỨ SÁU MÙNG BỐN TẾT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TUẦN VI THƯỜNG NIÊN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6000" dirty="0" smtClean="0">
                <a:solidFill>
                  <a:schemeClr val="bg1"/>
                </a:solidFill>
              </a:rPr>
              <a:t>LỄ TRO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327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5336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546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2546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684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684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545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043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ca</a:t>
            </a:r>
            <a:r>
              <a:rPr lang="en-US" dirty="0" smtClean="0">
                <a:solidFill>
                  <a:srgbClr val="FFFF00"/>
                </a:solidFill>
              </a:rPr>
              <a:t>: </a:t>
            </a:r>
            <a:r>
              <a:rPr lang="da-DK" sz="3100" i="1" dirty="0">
                <a:solidFill>
                  <a:srgbClr val="FFFF00"/>
                </a:solidFill>
              </a:rPr>
              <a:t>Tv 50, 3-4. 5-6a. 12-13. 14 và 17</a:t>
            </a:r>
            <a:endParaRPr lang="en-US" sz="3100" i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42951"/>
            <a:ext cx="9144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</a:rPr>
              <a:t>Lạy Chúa, nguyện thương con theo lòng nhân hậu Chúa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002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93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</a:rPr>
              <a:t>Alleluia-Alleluia.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00800" y="4324350"/>
            <a:ext cx="19688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ea typeface="+mj-ea"/>
                <a:cs typeface="+mj-cs"/>
              </a:rPr>
              <a:t>Alleluia.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66750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600" dirty="0">
                <a:solidFill>
                  <a:schemeClr val="bg1"/>
                </a:solidFill>
              </a:rPr>
              <a:t>Chúa nói : Chính Thầy là con đường, là sự thật và là sự sống. Không ai có thể đến với Chúa Cha mà không qua Thầy.</a:t>
            </a:r>
            <a:endParaRPr lang="en-US" sz="5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7634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</a:rPr>
              <a:t>Tung </a:t>
            </a:r>
            <a:r>
              <a:rPr lang="en-US" dirty="0" err="1" smtClean="0">
                <a:solidFill>
                  <a:srgbClr val="FFFF00"/>
                </a:solidFill>
              </a:rPr>
              <a:t>Hô</a:t>
            </a:r>
            <a:r>
              <a:rPr lang="en-US" dirty="0" smtClean="0">
                <a:solidFill>
                  <a:srgbClr val="FFFF00"/>
                </a:solidFill>
              </a:rPr>
              <a:t> Tin </a:t>
            </a:r>
            <a:r>
              <a:rPr lang="en-US" dirty="0" err="1" smtClean="0">
                <a:solidFill>
                  <a:srgbClr val="FFFF00"/>
                </a:solidFill>
              </a:rPr>
              <a:t>Mừng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42950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6600" dirty="0">
                <a:solidFill>
                  <a:schemeClr val="bg1"/>
                </a:solidFill>
              </a:rPr>
              <a:t>Ôi lạy Chúa, xin tạo cho con quả tim trong sạch. Xin ban </a:t>
            </a:r>
            <a:r>
              <a:rPr lang="vi-VN" sz="6600" dirty="0" smtClean="0">
                <a:solidFill>
                  <a:schemeClr val="bg1"/>
                </a:solidFill>
              </a:rPr>
              <a:t>lại</a:t>
            </a:r>
            <a:r>
              <a:rPr lang="en-US" sz="6600" dirty="0" smtClean="0">
                <a:solidFill>
                  <a:schemeClr val="bg1"/>
                </a:solidFill>
              </a:rPr>
              <a:t> </a:t>
            </a:r>
            <a:r>
              <a:rPr lang="vi-VN" sz="6600" dirty="0" smtClean="0">
                <a:solidFill>
                  <a:schemeClr val="bg1"/>
                </a:solidFill>
              </a:rPr>
              <a:t>cho </a:t>
            </a:r>
            <a:r>
              <a:rPr lang="vi-VN" sz="6600" dirty="0">
                <a:solidFill>
                  <a:schemeClr val="bg1"/>
                </a:solidFill>
              </a:rPr>
              <a:t>con niềm vui ơn cứu độ.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316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462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4304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8958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THỨ BẢY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TUẦN VI THƯỜNG NIÊN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SAU LỄ TRO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083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465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925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2362200" cy="6667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err="1" smtClean="0">
                <a:solidFill>
                  <a:srgbClr val="FFFF00"/>
                </a:solidFill>
              </a:rPr>
              <a:t>Đáp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ca</a:t>
            </a:r>
            <a:r>
              <a:rPr lang="en-US" dirty="0" smtClean="0">
                <a:solidFill>
                  <a:srgbClr val="FFFF00"/>
                </a:solidFill>
              </a:rPr>
              <a:t>:</a:t>
            </a:r>
            <a:endParaRPr lang="en-US" sz="3100" i="1" dirty="0">
              <a:solidFill>
                <a:srgbClr val="FFFF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19185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7000" dirty="0">
                <a:solidFill>
                  <a:prstClr val="white"/>
                </a:solidFill>
              </a:rPr>
              <a:t>Xin dạy con đường lối Ngài, lạy </a:t>
            </a:r>
            <a:r>
              <a:rPr lang="vi-VN" sz="7000" dirty="0" smtClean="0">
                <a:solidFill>
                  <a:prstClr val="white"/>
                </a:solidFill>
              </a:rPr>
              <a:t>Chúa,</a:t>
            </a:r>
            <a:r>
              <a:rPr lang="en-US" sz="7000" dirty="0" smtClean="0">
                <a:solidFill>
                  <a:prstClr val="white"/>
                </a:solidFill>
              </a:rPr>
              <a:t> </a:t>
            </a:r>
            <a:r>
              <a:rPr lang="vi-VN" sz="7000" dirty="0" smtClean="0">
                <a:solidFill>
                  <a:prstClr val="white"/>
                </a:solidFill>
              </a:rPr>
              <a:t>để </a:t>
            </a:r>
            <a:r>
              <a:rPr lang="vi-VN" sz="7000" dirty="0">
                <a:solidFill>
                  <a:prstClr val="white"/>
                </a:solidFill>
              </a:rPr>
              <a:t>con vững bước theo chân lý của Ngài.</a:t>
            </a:r>
            <a:endParaRPr lang="en-US" sz="7000" dirty="0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2833"/>
            <a:ext cx="3408533" cy="39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7995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4295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</a:rPr>
              <a:t>Tung </a:t>
            </a:r>
            <a:r>
              <a:rPr lang="en-US" dirty="0" err="1" smtClean="0">
                <a:solidFill>
                  <a:srgbClr val="FFFF00"/>
                </a:solidFill>
              </a:rPr>
              <a:t>Hô</a:t>
            </a:r>
            <a:r>
              <a:rPr lang="en-US" dirty="0" smtClean="0">
                <a:solidFill>
                  <a:srgbClr val="FFFF00"/>
                </a:solidFill>
              </a:rPr>
              <a:t> Tin </a:t>
            </a:r>
            <a:r>
              <a:rPr lang="en-US" dirty="0" err="1" smtClean="0">
                <a:solidFill>
                  <a:srgbClr val="FFFF00"/>
                </a:solidFill>
              </a:rPr>
              <a:t>Mừng</a:t>
            </a:r>
            <a:r>
              <a:rPr lang="en-US" dirty="0" smtClean="0">
                <a:solidFill>
                  <a:srgbClr val="FFFF00"/>
                </a:solidFill>
              </a:rPr>
              <a:t>.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742950"/>
            <a:ext cx="91440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5800" dirty="0">
                <a:solidFill>
                  <a:prstClr val="white"/>
                </a:solidFill>
              </a:rPr>
              <a:t>Đức Chúa phán : Ta chẳng vui gì khi kẻ gian ác phải chết, nhưng vui khi nó thay đổi đường lối để được sống.</a:t>
            </a:r>
            <a:endParaRPr lang="en-US" sz="5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6956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04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903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0378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4338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503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435</Words>
  <Application>Microsoft Office PowerPoint</Application>
  <PresentationFormat>On-screen Show (16:9)</PresentationFormat>
  <Paragraphs>48</Paragraphs>
  <Slides>81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21</vt:i4>
      </vt:variant>
      <vt:variant>
        <vt:lpstr>Slide Titles</vt:lpstr>
      </vt:variant>
      <vt:variant>
        <vt:i4>81</vt:i4>
      </vt:variant>
    </vt:vector>
  </HeadingPairs>
  <TitlesOfParts>
    <vt:vector size="102" baseType="lpstr">
      <vt:lpstr>Office Theme</vt:lpstr>
      <vt:lpstr>1_Office Theme</vt:lpstr>
      <vt:lpstr>2_Office Theme</vt:lpstr>
      <vt:lpstr>3_Office Theme</vt:lpstr>
      <vt:lpstr>4_Office Theme</vt:lpstr>
      <vt:lpstr>16_Office Theme</vt:lpstr>
      <vt:lpstr>17_Office Theme</vt:lpstr>
      <vt:lpstr>19_Office Theme</vt:lpstr>
      <vt:lpstr>8_Office Theme</vt:lpstr>
      <vt:lpstr>10_Office Theme</vt:lpstr>
      <vt:lpstr>11_Office Theme</vt:lpstr>
      <vt:lpstr>13_Office Theme</vt:lpstr>
      <vt:lpstr>14_Office Theme</vt:lpstr>
      <vt:lpstr>15_Office Theme</vt:lpstr>
      <vt:lpstr>18_Office Theme</vt:lpstr>
      <vt:lpstr>20_Office Theme</vt:lpstr>
      <vt:lpstr>21_Office Theme</vt:lpstr>
      <vt:lpstr>25_Office Theme</vt:lpstr>
      <vt:lpstr>5_Office Theme</vt:lpstr>
      <vt:lpstr>6_Office Theme</vt:lpstr>
      <vt:lpstr>7_Office Theme</vt:lpstr>
      <vt:lpstr>ĐÁP CA TUẦN VI THƯỜNG NIÊN</vt:lpstr>
      <vt:lpstr>PowerPoint Presentation</vt:lpstr>
      <vt:lpstr>THỨ HAI TUẦN VI THƯỜNG NIÊN</vt:lpstr>
      <vt:lpstr>PowerPoint Presentation</vt:lpstr>
      <vt:lpstr>PowerPoint Presentation</vt:lpstr>
      <vt:lpstr>Đáp ca:</vt:lpstr>
      <vt:lpstr>Alleluia-Alleluia.</vt:lpstr>
      <vt:lpstr>PowerPoint Presentation</vt:lpstr>
      <vt:lpstr>PowerPoint Presentation</vt:lpstr>
      <vt:lpstr>THỨ HAI TUẦN VI THƯỜNG NIÊN LỄ TẤT NIÊN</vt:lpstr>
      <vt:lpstr>PowerPoint Presentation</vt:lpstr>
      <vt:lpstr>PowerPoint Presentation</vt:lpstr>
      <vt:lpstr>PowerPoint Presentation</vt:lpstr>
      <vt:lpstr>PowerPoint Presentation</vt:lpstr>
      <vt:lpstr>Đáp ca: Tv 135, 1 và 3.4 và 23.25-26</vt:lpstr>
      <vt:lpstr>PowerPoint Presentation</vt:lpstr>
      <vt:lpstr>Alleluia-Alleluia.</vt:lpstr>
      <vt:lpstr>PowerPoint Presentation</vt:lpstr>
      <vt:lpstr>PowerPoint Presentation</vt:lpstr>
      <vt:lpstr>THỨ HAI TUẦN VI THƯỜNG NIÊN LỄ GIAO THỪA</vt:lpstr>
      <vt:lpstr>PowerPoint Presentation</vt:lpstr>
      <vt:lpstr>PowerPoint Presentation</vt:lpstr>
      <vt:lpstr>PowerPoint Presentation</vt:lpstr>
      <vt:lpstr>PowerPoint Presentation</vt:lpstr>
      <vt:lpstr>Đáp ca: Tv 120, 1-2.3-4.5-6.7-8</vt:lpstr>
      <vt:lpstr>PowerPoint Presentation</vt:lpstr>
      <vt:lpstr>Alleluia-Alleluia.</vt:lpstr>
      <vt:lpstr>PowerPoint Presentation</vt:lpstr>
      <vt:lpstr>PowerPoint Presentation</vt:lpstr>
      <vt:lpstr>THỨ BA MÙNG MỘT TẾT BÍNH NGỌ LỄ TÂN NIÊN CẦU BÌNH AN NĂM MỚI</vt:lpstr>
      <vt:lpstr>PowerPoint Presentation</vt:lpstr>
      <vt:lpstr>PowerPoint Presentation</vt:lpstr>
      <vt:lpstr>PowerPoint Presentation</vt:lpstr>
      <vt:lpstr>PowerPoint Presentation</vt:lpstr>
      <vt:lpstr>Đáp ca: Tv 36, 3-4.5-6.23-24.25-26</vt:lpstr>
      <vt:lpstr>PowerPoint Presentation</vt:lpstr>
      <vt:lpstr>Alleluia-Alleluia.</vt:lpstr>
      <vt:lpstr>PowerPoint Presentation</vt:lpstr>
      <vt:lpstr>PowerPoint Presentation</vt:lpstr>
      <vt:lpstr>THỨ TƯ MÙNG HAI TẾT BÍNH NGỌ LỄ KÍNH NHỚ TỔ TIÊN ÔNG BÀ CHA MẸ</vt:lpstr>
      <vt:lpstr>PowerPoint Presentation</vt:lpstr>
      <vt:lpstr>PowerPoint Presentation</vt:lpstr>
      <vt:lpstr>PowerPoint Presentation</vt:lpstr>
      <vt:lpstr>PowerPoint Presentation</vt:lpstr>
      <vt:lpstr>Đáp ca: Tv 127, 1-2.3.4-5a.5b-6</vt:lpstr>
      <vt:lpstr>PowerPoint Presentation</vt:lpstr>
      <vt:lpstr>Alleluia-Alleluia.</vt:lpstr>
      <vt:lpstr>PowerPoint Presentation</vt:lpstr>
      <vt:lpstr>PowerPoint Presentation</vt:lpstr>
      <vt:lpstr>THỨ NĂM MÙNG BA TẾT BÍNH NGỌ THÁNH HÓA CÔNG ĂN VIỆC LÀM</vt:lpstr>
      <vt:lpstr>PowerPoint Presentation</vt:lpstr>
      <vt:lpstr>PowerPoint Presentation</vt:lpstr>
      <vt:lpstr>PowerPoint Presentation</vt:lpstr>
      <vt:lpstr>PowerPoint Presentation</vt:lpstr>
      <vt:lpstr>Đáp ca: Tv 103, 1bc và 14a.14b-15.20-21.22-23.24</vt:lpstr>
      <vt:lpstr>PowerPoint Presentation</vt:lpstr>
      <vt:lpstr>Alleluia-Alleluia.</vt:lpstr>
      <vt:lpstr>PowerPoint Presentation</vt:lpstr>
      <vt:lpstr>PowerPoint Presentation</vt:lpstr>
      <vt:lpstr>THỨ SÁU MÙNG BỐN TẾT TUẦN VI THƯỜNG NIÊN LỄ TRO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Đáp ca: Tv 50, 3-4. 5-6a. 12-13. 14 và 17</vt:lpstr>
      <vt:lpstr>PowerPoint Presentation</vt:lpstr>
      <vt:lpstr>Tung Hô Tin Mừng.</vt:lpstr>
      <vt:lpstr>PowerPoint Presentation</vt:lpstr>
      <vt:lpstr>PowerPoint Presentation</vt:lpstr>
      <vt:lpstr>PowerPoint Presentation</vt:lpstr>
      <vt:lpstr>THỨ BẢY TUẦN VI THƯỜNG NIÊN SAU LỄ TRO</vt:lpstr>
      <vt:lpstr>PowerPoint Presentation</vt:lpstr>
      <vt:lpstr>PowerPoint Presentation</vt:lpstr>
      <vt:lpstr>Đáp ca:</vt:lpstr>
      <vt:lpstr>Tung Hô Tin Mừng.</vt:lpstr>
      <vt:lpstr>PowerPoint Presentation</vt:lpstr>
      <vt:lpstr>PowerPoint Presentation</vt:lpstr>
      <vt:lpstr>PowerPoint Presentation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RePack by Diakov</dc:creator>
  <cp:lastModifiedBy>RePack by Diakov</cp:lastModifiedBy>
  <cp:revision>33</cp:revision>
  <dcterms:created xsi:type="dcterms:W3CDTF">2025-09-21T22:08:23Z</dcterms:created>
  <dcterms:modified xsi:type="dcterms:W3CDTF">2026-01-20T09:40:31Z</dcterms:modified>
</cp:coreProperties>
</file>