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93" autoAdjust="0"/>
  </p:normalViewPr>
  <p:slideViewPr>
    <p:cSldViewPr snapToGrid="0">
      <p:cViewPr>
        <p:scale>
          <a:sx n="125" d="100"/>
          <a:sy n="125" d="100"/>
        </p:scale>
        <p:origin x="-3144" y="-11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6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3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6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0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7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61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62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85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9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90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6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94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65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4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24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37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18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55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92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98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04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1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52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1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9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83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158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68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09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70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22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23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2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48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28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063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80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69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1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8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7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2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0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7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9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"/>
            <a:ext cx="9144000" cy="51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1E4E54-D9DE-0AFC-529C-74FD7C78669F}"/>
              </a:ext>
            </a:extLst>
          </p:cNvPr>
          <p:cNvSpPr txBox="1"/>
          <p:nvPr/>
        </p:nvSpPr>
        <p:spPr>
          <a:xfrm>
            <a:off x="0" y="373381"/>
            <a:ext cx="9144000" cy="4285789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85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Xin Chúa vì công nghiệp các Thánh Tử Đạo Việt Nam </a:t>
            </a:r>
            <a:r>
              <a:rPr lang="vi-VN" sz="685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85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thương đến đất nước chúng con</a:t>
            </a:r>
            <a:r>
              <a:rPr lang="vi-VN" sz="685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,</a:t>
            </a:r>
            <a:r>
              <a:rPr lang="en-US" sz="685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85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685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FF0002-F9DA-9150-5034-0415D11F8759}"/>
              </a:ext>
            </a:extLst>
          </p:cNvPr>
          <p:cNvSpPr txBox="1"/>
          <p:nvPr/>
        </p:nvSpPr>
        <p:spPr>
          <a:xfrm>
            <a:off x="0" y="441215"/>
            <a:ext cx="9088912" cy="4285789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85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nhất là muôn vàn người Việt Nam chưa nhìn biết Chúa</a:t>
            </a:r>
            <a:r>
              <a:rPr lang="vi-VN" sz="685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,</a:t>
            </a:r>
            <a:r>
              <a:rPr lang="en-US" sz="685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85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85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85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cho họ được nghe giảng Tin Mừng</a:t>
            </a:r>
            <a:r>
              <a:rPr lang="vi-VN" sz="685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;</a:t>
            </a:r>
            <a:r>
              <a:rPr lang="en-US" sz="685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85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685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40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48ABB-EE38-6E79-1095-9A23AA9B59F5}"/>
              </a:ext>
            </a:extLst>
          </p:cNvPr>
          <p:cNvSpPr txBox="1"/>
          <p:nvPr/>
        </p:nvSpPr>
        <p:spPr>
          <a:xfrm>
            <a:off x="0" y="381001"/>
            <a:ext cx="9085672" cy="4285789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85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được nhập đoàn chiên Chúa </a:t>
            </a:r>
            <a:r>
              <a:rPr lang="vi-VN" sz="685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85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để hưởng ơn cứu độ muôn đời</a:t>
            </a:r>
            <a:r>
              <a:rPr lang="vi-VN" sz="685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685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85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85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85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Lạy Chúa Thánh Thần</a:t>
            </a:r>
            <a:r>
              <a:rPr lang="vi-VN" sz="685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!</a:t>
            </a:r>
            <a:r>
              <a:rPr lang="en-US" sz="685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85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685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9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48ABB-EE38-6E79-1095-9A23AA9B59F5}"/>
              </a:ext>
            </a:extLst>
          </p:cNvPr>
          <p:cNvSpPr txBox="1"/>
          <p:nvPr/>
        </p:nvSpPr>
        <p:spPr>
          <a:xfrm>
            <a:off x="0" y="-175050"/>
            <a:ext cx="9085672" cy="5378395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9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Xin canh tân và thánh hoá mọi tín hữu </a:t>
            </a:r>
            <a:r>
              <a:rPr lang="vi-VN" sz="69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9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để trở thành chứng nhân anh dũng của Chúa Kitô</a:t>
            </a:r>
            <a:r>
              <a:rPr lang="vi-VN" sz="69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69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9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69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06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988F5E-1C9E-1F5E-BE73-E8D3D9280437}"/>
              </a:ext>
            </a:extLst>
          </p:cNvPr>
          <p:cNvSpPr txBox="1"/>
          <p:nvPr/>
        </p:nvSpPr>
        <p:spPr>
          <a:xfrm>
            <a:off x="0" y="0"/>
            <a:ext cx="9144000" cy="5147563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5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Nên ánh sáng trần gian soi cho nhiều người tìm thấy chân lý</a:t>
            </a:r>
            <a:r>
              <a:rPr lang="vi-VN" sz="6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6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5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5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Xin cho dân Chúa nhiệt thành truyền bá Phúc Âm</a:t>
            </a:r>
            <a:r>
              <a:rPr lang="vi-VN" sz="6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6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5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65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63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CE95F5-73C1-CF22-B229-14A13429CD3C}"/>
              </a:ext>
            </a:extLst>
          </p:cNvPr>
          <p:cNvSpPr txBox="1"/>
          <p:nvPr/>
        </p:nvSpPr>
        <p:spPr>
          <a:xfrm>
            <a:off x="1" y="0"/>
            <a:ext cx="9092741" cy="5147563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6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Tận dụng mọi khả năng giúp việc truyền giáo</a:t>
            </a:r>
            <a:r>
              <a:rPr lang="vi-VN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,</a:t>
            </a:r>
            <a:r>
              <a:rPr lang="en-US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6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cho nhiều người hiến thân mở rộng nước Chúa</a:t>
            </a:r>
            <a:r>
              <a:rPr lang="vi-VN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,</a:t>
            </a:r>
            <a:r>
              <a:rPr lang="en-US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66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6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1E4E54-D9DE-0AFC-529C-74FD7C78669F}"/>
              </a:ext>
            </a:extLst>
          </p:cNvPr>
          <p:cNvSpPr txBox="1"/>
          <p:nvPr/>
        </p:nvSpPr>
        <p:spPr>
          <a:xfrm>
            <a:off x="0" y="0"/>
            <a:ext cx="9144000" cy="5232202"/>
          </a:xfrm>
          <a:prstGeom prst="rect">
            <a:avLst/>
          </a:prstGeom>
          <a:noFill/>
        </p:spPr>
        <p:txBody>
          <a:bodyPr wrap="square" lIns="68580" tIns="0" rIns="0" bIns="0" anchor="ctr" anchorCtr="0">
            <a:spAutoFit/>
          </a:bodyPr>
          <a:lstStyle/>
          <a:p>
            <a:pPr algn="just"/>
            <a:r>
              <a:rPr lang="vi-VN" sz="67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ra đi hoạt động trong cánh đồng truyền giáo Việt Nam này</a:t>
            </a:r>
            <a:r>
              <a:rPr lang="vi-VN" sz="67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67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7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7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7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Lạy Chúa</a:t>
            </a:r>
            <a:r>
              <a:rPr lang="vi-VN" sz="67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,</a:t>
            </a:r>
            <a:r>
              <a:rPr lang="en-US" sz="67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7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7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7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Chúa đã chọn Đức Trinh Nữ Maria</a:t>
            </a:r>
            <a:r>
              <a:rPr lang="vi-VN" sz="67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430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FF0002-F9DA-9150-5034-0415D11F8759}"/>
              </a:ext>
            </a:extLst>
          </p:cNvPr>
          <p:cNvSpPr txBox="1"/>
          <p:nvPr/>
        </p:nvSpPr>
        <p:spPr>
          <a:xfrm>
            <a:off x="0" y="87273"/>
            <a:ext cx="9088912" cy="4993675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80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  <a:r>
              <a:rPr lang="vi-VN" sz="8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là Mẹ Chúa và làm Từ Mẫu chúng con</a:t>
            </a:r>
            <a:r>
              <a:rPr lang="vi-VN" sz="8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8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80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8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8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Xin Chúa nghe lời Mẹ cầu bầu</a:t>
            </a:r>
            <a:r>
              <a:rPr lang="vi-VN" sz="8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,</a:t>
            </a:r>
            <a:r>
              <a:rPr lang="en-US" sz="8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80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80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24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48ABB-EE38-6E79-1095-9A23AA9B59F5}"/>
              </a:ext>
            </a:extLst>
          </p:cNvPr>
          <p:cNvSpPr txBox="1"/>
          <p:nvPr/>
        </p:nvSpPr>
        <p:spPr>
          <a:xfrm>
            <a:off x="0" y="-146066"/>
            <a:ext cx="9085672" cy="5339923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8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ban cho muôn dân mau được đưa về nhận biết chân lý</a:t>
            </a:r>
            <a:r>
              <a:rPr lang="vi-VN" sz="68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68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8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8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8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Cho mọi người Việt Nam sớm tìm được chính lộ</a:t>
            </a:r>
            <a:r>
              <a:rPr lang="vi-VN" sz="68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68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8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68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71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48ABB-EE38-6E79-1095-9A23AA9B59F5}"/>
              </a:ext>
            </a:extLst>
          </p:cNvPr>
          <p:cNvSpPr txBox="1"/>
          <p:nvPr/>
        </p:nvSpPr>
        <p:spPr>
          <a:xfrm>
            <a:off x="0" y="263532"/>
            <a:ext cx="9085672" cy="4501232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72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để tin thờ một Chúa Ba Ngôi </a:t>
            </a:r>
            <a:r>
              <a:rPr lang="vi-VN" sz="72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72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là Cha và Con và Thánh Thần</a:t>
            </a:r>
            <a:r>
              <a:rPr lang="vi-VN" sz="72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72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72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27316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988F5E-1C9E-1F5E-BE73-E8D3D9280437}"/>
              </a:ext>
            </a:extLst>
          </p:cNvPr>
          <p:cNvSpPr txBox="1"/>
          <p:nvPr/>
        </p:nvSpPr>
        <p:spPr>
          <a:xfrm>
            <a:off x="0" y="0"/>
            <a:ext cx="9144000" cy="514756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vi-VN" sz="66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Lạy Chúa Cha nhân từ</a:t>
            </a:r>
            <a:r>
              <a:rPr lang="vi-VN" sz="66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,</a:t>
            </a:r>
            <a:r>
              <a:rPr lang="en-US" sz="66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 /</a:t>
            </a:r>
            <a:endParaRPr lang="vi-VN" sz="66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  <a:p>
            <a:pPr algn="just"/>
            <a:r>
              <a:rPr lang="vi-VN" sz="66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Đấng toàn năng hằng hữu</a:t>
            </a:r>
            <a:r>
              <a:rPr lang="vi-VN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6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Chúa đã tạo dựng loài người giống hình ảnh Chúa</a:t>
            </a:r>
            <a:r>
              <a:rPr lang="vi-VN" sz="66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4501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CE95F5-73C1-CF22-B229-14A13429CD3C}"/>
              </a:ext>
            </a:extLst>
          </p:cNvPr>
          <p:cNvSpPr txBox="1"/>
          <p:nvPr/>
        </p:nvSpPr>
        <p:spPr>
          <a:xfrm>
            <a:off x="1" y="0"/>
            <a:ext cx="9092741" cy="5147563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6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  <a:r>
              <a:rPr lang="vi-VN" sz="66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và sai Con Chúa xuống thế làm người cứu chuộc chúng con</a:t>
            </a:r>
            <a:r>
              <a:rPr lang="vi-VN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6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Xin Chúa thương đến các dân tộc</a:t>
            </a:r>
            <a:r>
              <a:rPr lang="vi-VN" sz="66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4641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1E4E54-D9DE-0AFC-529C-74FD7C78669F}"/>
              </a:ext>
            </a:extLst>
          </p:cNvPr>
          <p:cNvSpPr txBox="1"/>
          <p:nvPr/>
        </p:nvSpPr>
        <p:spPr>
          <a:xfrm>
            <a:off x="0" y="1"/>
            <a:ext cx="9144000" cy="5147563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5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  <a:r>
              <a:rPr lang="vi-VN" sz="65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mà đa số chưa nhận biết Chúa </a:t>
            </a:r>
            <a:r>
              <a:rPr lang="vi-VN" sz="65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5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nhất là dân tộc Việt Nam chúng con, </a:t>
            </a:r>
            <a:r>
              <a:rPr lang="vi-VN" sz="65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5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để tất cả tin nhận Chúa là </a:t>
            </a:r>
            <a:r>
              <a:rPr lang="vi-VN" sz="6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Chúa</a:t>
            </a:r>
            <a:r>
              <a:rPr lang="en-US" sz="6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Tể </a:t>
            </a:r>
            <a:r>
              <a:rPr lang="vi-VN" sz="65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vạn vật</a:t>
            </a:r>
            <a:r>
              <a:rPr lang="vi-VN" sz="65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8220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FF0002-F9DA-9150-5034-0415D11F8759}"/>
              </a:ext>
            </a:extLst>
          </p:cNvPr>
          <p:cNvSpPr txBox="1"/>
          <p:nvPr/>
        </p:nvSpPr>
        <p:spPr>
          <a:xfrm>
            <a:off x="0" y="0"/>
            <a:ext cx="9088912" cy="5147563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6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  <a:r>
              <a:rPr lang="vi-VN" sz="66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là Cha chung mọi người, </a:t>
            </a:r>
            <a:r>
              <a:rPr lang="vi-VN" sz="66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6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hầu được làm con Chúa và được hiệp thông trong Thánh Thần</a:t>
            </a:r>
            <a:r>
              <a:rPr lang="vi-VN" sz="66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2091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48ABB-EE38-6E79-1095-9A23AA9B59F5}"/>
              </a:ext>
            </a:extLst>
          </p:cNvPr>
          <p:cNvSpPr txBox="1"/>
          <p:nvPr/>
        </p:nvSpPr>
        <p:spPr>
          <a:xfrm>
            <a:off x="0" y="1"/>
            <a:ext cx="9085672" cy="514756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vi-VN" sz="65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  <a:r>
              <a:rPr lang="vi-VN" sz="65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với nhiệm thể Chúa Kitô</a:t>
            </a:r>
            <a:r>
              <a:rPr lang="vi-VN" sz="6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6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5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5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Lạy Chúa Cứu Thế rất khoan dung</a:t>
            </a:r>
            <a:r>
              <a:rPr lang="vi-VN" sz="6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,</a:t>
            </a:r>
            <a:r>
              <a:rPr lang="en-US" sz="6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5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5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Chúa đã xuống trần gian để phục vụ nhân loại</a:t>
            </a:r>
            <a:r>
              <a:rPr lang="vi-VN" sz="6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;</a:t>
            </a:r>
            <a:r>
              <a:rPr lang="en-US" sz="6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5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65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2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48ABB-EE38-6E79-1095-9A23AA9B59F5}"/>
              </a:ext>
            </a:extLst>
          </p:cNvPr>
          <p:cNvSpPr txBox="1"/>
          <p:nvPr/>
        </p:nvSpPr>
        <p:spPr>
          <a:xfrm>
            <a:off x="0" y="509752"/>
            <a:ext cx="9085672" cy="4008790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4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Chia sẻ đau khổ với con người</a:t>
            </a:r>
            <a:r>
              <a:rPr lang="vi-VN" sz="6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;</a:t>
            </a:r>
            <a:r>
              <a:rPr lang="en-US" sz="6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4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4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Rao giảng Tin </a:t>
            </a:r>
            <a:r>
              <a:rPr lang="vi-VN" sz="6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Mừng</a:t>
            </a:r>
            <a:r>
              <a:rPr lang="en-US" sz="6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cho </a:t>
            </a:r>
            <a:r>
              <a:rPr lang="vi-VN" sz="64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người nghèo</a:t>
            </a:r>
            <a:r>
              <a:rPr lang="vi-VN" sz="6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;</a:t>
            </a:r>
            <a:r>
              <a:rPr lang="en-US" sz="6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4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4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Chữa lành các bệnh tật</a:t>
            </a:r>
            <a:r>
              <a:rPr lang="vi-VN" sz="6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;</a:t>
            </a:r>
            <a:r>
              <a:rPr lang="en-US" sz="6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4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64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6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988F5E-1C9E-1F5E-BE73-E8D3D9280437}"/>
              </a:ext>
            </a:extLst>
          </p:cNvPr>
          <p:cNvSpPr txBox="1"/>
          <p:nvPr/>
        </p:nvSpPr>
        <p:spPr>
          <a:xfrm>
            <a:off x="0" y="184667"/>
            <a:ext cx="9144000" cy="4778231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Và giải thoát các tội nhân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Chúa đã chết để cứu chúng con được sống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;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Và trước khi lên trời Chúa đã truyền dạy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: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6000" dirty="0">
              <a:solidFill>
                <a:srgbClr val="00206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37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CE95F5-73C1-CF22-B229-14A13429CD3C}"/>
              </a:ext>
            </a:extLst>
          </p:cNvPr>
          <p:cNvSpPr txBox="1"/>
          <p:nvPr/>
        </p:nvSpPr>
        <p:spPr>
          <a:xfrm>
            <a:off x="1" y="0"/>
            <a:ext cx="9092741" cy="5147563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6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“Hãy đi khắp nơi rao giảng Tin Mừng cho muôn dân</a:t>
            </a:r>
            <a:r>
              <a:rPr lang="vi-VN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.”</a:t>
            </a:r>
            <a:r>
              <a:rPr lang="en-US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6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Để chinh phục mọi người về với Chúa</a:t>
            </a:r>
            <a:r>
              <a:rPr lang="vi-VN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66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60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434</Words>
  <Application>Microsoft Office PowerPoint</Application>
  <PresentationFormat>On-screen Show (16:9)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RePack by Diakov</cp:lastModifiedBy>
  <cp:revision>14</cp:revision>
  <dcterms:created xsi:type="dcterms:W3CDTF">2024-11-17T03:51:06Z</dcterms:created>
  <dcterms:modified xsi:type="dcterms:W3CDTF">2026-01-08T09:37:39Z</dcterms:modified>
</cp:coreProperties>
</file>