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912" r:id="rId3"/>
    <p:sldMasterId id="2147483984" r:id="rId4"/>
    <p:sldMasterId id="2147484020" r:id="rId5"/>
    <p:sldMasterId id="2147484032" r:id="rId6"/>
  </p:sldMasterIdLst>
  <p:notesMasterIdLst>
    <p:notesMasterId r:id="rId65"/>
  </p:notesMasterIdLst>
  <p:sldIdLst>
    <p:sldId id="337" r:id="rId7"/>
    <p:sldId id="338" r:id="rId8"/>
    <p:sldId id="316" r:id="rId9"/>
    <p:sldId id="723" r:id="rId10"/>
    <p:sldId id="8925" r:id="rId11"/>
    <p:sldId id="659" r:id="rId12"/>
    <p:sldId id="8926" r:id="rId13"/>
    <p:sldId id="8927" r:id="rId14"/>
    <p:sldId id="8928" r:id="rId15"/>
    <p:sldId id="8929" r:id="rId16"/>
    <p:sldId id="8930" r:id="rId17"/>
    <p:sldId id="8931" r:id="rId18"/>
    <p:sldId id="9794" r:id="rId19"/>
    <p:sldId id="9763" r:id="rId20"/>
    <p:sldId id="9764" r:id="rId21"/>
    <p:sldId id="9765" r:id="rId22"/>
    <p:sldId id="9766" r:id="rId23"/>
    <p:sldId id="9767" r:id="rId24"/>
    <p:sldId id="9768" r:id="rId25"/>
    <p:sldId id="9769" r:id="rId26"/>
    <p:sldId id="9770" r:id="rId27"/>
    <p:sldId id="9795" r:id="rId28"/>
    <p:sldId id="367" r:id="rId29"/>
    <p:sldId id="8860" r:id="rId30"/>
    <p:sldId id="8932" r:id="rId31"/>
    <p:sldId id="1129" r:id="rId32"/>
    <p:sldId id="1131" r:id="rId33"/>
    <p:sldId id="1133" r:id="rId34"/>
    <p:sldId id="354" r:id="rId35"/>
    <p:sldId id="340" r:id="rId36"/>
    <p:sldId id="341" r:id="rId37"/>
    <p:sldId id="9785" r:id="rId38"/>
    <p:sldId id="8944" r:id="rId39"/>
    <p:sldId id="8936" r:id="rId40"/>
    <p:sldId id="8937" r:id="rId41"/>
    <p:sldId id="8938" r:id="rId42"/>
    <p:sldId id="8940" r:id="rId43"/>
    <p:sldId id="8945" r:id="rId44"/>
    <p:sldId id="8946" r:id="rId45"/>
    <p:sldId id="9786" r:id="rId46"/>
    <p:sldId id="8954" r:id="rId47"/>
    <p:sldId id="8947" r:id="rId48"/>
    <p:sldId id="8948" r:id="rId49"/>
    <p:sldId id="8949" r:id="rId50"/>
    <p:sldId id="8950" r:id="rId51"/>
    <p:sldId id="8951" r:id="rId52"/>
    <p:sldId id="8952" r:id="rId53"/>
    <p:sldId id="8957" r:id="rId54"/>
    <p:sldId id="8958" r:id="rId55"/>
    <p:sldId id="8953" r:id="rId56"/>
    <p:sldId id="8959" r:id="rId57"/>
    <p:sldId id="8960" r:id="rId58"/>
    <p:sldId id="9796" r:id="rId59"/>
    <p:sldId id="8961" r:id="rId60"/>
    <p:sldId id="8962" r:id="rId61"/>
    <p:sldId id="8963" r:id="rId62"/>
    <p:sldId id="8964" r:id="rId63"/>
    <p:sldId id="9797"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144" autoAdjust="0"/>
    <p:restoredTop sz="94661" autoAdjust="0"/>
  </p:normalViewPr>
  <p:slideViewPr>
    <p:cSldViewPr>
      <p:cViewPr>
        <p:scale>
          <a:sx n="125" d="100"/>
          <a:sy n="125" d="100"/>
        </p:scale>
        <p:origin x="1860" y="1056"/>
      </p:cViewPr>
      <p:guideLst>
        <p:guide orient="horz" pos="1620"/>
        <p:guide pos="2880"/>
      </p:guideLst>
    </p:cSldViewPr>
  </p:slideViewPr>
  <p:outlineViewPr>
    <p:cViewPr>
      <p:scale>
        <a:sx n="33" d="100"/>
        <a:sy n="33" d="100"/>
      </p:scale>
      <p:origin x="0" y="224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FE216-3019-4BC4-B8C1-69FD045F93E5}"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F9BE3-1974-4D4E-BE4F-5A32F525C78B}" type="slidenum">
              <a:rPr lang="en-US" smtClean="0"/>
              <a:t>‹#›</a:t>
            </a:fld>
            <a:endParaRPr lang="en-US"/>
          </a:p>
        </p:txBody>
      </p:sp>
    </p:spTree>
    <p:extLst>
      <p:ext uri="{BB962C8B-B14F-4D97-AF65-F5344CB8AC3E}">
        <p14:creationId xmlns:p14="http://schemas.microsoft.com/office/powerpoint/2010/main" val="175749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7219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81997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2231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3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9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2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5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8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8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4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70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29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210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286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40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328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19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36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920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059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48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62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6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882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458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52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442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105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0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941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47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34069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46633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724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32086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8751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878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258117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57770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546637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06758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511854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19229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40498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62608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387808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14859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760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07679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20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3131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7074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339436074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987433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a:solidFill>
                  <a:srgbClr val="006600"/>
                </a:solidFill>
                <a:effectLst/>
                <a:latin typeface="+mj-lt"/>
                <a:cs typeface="Times New Roman" pitchFamily="18" charset="0"/>
              </a:rPr>
              <a:t>Thứ</a:t>
            </a:r>
            <a:r>
              <a:rPr lang="en-US" sz="6000" b="0" dirty="0">
                <a:solidFill>
                  <a:srgbClr val="006600"/>
                </a:solidFill>
                <a:effectLst/>
                <a:latin typeface="+mj-lt"/>
                <a:cs typeface="Times New Roman" pitchFamily="18" charset="0"/>
              </a:rPr>
              <a:t> </a:t>
            </a:r>
            <a:r>
              <a:rPr lang="en-US" sz="6000" b="0" dirty="0" err="1">
                <a:solidFill>
                  <a:srgbClr val="006600"/>
                </a:solidFill>
                <a:effectLst/>
                <a:latin typeface="+mj-lt"/>
                <a:cs typeface="Times New Roman" pitchFamily="18" charset="0"/>
              </a:rPr>
              <a:t>Năm</a:t>
            </a:r>
            <a:br>
              <a:rPr lang="en-US" sz="8000" b="0" dirty="0">
                <a:solidFill>
                  <a:srgbClr val="006600"/>
                </a:solidFill>
                <a:effectLst/>
                <a:latin typeface="+mj-lt"/>
                <a:cs typeface="Times New Roman" pitchFamily="18" charset="0"/>
              </a:rPr>
            </a:br>
            <a:r>
              <a:rPr lang="en-US" sz="4000" b="0" dirty="0">
                <a:solidFill>
                  <a:srgbClr val="006600"/>
                </a:solidFill>
                <a:effectLst/>
                <a:latin typeface="+mj-lt"/>
                <a:cs typeface="Times New Roman" pitchFamily="18" charset="0"/>
              </a:rPr>
              <a:t>Sau Chúa </a:t>
            </a:r>
            <a:r>
              <a:rPr lang="en-US" sz="4000" b="0" dirty="0" err="1">
                <a:solidFill>
                  <a:srgbClr val="006600"/>
                </a:solidFill>
                <a:effectLst/>
                <a:latin typeface="+mj-lt"/>
                <a:cs typeface="Times New Roman" pitchFamily="18" charset="0"/>
              </a:rPr>
              <a:t>Nhật</a:t>
            </a:r>
            <a:r>
              <a:rPr lang="en-US" sz="4000" b="0" dirty="0">
                <a:solidFill>
                  <a:srgbClr val="006600"/>
                </a:solidFill>
                <a:effectLst/>
                <a:latin typeface="+mj-lt"/>
                <a:cs typeface="Times New Roman" pitchFamily="18" charset="0"/>
              </a:rPr>
              <a:t> IV </a:t>
            </a:r>
            <a:r>
              <a:rPr lang="en-US" sz="4000" b="0" dirty="0" err="1">
                <a:solidFill>
                  <a:srgbClr val="006600"/>
                </a:solidFill>
                <a:effectLst/>
                <a:latin typeface="+mj-lt"/>
                <a:cs typeface="Times New Roman" pitchFamily="18" charset="0"/>
              </a:rPr>
              <a:t>Mùa</a:t>
            </a:r>
            <a:r>
              <a:rPr lang="en-US" sz="4000" b="0" dirty="0">
                <a:solidFill>
                  <a:srgbClr val="006600"/>
                </a:solidFill>
                <a:effectLst/>
                <a:latin typeface="+mj-lt"/>
                <a:cs typeface="Times New Roman" pitchFamily="18" charset="0"/>
              </a:rPr>
              <a:t> </a:t>
            </a:r>
            <a:r>
              <a:rPr lang="en-US" sz="4000" b="0" dirty="0" err="1">
                <a:solidFill>
                  <a:srgbClr val="006600"/>
                </a:solidFill>
                <a:effectLst/>
                <a:latin typeface="+mj-lt"/>
                <a:cs typeface="Times New Roman" pitchFamily="18" charset="0"/>
              </a:rPr>
              <a:t>Chay</a:t>
            </a:r>
            <a:br>
              <a:rPr lang="en-US" sz="8000" b="0" dirty="0">
                <a:solidFill>
                  <a:srgbClr val="006600"/>
                </a:solidFill>
                <a:effectLst/>
                <a:latin typeface="+mj-lt"/>
                <a:cs typeface="Times New Roman" pitchFamily="18" charset="0"/>
              </a:rPr>
            </a:br>
            <a:r>
              <a:rPr lang="en-US" sz="4000" b="0" dirty="0" err="1">
                <a:solidFill>
                  <a:srgbClr val="C00000"/>
                </a:solidFill>
                <a:effectLst/>
                <a:latin typeface="+mj-lt"/>
                <a:cs typeface="Times New Roman" pitchFamily="18" charset="0"/>
              </a:rPr>
              <a:t>Thánh</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Giuse</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Bạn</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Trăm</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Năm</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Đức</a:t>
            </a:r>
            <a:r>
              <a:rPr lang="en-US" sz="4000" b="0" dirty="0">
                <a:solidFill>
                  <a:srgbClr val="C00000"/>
                </a:solidFill>
                <a:effectLst/>
                <a:latin typeface="+mj-lt"/>
                <a:cs typeface="Times New Roman" pitchFamily="18" charset="0"/>
              </a:rPr>
              <a:t> Maria</a:t>
            </a:r>
            <a:br>
              <a:rPr lang="en-US" sz="4000" b="0" dirty="0">
                <a:solidFill>
                  <a:srgbClr val="C00000"/>
                </a:solidFill>
                <a:effectLst/>
                <a:latin typeface="+mj-lt"/>
                <a:cs typeface="Times New Roman" pitchFamily="18" charset="0"/>
              </a:rPr>
            </a:br>
            <a:r>
              <a:rPr lang="en-US" sz="4000" b="0" dirty="0" err="1">
                <a:solidFill>
                  <a:srgbClr val="C00000"/>
                </a:solidFill>
                <a:effectLst/>
                <a:latin typeface="+mj-lt"/>
                <a:cs typeface="Times New Roman" pitchFamily="18" charset="0"/>
              </a:rPr>
              <a:t>Bổn</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Mạng</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Hội</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Thánh</a:t>
            </a:r>
            <a:r>
              <a:rPr lang="en-US" sz="4000" b="0" dirty="0">
                <a:solidFill>
                  <a:srgbClr val="C00000"/>
                </a:solidFill>
                <a:effectLst/>
                <a:latin typeface="+mj-lt"/>
                <a:cs typeface="Times New Roman" pitchFamily="18" charset="0"/>
              </a:rPr>
              <a:t> </a:t>
            </a:r>
            <a:r>
              <a:rPr lang="en-US" sz="4000" b="0" dirty="0" err="1">
                <a:solidFill>
                  <a:srgbClr val="C00000"/>
                </a:solidFill>
                <a:effectLst/>
                <a:latin typeface="+mj-lt"/>
                <a:cs typeface="Times New Roman" pitchFamily="18" charset="0"/>
              </a:rPr>
              <a:t>Việt</a:t>
            </a:r>
            <a:r>
              <a:rPr lang="en-US" sz="4000" b="0" dirty="0">
                <a:solidFill>
                  <a:srgbClr val="C00000"/>
                </a:solidFill>
                <a:effectLst/>
                <a:latin typeface="+mj-lt"/>
                <a:cs typeface="Times New Roman" pitchFamily="18" charset="0"/>
              </a:rPr>
              <a:t> Nam</a:t>
            </a:r>
            <a:br>
              <a:rPr lang="en-US" sz="4000" b="0" dirty="0">
                <a:solidFill>
                  <a:srgbClr val="003399"/>
                </a:solidFill>
                <a:effectLst/>
                <a:latin typeface="+mj-lt"/>
                <a:cs typeface="Times New Roman" pitchFamily="18" charset="0"/>
              </a:rPr>
            </a:br>
            <a:r>
              <a:rPr lang="en-US" sz="4000" b="0" dirty="0" err="1">
                <a:solidFill>
                  <a:srgbClr val="003399"/>
                </a:solidFill>
                <a:effectLst/>
                <a:latin typeface="+mj-lt"/>
                <a:cs typeface="Times New Roman" pitchFamily="18" charset="0"/>
              </a:rPr>
              <a:t>Lễ</a:t>
            </a:r>
            <a:r>
              <a:rPr lang="en-US" sz="4000" b="0" dirty="0">
                <a:solidFill>
                  <a:srgbClr val="003399"/>
                </a:solidFill>
                <a:effectLst/>
                <a:latin typeface="+mj-lt"/>
                <a:cs typeface="Times New Roman" pitchFamily="18" charset="0"/>
              </a:rPr>
              <a:t> </a:t>
            </a:r>
            <a:r>
              <a:rPr lang="en-US" sz="4000" b="0" dirty="0" err="1">
                <a:solidFill>
                  <a:srgbClr val="003399"/>
                </a:solidFill>
                <a:effectLst/>
                <a:latin typeface="+mj-lt"/>
                <a:cs typeface="Times New Roman" pitchFamily="18" charset="0"/>
              </a:rPr>
              <a:t>Trọng</a:t>
            </a:r>
            <a:br>
              <a:rPr lang="en-US" sz="4000" b="0" dirty="0">
                <a:solidFill>
                  <a:srgbClr val="003399"/>
                </a:solidFill>
                <a:effectLst/>
                <a:latin typeface="+mj-lt"/>
                <a:cs typeface="Times New Roman" pitchFamily="18" charset="0"/>
              </a:rPr>
            </a:br>
            <a:r>
              <a:rPr lang="vi-VN" sz="4000" b="0" i="1" dirty="0">
                <a:solidFill>
                  <a:srgbClr val="003399"/>
                </a:solidFill>
                <a:effectLst/>
                <a:latin typeface="+mj-lt"/>
                <a:cs typeface="Times New Roman" pitchFamily="18" charset="0"/>
              </a:rPr>
              <a:t>( sách bài đọc quyển 1 trang 71</a:t>
            </a:r>
            <a:r>
              <a:rPr lang="en-US" sz="4000" b="0" i="1" dirty="0">
                <a:solidFill>
                  <a:srgbClr val="003399"/>
                </a:solidFill>
                <a:effectLst/>
                <a:latin typeface="+mj-lt"/>
                <a:cs typeface="Times New Roman" pitchFamily="18" charset="0"/>
              </a:rPr>
              <a:t>7</a:t>
            </a:r>
            <a:r>
              <a:rPr lang="vi-VN" sz="4000" b="0" i="1" dirty="0">
                <a:solidFill>
                  <a:srgbClr val="003399"/>
                </a:solidFill>
                <a:effectLst/>
                <a:latin typeface="+mj-lt"/>
                <a:cs typeface="Times New Roman" pitchFamily="18" charset="0"/>
              </a:rPr>
              <a:t> )</a:t>
            </a:r>
            <a:endParaRPr lang="en-US" sz="40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6798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5800" b="0" u="sng" dirty="0">
                <a:solidFill>
                  <a:srgbClr val="C00000"/>
                </a:solidFill>
                <a:effectLst/>
                <a:latin typeface="+mn-lt"/>
                <a:cs typeface="Times New Roman" pitchFamily="18" charset="0"/>
              </a:rPr>
              <a:t>Tk3:</a:t>
            </a:r>
            <a:r>
              <a:rPr lang="en-US" sz="5800" b="0" dirty="0">
                <a:solidFill>
                  <a:schemeClr val="bg1"/>
                </a:solidFill>
                <a:effectLst/>
                <a:latin typeface="+mn-lt"/>
                <a:cs typeface="Times New Roman" pitchFamily="18" charset="0"/>
              </a:rPr>
              <a:t> </a:t>
            </a:r>
            <a:r>
              <a:rPr lang="en-US" sz="5800" b="0" dirty="0" err="1">
                <a:solidFill>
                  <a:srgbClr val="006600"/>
                </a:solidFill>
                <a:effectLst/>
                <a:latin typeface="+mn-lt"/>
              </a:rPr>
              <a:t>Khi</a:t>
            </a:r>
            <a:r>
              <a:rPr lang="en-US" sz="5800" b="0" dirty="0">
                <a:solidFill>
                  <a:srgbClr val="006600"/>
                </a:solidFill>
                <a:effectLst/>
                <a:latin typeface="+mn-lt"/>
              </a:rPr>
              <a:t> </a:t>
            </a:r>
            <a:r>
              <a:rPr lang="en-US" sz="5800" b="0" dirty="0" err="1">
                <a:solidFill>
                  <a:srgbClr val="006600"/>
                </a:solidFill>
                <a:effectLst/>
                <a:latin typeface="+mn-lt"/>
              </a:rPr>
              <a:t>còn</a:t>
            </a:r>
            <a:r>
              <a:rPr lang="en-US" sz="5800" b="0" dirty="0">
                <a:solidFill>
                  <a:srgbClr val="006600"/>
                </a:solidFill>
                <a:effectLst/>
                <a:latin typeface="+mn-lt"/>
              </a:rPr>
              <a:t> </a:t>
            </a:r>
            <a:r>
              <a:rPr lang="en-US" sz="5800" b="0" dirty="0" err="1">
                <a:solidFill>
                  <a:srgbClr val="006600"/>
                </a:solidFill>
                <a:effectLst/>
                <a:latin typeface="+mn-lt"/>
              </a:rPr>
              <a:t>là</a:t>
            </a:r>
            <a:r>
              <a:rPr lang="en-US" sz="5800" b="0" dirty="0">
                <a:solidFill>
                  <a:srgbClr val="006600"/>
                </a:solidFill>
                <a:effectLst/>
                <a:latin typeface="+mn-lt"/>
              </a:rPr>
              <a:t> </a:t>
            </a:r>
            <a:r>
              <a:rPr lang="en-US" sz="5800" b="0" dirty="0" err="1">
                <a:solidFill>
                  <a:srgbClr val="006600"/>
                </a:solidFill>
                <a:effectLst/>
                <a:latin typeface="+mn-lt"/>
              </a:rPr>
              <a:t>trẻ</a:t>
            </a:r>
            <a:r>
              <a:rPr lang="en-US" sz="5800" b="0" dirty="0">
                <a:solidFill>
                  <a:srgbClr val="006600"/>
                </a:solidFill>
                <a:effectLst/>
                <a:latin typeface="+mn-lt"/>
              </a:rPr>
              <a:t> </a:t>
            </a:r>
            <a:r>
              <a:rPr lang="en-US" sz="5800" b="0" dirty="0" err="1">
                <a:solidFill>
                  <a:srgbClr val="006600"/>
                </a:solidFill>
                <a:effectLst/>
                <a:latin typeface="+mn-lt"/>
              </a:rPr>
              <a:t>th</a:t>
            </a:r>
            <a:r>
              <a:rPr lang="vi-VN" sz="5800" b="0" dirty="0">
                <a:solidFill>
                  <a:srgbClr val="006600"/>
                </a:solidFill>
                <a:effectLst/>
                <a:latin typeface="+mn-lt"/>
              </a:rPr>
              <a:t>ơ</a:t>
            </a:r>
            <a:r>
              <a:rPr lang="en-US" sz="5800" b="0" dirty="0">
                <a:solidFill>
                  <a:srgbClr val="006600"/>
                </a:solidFill>
                <a:effectLst/>
                <a:latin typeface="+mn-lt"/>
              </a:rPr>
              <a:t> </a:t>
            </a:r>
            <a:r>
              <a:rPr lang="en-US" sz="5800" b="0" dirty="0" err="1">
                <a:solidFill>
                  <a:srgbClr val="006600"/>
                </a:solidFill>
                <a:effectLst/>
                <a:latin typeface="+mn-lt"/>
              </a:rPr>
              <a:t>trong</a:t>
            </a:r>
            <a:r>
              <a:rPr lang="en-US" sz="5800" b="0" dirty="0">
                <a:solidFill>
                  <a:srgbClr val="006600"/>
                </a:solidFill>
                <a:effectLst/>
                <a:latin typeface="+mn-lt"/>
              </a:rPr>
              <a:t> </a:t>
            </a:r>
            <a:r>
              <a:rPr lang="en-US" sz="5800" b="0" dirty="0" err="1">
                <a:solidFill>
                  <a:srgbClr val="006600"/>
                </a:solidFill>
                <a:effectLst/>
                <a:latin typeface="+mn-lt"/>
              </a:rPr>
              <a:t>vành</a:t>
            </a:r>
            <a:r>
              <a:rPr lang="en-US" sz="5800" b="0" dirty="0">
                <a:solidFill>
                  <a:srgbClr val="006600"/>
                </a:solidFill>
                <a:effectLst/>
                <a:latin typeface="+mn-lt"/>
              </a:rPr>
              <a:t> </a:t>
            </a:r>
            <a:r>
              <a:rPr lang="en-US" sz="5800" b="0" dirty="0" err="1">
                <a:solidFill>
                  <a:srgbClr val="006600"/>
                </a:solidFill>
                <a:effectLst/>
                <a:latin typeface="+mn-lt"/>
              </a:rPr>
              <a:t>nôi</a:t>
            </a:r>
            <a:r>
              <a:rPr lang="en-US" sz="5800" b="0" dirty="0">
                <a:solidFill>
                  <a:srgbClr val="006600"/>
                </a:solidFill>
                <a:effectLst/>
                <a:latin typeface="+mn-lt"/>
              </a:rPr>
              <a:t> </a:t>
            </a:r>
            <a:r>
              <a:rPr lang="en-US" sz="5800" b="0" dirty="0" err="1">
                <a:solidFill>
                  <a:srgbClr val="006600"/>
                </a:solidFill>
                <a:effectLst/>
                <a:latin typeface="+mn-lt"/>
              </a:rPr>
              <a:t>tình</a:t>
            </a:r>
            <a:r>
              <a:rPr lang="en-US" sz="5800" b="0" dirty="0">
                <a:solidFill>
                  <a:srgbClr val="006600"/>
                </a:solidFill>
                <a:effectLst/>
                <a:latin typeface="+mn-lt"/>
              </a:rPr>
              <a:t> </a:t>
            </a:r>
            <a:r>
              <a:rPr lang="en-US" sz="5800" b="0" dirty="0" err="1">
                <a:solidFill>
                  <a:srgbClr val="006600"/>
                </a:solidFill>
                <a:effectLst/>
                <a:latin typeface="+mn-lt"/>
              </a:rPr>
              <a:t>yêu</a:t>
            </a:r>
            <a:r>
              <a:rPr lang="en-US" sz="5800" b="0" dirty="0">
                <a:solidFill>
                  <a:srgbClr val="006600"/>
                </a:solidFill>
                <a:effectLst/>
                <a:latin typeface="+mn-lt"/>
              </a:rPr>
              <a:t> d</a:t>
            </a:r>
            <a:r>
              <a:rPr lang="vi-VN" sz="5800" b="0" dirty="0">
                <a:solidFill>
                  <a:srgbClr val="006600"/>
                </a:solidFill>
                <a:effectLst/>
                <a:latin typeface="+mn-lt"/>
              </a:rPr>
              <a:t>ư</a:t>
            </a:r>
            <a:r>
              <a:rPr lang="en-US" sz="5800" dirty="0" err="1">
                <a:solidFill>
                  <a:srgbClr val="006600"/>
                </a:solidFill>
                <a:latin typeface="+mn-lt"/>
              </a:rPr>
              <a:t>ỡng</a:t>
            </a:r>
            <a:r>
              <a:rPr lang="en-US" sz="5800" dirty="0">
                <a:solidFill>
                  <a:srgbClr val="006600"/>
                </a:solidFill>
                <a:latin typeface="+mn-lt"/>
              </a:rPr>
              <a:t> </a:t>
            </a:r>
            <a:r>
              <a:rPr lang="en-US" sz="5800" dirty="0" err="1">
                <a:solidFill>
                  <a:srgbClr val="006600"/>
                </a:solidFill>
                <a:latin typeface="+mn-lt"/>
              </a:rPr>
              <a:t>nuôi</a:t>
            </a:r>
            <a:r>
              <a:rPr lang="en-US" sz="5800" dirty="0">
                <a:solidFill>
                  <a:srgbClr val="006600"/>
                </a:solidFill>
                <a:latin typeface="+mn-lt"/>
              </a:rPr>
              <a:t> </a:t>
            </a:r>
            <a:r>
              <a:rPr lang="en-US" sz="5800" dirty="0" err="1">
                <a:solidFill>
                  <a:srgbClr val="006600"/>
                </a:solidFill>
                <a:latin typeface="+mn-lt"/>
              </a:rPr>
              <a:t>ngày</a:t>
            </a:r>
            <a:r>
              <a:rPr lang="en-US" sz="5800" dirty="0">
                <a:solidFill>
                  <a:srgbClr val="006600"/>
                </a:solidFill>
                <a:latin typeface="+mn-lt"/>
              </a:rPr>
              <a:t> </a:t>
            </a:r>
            <a:r>
              <a:rPr lang="en-US" sz="5800" dirty="0" err="1">
                <a:solidFill>
                  <a:srgbClr val="006600"/>
                </a:solidFill>
                <a:latin typeface="+mn-lt"/>
              </a:rPr>
              <a:t>tháng</a:t>
            </a:r>
            <a:r>
              <a:rPr lang="en-US" sz="5800" dirty="0">
                <a:solidFill>
                  <a:srgbClr val="006600"/>
                </a:solidFill>
                <a:latin typeface="+mn-lt"/>
              </a:rPr>
              <a:t> </a:t>
            </a:r>
            <a:r>
              <a:rPr lang="en-US" sz="5800" dirty="0" err="1">
                <a:solidFill>
                  <a:srgbClr val="006600"/>
                </a:solidFill>
                <a:latin typeface="+mn-lt"/>
              </a:rPr>
              <a:t>luôn</a:t>
            </a:r>
            <a:r>
              <a:rPr lang="en-US" sz="5800" dirty="0">
                <a:solidFill>
                  <a:srgbClr val="006600"/>
                </a:solidFill>
                <a:latin typeface="+mn-lt"/>
              </a:rPr>
              <a:t> </a:t>
            </a:r>
            <a:r>
              <a:rPr lang="en-US" sz="5800" dirty="0" err="1">
                <a:solidFill>
                  <a:srgbClr val="006600"/>
                </a:solidFill>
                <a:latin typeface="+mn-lt"/>
              </a:rPr>
              <a:t>đẹp</a:t>
            </a:r>
            <a:r>
              <a:rPr lang="en-US" sz="5800" dirty="0">
                <a:solidFill>
                  <a:srgbClr val="006600"/>
                </a:solidFill>
                <a:latin typeface="+mn-lt"/>
              </a:rPr>
              <a:t> t</a:t>
            </a:r>
            <a:r>
              <a:rPr lang="vi-VN" sz="5800" dirty="0">
                <a:solidFill>
                  <a:srgbClr val="006600"/>
                </a:solidFill>
                <a:latin typeface="+mn-lt"/>
              </a:rPr>
              <a:t>ư</a:t>
            </a:r>
            <a:r>
              <a:rPr lang="en-US" sz="5800" dirty="0" err="1">
                <a:solidFill>
                  <a:srgbClr val="006600"/>
                </a:solidFill>
                <a:latin typeface="+mn-lt"/>
              </a:rPr>
              <a:t>ơi</a:t>
            </a:r>
            <a:r>
              <a:rPr lang="en-US" sz="5800" dirty="0">
                <a:solidFill>
                  <a:srgbClr val="006600"/>
                </a:solidFill>
                <a:latin typeface="+mn-lt"/>
              </a:rPr>
              <a:t>. </a:t>
            </a:r>
            <a:r>
              <a:rPr lang="en-US" sz="5800" dirty="0" err="1">
                <a:solidFill>
                  <a:srgbClr val="006600"/>
                </a:solidFill>
                <a:latin typeface="+mn-lt"/>
              </a:rPr>
              <a:t>Những</a:t>
            </a:r>
            <a:r>
              <a:rPr lang="en-US" sz="5800" dirty="0">
                <a:solidFill>
                  <a:srgbClr val="006600"/>
                </a:solidFill>
                <a:latin typeface="+mn-lt"/>
              </a:rPr>
              <a:t> b</a:t>
            </a:r>
            <a:r>
              <a:rPr lang="vi-VN" sz="5800" dirty="0">
                <a:solidFill>
                  <a:srgbClr val="006600"/>
                </a:solidFill>
                <a:latin typeface="+mn-lt"/>
              </a:rPr>
              <a:t>ư</a:t>
            </a:r>
            <a:r>
              <a:rPr lang="en-US" sz="5800" dirty="0" err="1">
                <a:solidFill>
                  <a:srgbClr val="006600"/>
                </a:solidFill>
                <a:latin typeface="+mn-lt"/>
              </a:rPr>
              <a:t>ớc</a:t>
            </a:r>
            <a:r>
              <a:rPr lang="en-US" sz="5800" dirty="0">
                <a:solidFill>
                  <a:srgbClr val="006600"/>
                </a:solidFill>
                <a:latin typeface="+mn-lt"/>
              </a:rPr>
              <a:t> </a:t>
            </a:r>
            <a:r>
              <a:rPr lang="en-US" sz="5800" dirty="0" err="1">
                <a:solidFill>
                  <a:srgbClr val="006600"/>
                </a:solidFill>
                <a:latin typeface="+mn-lt"/>
              </a:rPr>
              <a:t>chân</a:t>
            </a:r>
            <a:r>
              <a:rPr lang="en-US" sz="5800" dirty="0">
                <a:solidFill>
                  <a:srgbClr val="006600"/>
                </a:solidFill>
                <a:latin typeface="+mn-lt"/>
              </a:rPr>
              <a:t> </a:t>
            </a:r>
            <a:r>
              <a:rPr lang="en-US" sz="5800" dirty="0" err="1">
                <a:solidFill>
                  <a:srgbClr val="006600"/>
                </a:solidFill>
                <a:latin typeface="+mn-lt"/>
              </a:rPr>
              <a:t>đi</a:t>
            </a:r>
            <a:r>
              <a:rPr lang="en-US" sz="5800" dirty="0">
                <a:solidFill>
                  <a:srgbClr val="006600"/>
                </a:solidFill>
                <a:latin typeface="+mn-lt"/>
              </a:rPr>
              <a:t> </a:t>
            </a:r>
            <a:r>
              <a:rPr lang="en-US" sz="5800" dirty="0" err="1">
                <a:solidFill>
                  <a:srgbClr val="006600"/>
                </a:solidFill>
                <a:latin typeface="+mn-lt"/>
              </a:rPr>
              <a:t>đầu</a:t>
            </a:r>
            <a:r>
              <a:rPr lang="en-US" sz="5800" dirty="0">
                <a:solidFill>
                  <a:srgbClr val="006600"/>
                </a:solidFill>
                <a:latin typeface="+mn-lt"/>
              </a:rPr>
              <a:t> </a:t>
            </a:r>
            <a:r>
              <a:rPr lang="en-US" sz="5800" dirty="0" err="1">
                <a:solidFill>
                  <a:srgbClr val="006600"/>
                </a:solidFill>
                <a:latin typeface="+mn-lt"/>
              </a:rPr>
              <a:t>tiên</a:t>
            </a:r>
            <a:r>
              <a:rPr lang="en-US" sz="5800" dirty="0">
                <a:solidFill>
                  <a:srgbClr val="006600"/>
                </a:solidFill>
                <a:latin typeface="+mn-lt"/>
              </a:rPr>
              <a:t> </a:t>
            </a:r>
            <a:r>
              <a:rPr lang="en-US" sz="5800" dirty="0" err="1">
                <a:solidFill>
                  <a:srgbClr val="006600"/>
                </a:solidFill>
                <a:latin typeface="+mn-lt"/>
              </a:rPr>
              <a:t>Ngài</a:t>
            </a:r>
            <a:r>
              <a:rPr lang="en-US" sz="5800" dirty="0">
                <a:solidFill>
                  <a:srgbClr val="006600"/>
                </a:solidFill>
                <a:latin typeface="+mn-lt"/>
              </a:rPr>
              <a:t> </a:t>
            </a:r>
            <a:r>
              <a:rPr lang="en-US" sz="5800" dirty="0" err="1">
                <a:solidFill>
                  <a:srgbClr val="006600"/>
                </a:solidFill>
                <a:latin typeface="+mn-lt"/>
              </a:rPr>
              <a:t>thật</a:t>
            </a:r>
            <a:r>
              <a:rPr lang="en-US" sz="5800" dirty="0">
                <a:solidFill>
                  <a:srgbClr val="006600"/>
                </a:solidFill>
                <a:latin typeface="+mn-lt"/>
              </a:rPr>
              <a:t> </a:t>
            </a:r>
            <a:r>
              <a:rPr lang="en-US" sz="5800" dirty="0" err="1">
                <a:solidFill>
                  <a:srgbClr val="006600"/>
                </a:solidFill>
                <a:latin typeface="+mn-lt"/>
              </a:rPr>
              <a:t>khẽ</a:t>
            </a:r>
            <a:r>
              <a:rPr lang="en-US" sz="5800" dirty="0">
                <a:solidFill>
                  <a:srgbClr val="006600"/>
                </a:solidFill>
                <a:latin typeface="+mn-lt"/>
              </a:rPr>
              <a:t> </a:t>
            </a:r>
            <a:r>
              <a:rPr lang="en-US" sz="5800" dirty="0" err="1">
                <a:solidFill>
                  <a:srgbClr val="006600"/>
                </a:solidFill>
                <a:latin typeface="+mn-lt"/>
              </a:rPr>
              <a:t>nâng</a:t>
            </a:r>
            <a:r>
              <a:rPr lang="en-US" sz="5800" dirty="0">
                <a:solidFill>
                  <a:srgbClr val="006600"/>
                </a:solidFill>
                <a:latin typeface="+mn-lt"/>
              </a:rPr>
              <a:t> </a:t>
            </a:r>
            <a:r>
              <a:rPr lang="en-US" sz="5800" dirty="0" err="1">
                <a:solidFill>
                  <a:srgbClr val="006600"/>
                </a:solidFill>
                <a:latin typeface="+mn-lt"/>
              </a:rPr>
              <a:t>niu</a:t>
            </a:r>
            <a:r>
              <a:rPr lang="en-US" sz="5800" dirty="0">
                <a:solidFill>
                  <a:srgbClr val="006600"/>
                </a:solidFill>
                <a:latin typeface="+mn-lt"/>
              </a:rPr>
              <a:t> </a:t>
            </a:r>
            <a:r>
              <a:rPr lang="en-US" sz="5800" dirty="0" err="1">
                <a:solidFill>
                  <a:srgbClr val="006600"/>
                </a:solidFill>
                <a:latin typeface="+mn-lt"/>
              </a:rPr>
              <a:t>từng</a:t>
            </a:r>
            <a:r>
              <a:rPr lang="en-US" sz="5800" dirty="0">
                <a:solidFill>
                  <a:srgbClr val="006600"/>
                </a:solidFill>
                <a:latin typeface="+mn-lt"/>
              </a:rPr>
              <a:t> </a:t>
            </a:r>
            <a:r>
              <a:rPr lang="en-US" sz="5800" dirty="0" err="1">
                <a:solidFill>
                  <a:srgbClr val="006600"/>
                </a:solidFill>
                <a:latin typeface="+mn-lt"/>
              </a:rPr>
              <a:t>giây</a:t>
            </a:r>
            <a:r>
              <a:rPr lang="en-US" sz="5800" dirty="0">
                <a:solidFill>
                  <a:srgbClr val="006600"/>
                </a:solidFill>
                <a:latin typeface="+mn-lt"/>
              </a:rPr>
              <a:t>. </a:t>
            </a:r>
            <a:endParaRPr lang="en-US" sz="5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036187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5800" u="sng" dirty="0">
                <a:solidFill>
                  <a:srgbClr val="C00000"/>
                </a:solidFill>
                <a:latin typeface="+mn-lt"/>
                <a:cs typeface="Times New Roman" pitchFamily="18" charset="0"/>
              </a:rPr>
              <a:t>***</a:t>
            </a:r>
            <a:r>
              <a:rPr lang="en-US" sz="5800" b="0" u="sng" dirty="0">
                <a:solidFill>
                  <a:srgbClr val="C00000"/>
                </a:solidFill>
                <a:effectLst/>
                <a:latin typeface="+mn-lt"/>
                <a:cs typeface="Times New Roman" pitchFamily="18" charset="0"/>
              </a:rPr>
              <a:t>:</a:t>
            </a:r>
            <a:r>
              <a:rPr lang="en-US" sz="5800" b="0" dirty="0">
                <a:solidFill>
                  <a:schemeClr val="bg1"/>
                </a:solidFill>
                <a:effectLst/>
                <a:latin typeface="+mn-lt"/>
                <a:cs typeface="Times New Roman" pitchFamily="18" charset="0"/>
              </a:rPr>
              <a:t> </a:t>
            </a:r>
            <a:r>
              <a:rPr lang="en-US" sz="5800" dirty="0" err="1">
                <a:solidFill>
                  <a:srgbClr val="006600"/>
                </a:solidFill>
                <a:latin typeface="+mn-lt"/>
                <a:cs typeface="Times New Roman" pitchFamily="18" charset="0"/>
              </a:rPr>
              <a:t>Đêm</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về</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đây</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cho</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nhân</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thế</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mộng</a:t>
            </a:r>
            <a:r>
              <a:rPr lang="en-US" sz="5800" dirty="0">
                <a:solidFill>
                  <a:srgbClr val="006600"/>
                </a:solidFill>
                <a:latin typeface="+mn-lt"/>
                <a:cs typeface="Times New Roman" pitchFamily="18" charset="0"/>
              </a:rPr>
              <a:t> m</a:t>
            </a:r>
            <a:r>
              <a:rPr lang="vi-VN" sz="5800" dirty="0">
                <a:solidFill>
                  <a:srgbClr val="006600"/>
                </a:solidFill>
                <a:latin typeface="+mn-lt"/>
                <a:cs typeface="Times New Roman" pitchFamily="18" charset="0"/>
              </a:rPr>
              <a:t>ơ</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chợt</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khi</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bạn</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đang</a:t>
            </a:r>
            <a:r>
              <a:rPr lang="en-US" sz="5800" dirty="0">
                <a:solidFill>
                  <a:srgbClr val="006600"/>
                </a:solidFill>
                <a:latin typeface="+mn-lt"/>
                <a:cs typeface="Times New Roman" pitchFamily="18" charset="0"/>
              </a:rPr>
              <a:t> say </a:t>
            </a:r>
            <a:r>
              <a:rPr lang="en-US" sz="5800" dirty="0" err="1">
                <a:solidFill>
                  <a:srgbClr val="006600"/>
                </a:solidFill>
                <a:latin typeface="+mn-lt"/>
                <a:cs typeface="Times New Roman" pitchFamily="18" charset="0"/>
              </a:rPr>
              <a:t>giấc</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nồng</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nhẹ</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nhàng</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Ngài</a:t>
            </a:r>
            <a:r>
              <a:rPr lang="en-US" sz="5800" dirty="0">
                <a:solidFill>
                  <a:srgbClr val="006600"/>
                </a:solidFill>
                <a:latin typeface="+mn-lt"/>
                <a:cs typeface="Times New Roman" pitchFamily="18" charset="0"/>
              </a:rPr>
              <a:t> b</a:t>
            </a:r>
            <a:r>
              <a:rPr lang="vi-VN" sz="5800" dirty="0">
                <a:solidFill>
                  <a:srgbClr val="006600"/>
                </a:solidFill>
                <a:latin typeface="+mn-lt"/>
                <a:cs typeface="Times New Roman" pitchFamily="18" charset="0"/>
              </a:rPr>
              <a:t>ư</a:t>
            </a:r>
            <a:r>
              <a:rPr lang="en-US" sz="5800" dirty="0" err="1">
                <a:solidFill>
                  <a:srgbClr val="006600"/>
                </a:solidFill>
                <a:latin typeface="+mn-lt"/>
                <a:cs typeface="Times New Roman" pitchFamily="18" charset="0"/>
              </a:rPr>
              <a:t>ớc</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đến</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gần</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âu</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yếm</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ru</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trong</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vòng</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tay</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thánh</a:t>
            </a:r>
            <a:r>
              <a:rPr lang="en-US" sz="5800" dirty="0">
                <a:solidFill>
                  <a:srgbClr val="006600"/>
                </a:solidFill>
                <a:latin typeface="+mn-lt"/>
                <a:cs typeface="Times New Roman" pitchFamily="18" charset="0"/>
              </a:rPr>
              <a:t> </a:t>
            </a:r>
            <a:r>
              <a:rPr lang="en-US" sz="5800" dirty="0" err="1">
                <a:solidFill>
                  <a:srgbClr val="006600"/>
                </a:solidFill>
                <a:latin typeface="+mn-lt"/>
                <a:cs typeface="Times New Roman" pitchFamily="18" charset="0"/>
              </a:rPr>
              <a:t>ân</a:t>
            </a:r>
            <a:r>
              <a:rPr lang="en-US" sz="5800" dirty="0">
                <a:solidFill>
                  <a:srgbClr val="006600"/>
                </a:solidFill>
                <a:latin typeface="+mn-lt"/>
                <a:cs typeface="Times New Roman" pitchFamily="18" charset="0"/>
              </a:rPr>
              <a:t>. </a:t>
            </a:r>
            <a:endParaRPr lang="en-US" sz="5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553146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4800" b="0" u="sng" dirty="0">
                <a:solidFill>
                  <a:srgbClr val="C00000"/>
                </a:solidFill>
                <a:effectLst/>
                <a:latin typeface="+mn-lt"/>
                <a:cs typeface="Times New Roman" pitchFamily="18" charset="0"/>
              </a:rPr>
              <a:t>Đk:</a:t>
            </a:r>
            <a:r>
              <a:rPr lang="en-US" sz="4800" b="0" dirty="0">
                <a:solidFill>
                  <a:schemeClr val="bg1"/>
                </a:solidFill>
                <a:effectLst/>
                <a:latin typeface="+mn-lt"/>
                <a:cs typeface="Times New Roman" pitchFamily="18" charset="0"/>
              </a:rPr>
              <a:t> </a:t>
            </a:r>
            <a:r>
              <a:rPr lang="en-US" sz="4800" b="0" dirty="0" err="1">
                <a:solidFill>
                  <a:srgbClr val="006600"/>
                </a:solidFill>
                <a:effectLst/>
                <a:latin typeface="+mn-lt"/>
              </a:rPr>
              <a:t>Bạn</a:t>
            </a:r>
            <a:r>
              <a:rPr lang="en-US" sz="4800" b="0" dirty="0">
                <a:solidFill>
                  <a:srgbClr val="006600"/>
                </a:solidFill>
                <a:effectLst/>
                <a:latin typeface="+mn-lt"/>
              </a:rPr>
              <a:t> </a:t>
            </a:r>
            <a:r>
              <a:rPr lang="vi-VN" sz="4800" b="0" dirty="0">
                <a:solidFill>
                  <a:srgbClr val="006600"/>
                </a:solidFill>
                <a:effectLst/>
                <a:latin typeface="+mn-lt"/>
              </a:rPr>
              <a:t>ơ</a:t>
            </a:r>
            <a:r>
              <a:rPr lang="en-US" sz="4800" b="0" dirty="0" err="1">
                <a:solidFill>
                  <a:srgbClr val="006600"/>
                </a:solidFill>
                <a:effectLst/>
                <a:latin typeface="+mn-lt"/>
              </a:rPr>
              <a:t>i</a:t>
            </a:r>
            <a:r>
              <a:rPr lang="en-US" sz="4800" b="0" dirty="0">
                <a:solidFill>
                  <a:srgbClr val="006600"/>
                </a:solidFill>
                <a:effectLst/>
                <a:latin typeface="+mn-lt"/>
              </a:rPr>
              <a:t> </a:t>
            </a:r>
            <a:r>
              <a:rPr lang="en-US" sz="4800" b="0" dirty="0" err="1">
                <a:solidFill>
                  <a:srgbClr val="006600"/>
                </a:solidFill>
                <a:effectLst/>
                <a:latin typeface="+mn-lt"/>
              </a:rPr>
              <a:t>cùng</a:t>
            </a:r>
            <a:r>
              <a:rPr lang="en-US" sz="4800" b="0" dirty="0">
                <a:solidFill>
                  <a:srgbClr val="006600"/>
                </a:solidFill>
                <a:effectLst/>
                <a:latin typeface="+mn-lt"/>
              </a:rPr>
              <a:t> </a:t>
            </a:r>
            <a:r>
              <a:rPr lang="en-US" sz="4800" b="0" dirty="0" err="1">
                <a:solidFill>
                  <a:srgbClr val="006600"/>
                </a:solidFill>
                <a:effectLst/>
                <a:latin typeface="+mn-lt"/>
              </a:rPr>
              <a:t>tôi</a:t>
            </a:r>
            <a:r>
              <a:rPr lang="en-US" sz="4800" b="0" dirty="0">
                <a:solidFill>
                  <a:srgbClr val="006600"/>
                </a:solidFill>
                <a:effectLst/>
                <a:latin typeface="+mn-lt"/>
              </a:rPr>
              <a:t>, </a:t>
            </a:r>
            <a:r>
              <a:rPr lang="en-US" sz="4800" b="0" dirty="0" err="1">
                <a:solidFill>
                  <a:srgbClr val="006600"/>
                </a:solidFill>
                <a:effectLst/>
                <a:latin typeface="+mn-lt"/>
              </a:rPr>
              <a:t>hòa</a:t>
            </a:r>
            <a:r>
              <a:rPr lang="en-US" sz="4800" b="0" dirty="0">
                <a:solidFill>
                  <a:srgbClr val="006600"/>
                </a:solidFill>
                <a:effectLst/>
                <a:latin typeface="+mn-lt"/>
              </a:rPr>
              <a:t> </a:t>
            </a:r>
            <a:r>
              <a:rPr lang="en-US" sz="4800" b="0" dirty="0" err="1">
                <a:solidFill>
                  <a:srgbClr val="006600"/>
                </a:solidFill>
                <a:effectLst/>
                <a:latin typeface="+mn-lt"/>
              </a:rPr>
              <a:t>vang</a:t>
            </a:r>
            <a:r>
              <a:rPr lang="en-US" sz="4800" b="0" dirty="0">
                <a:solidFill>
                  <a:srgbClr val="006600"/>
                </a:solidFill>
                <a:effectLst/>
                <a:latin typeface="+mn-lt"/>
              </a:rPr>
              <a:t> </a:t>
            </a:r>
            <a:r>
              <a:rPr lang="en-US" sz="4800" b="0" dirty="0" err="1">
                <a:solidFill>
                  <a:srgbClr val="006600"/>
                </a:solidFill>
                <a:effectLst/>
                <a:latin typeface="+mn-lt"/>
              </a:rPr>
              <a:t>bài</a:t>
            </a:r>
            <a:r>
              <a:rPr lang="en-US" sz="4800" b="0" dirty="0">
                <a:solidFill>
                  <a:srgbClr val="006600"/>
                </a:solidFill>
                <a:effectLst/>
                <a:latin typeface="+mn-lt"/>
              </a:rPr>
              <a:t> ca, </a:t>
            </a:r>
            <a:r>
              <a:rPr lang="en-US" sz="4800" b="0" dirty="0" err="1">
                <a:solidFill>
                  <a:srgbClr val="006600"/>
                </a:solidFill>
                <a:effectLst/>
                <a:latin typeface="+mn-lt"/>
              </a:rPr>
              <a:t>cám</a:t>
            </a:r>
            <a:r>
              <a:rPr lang="en-US" sz="4800" b="0" dirty="0">
                <a:solidFill>
                  <a:srgbClr val="006600"/>
                </a:solidFill>
                <a:effectLst/>
                <a:latin typeface="+mn-lt"/>
              </a:rPr>
              <a:t> </a:t>
            </a:r>
            <a:r>
              <a:rPr lang="en-US" sz="4800" b="0" dirty="0" err="1">
                <a:solidFill>
                  <a:srgbClr val="006600"/>
                </a:solidFill>
                <a:effectLst/>
                <a:latin typeface="+mn-lt"/>
              </a:rPr>
              <a:t>mến</a:t>
            </a:r>
            <a:r>
              <a:rPr lang="en-US" sz="4800" b="0" dirty="0">
                <a:solidFill>
                  <a:srgbClr val="006600"/>
                </a:solidFill>
                <a:effectLst/>
                <a:latin typeface="+mn-lt"/>
              </a:rPr>
              <a:t> </a:t>
            </a:r>
            <a:r>
              <a:rPr lang="en-US" sz="4800" b="0" dirty="0" err="1">
                <a:solidFill>
                  <a:srgbClr val="006600"/>
                </a:solidFill>
                <a:effectLst/>
                <a:latin typeface="+mn-lt"/>
              </a:rPr>
              <a:t>yêu</a:t>
            </a:r>
            <a:r>
              <a:rPr lang="en-US" sz="4800" b="0" dirty="0">
                <a:solidFill>
                  <a:srgbClr val="006600"/>
                </a:solidFill>
                <a:effectLst/>
                <a:latin typeface="+mn-lt"/>
              </a:rPr>
              <a:t> </a:t>
            </a:r>
            <a:r>
              <a:rPr lang="en-US" sz="4800" b="0" dirty="0" err="1">
                <a:solidFill>
                  <a:srgbClr val="006600"/>
                </a:solidFill>
                <a:effectLst/>
                <a:latin typeface="+mn-lt"/>
              </a:rPr>
              <a:t>th</a:t>
            </a:r>
            <a:r>
              <a:rPr lang="vi-VN" sz="4800" b="0" dirty="0">
                <a:solidFill>
                  <a:srgbClr val="006600"/>
                </a:solidFill>
                <a:effectLst/>
                <a:latin typeface="+mn-lt"/>
              </a:rPr>
              <a:t>ư</a:t>
            </a:r>
            <a:r>
              <a:rPr lang="en-US" sz="4800" b="0" dirty="0" err="1">
                <a:solidFill>
                  <a:srgbClr val="006600"/>
                </a:solidFill>
                <a:effectLst/>
                <a:latin typeface="+mn-lt"/>
              </a:rPr>
              <a:t>ơng</a:t>
            </a:r>
            <a:r>
              <a:rPr lang="en-US" sz="4800" b="0" dirty="0">
                <a:solidFill>
                  <a:srgbClr val="006600"/>
                </a:solidFill>
                <a:effectLst/>
                <a:latin typeface="+mn-lt"/>
              </a:rPr>
              <a:t> bao la </a:t>
            </a:r>
            <a:r>
              <a:rPr lang="en-US" sz="4800" b="0" dirty="0" err="1">
                <a:solidFill>
                  <a:srgbClr val="006600"/>
                </a:solidFill>
                <a:effectLst/>
                <a:latin typeface="+mn-lt"/>
              </a:rPr>
              <a:t>miên</a:t>
            </a:r>
            <a:r>
              <a:rPr lang="en-US" sz="4800" b="0" dirty="0">
                <a:solidFill>
                  <a:srgbClr val="006600"/>
                </a:solidFill>
                <a:effectLst/>
                <a:latin typeface="+mn-lt"/>
              </a:rPr>
              <a:t> man </a:t>
            </a:r>
            <a:r>
              <a:rPr lang="en-US" sz="4800" b="0" dirty="0" err="1">
                <a:solidFill>
                  <a:srgbClr val="006600"/>
                </a:solidFill>
                <a:effectLst/>
                <a:latin typeface="+mn-lt"/>
              </a:rPr>
              <a:t>xa</a:t>
            </a:r>
            <a:r>
              <a:rPr lang="en-US" sz="4800" b="0" dirty="0">
                <a:solidFill>
                  <a:srgbClr val="006600"/>
                </a:solidFill>
                <a:effectLst/>
                <a:latin typeface="+mn-lt"/>
              </a:rPr>
              <a:t> </a:t>
            </a:r>
            <a:r>
              <a:rPr lang="en-US" sz="4800" b="0" dirty="0" err="1">
                <a:solidFill>
                  <a:srgbClr val="006600"/>
                </a:solidFill>
                <a:effectLst/>
                <a:latin typeface="+mn-lt"/>
              </a:rPr>
              <a:t>kh</a:t>
            </a:r>
            <a:r>
              <a:rPr lang="vi-VN" sz="4800" b="0" dirty="0">
                <a:solidFill>
                  <a:srgbClr val="006600"/>
                </a:solidFill>
                <a:effectLst/>
                <a:latin typeface="+mn-lt"/>
              </a:rPr>
              <a:t>ơ</a:t>
            </a:r>
            <a:r>
              <a:rPr lang="en-US" sz="4800" b="0" dirty="0" err="1">
                <a:solidFill>
                  <a:srgbClr val="006600"/>
                </a:solidFill>
                <a:effectLst/>
                <a:latin typeface="+mn-lt"/>
              </a:rPr>
              <a:t>i</a:t>
            </a:r>
            <a:r>
              <a:rPr lang="en-US" sz="4800" b="0" dirty="0">
                <a:solidFill>
                  <a:srgbClr val="006600"/>
                </a:solidFill>
                <a:effectLst/>
                <a:latin typeface="+mn-lt"/>
              </a:rPr>
              <a:t> </a:t>
            </a:r>
            <a:r>
              <a:rPr lang="en-US" sz="4800" b="0" dirty="0" err="1">
                <a:solidFill>
                  <a:srgbClr val="006600"/>
                </a:solidFill>
                <a:effectLst/>
                <a:latin typeface="+mn-lt"/>
              </a:rPr>
              <a:t>t</a:t>
            </a:r>
            <a:r>
              <a:rPr lang="en-US" sz="4800" dirty="0" err="1">
                <a:solidFill>
                  <a:srgbClr val="006600"/>
                </a:solidFill>
                <a:latin typeface="+mn-lt"/>
              </a:rPr>
              <a:t>ừng</a:t>
            </a:r>
            <a:r>
              <a:rPr lang="en-US" sz="4800" dirty="0">
                <a:solidFill>
                  <a:srgbClr val="006600"/>
                </a:solidFill>
                <a:latin typeface="+mn-lt"/>
              </a:rPr>
              <a:t> </a:t>
            </a:r>
            <a:r>
              <a:rPr lang="en-US" sz="4800" dirty="0" err="1">
                <a:solidFill>
                  <a:srgbClr val="006600"/>
                </a:solidFill>
                <a:latin typeface="+mn-lt"/>
              </a:rPr>
              <a:t>ngày</a:t>
            </a:r>
            <a:r>
              <a:rPr lang="en-US" sz="4800" dirty="0">
                <a:solidFill>
                  <a:srgbClr val="006600"/>
                </a:solidFill>
                <a:latin typeface="+mn-lt"/>
              </a:rPr>
              <a:t> qua </a:t>
            </a:r>
            <a:r>
              <a:rPr lang="en-US" sz="4800" dirty="0" err="1">
                <a:solidFill>
                  <a:srgbClr val="006600"/>
                </a:solidFill>
                <a:latin typeface="+mn-lt"/>
              </a:rPr>
              <a:t>vỗ</a:t>
            </a:r>
            <a:r>
              <a:rPr lang="en-US" sz="4800" dirty="0">
                <a:solidFill>
                  <a:srgbClr val="006600"/>
                </a:solidFill>
                <a:latin typeface="+mn-lt"/>
              </a:rPr>
              <a:t> </a:t>
            </a:r>
            <a:r>
              <a:rPr lang="en-US" sz="4800" dirty="0" err="1">
                <a:solidFill>
                  <a:srgbClr val="006600"/>
                </a:solidFill>
                <a:latin typeface="+mn-lt"/>
              </a:rPr>
              <a:t>về</a:t>
            </a:r>
            <a:r>
              <a:rPr lang="en-US" sz="4800" dirty="0">
                <a:solidFill>
                  <a:srgbClr val="006600"/>
                </a:solidFill>
                <a:latin typeface="+mn-lt"/>
              </a:rPr>
              <a:t>. </a:t>
            </a:r>
            <a:r>
              <a:rPr lang="en-US" sz="4800" dirty="0" err="1">
                <a:solidFill>
                  <a:srgbClr val="006600"/>
                </a:solidFill>
                <a:latin typeface="+mn-lt"/>
              </a:rPr>
              <a:t>Thành</a:t>
            </a:r>
            <a:r>
              <a:rPr lang="en-US" sz="4800" dirty="0">
                <a:solidFill>
                  <a:srgbClr val="006600"/>
                </a:solidFill>
                <a:latin typeface="+mn-lt"/>
              </a:rPr>
              <a:t> </a:t>
            </a:r>
            <a:r>
              <a:rPr lang="en-US" sz="4800" dirty="0" err="1">
                <a:solidFill>
                  <a:srgbClr val="006600"/>
                </a:solidFill>
                <a:latin typeface="+mn-lt"/>
              </a:rPr>
              <a:t>đô</a:t>
            </a:r>
            <a:r>
              <a:rPr lang="en-US" sz="4800" dirty="0">
                <a:solidFill>
                  <a:srgbClr val="006600"/>
                </a:solidFill>
                <a:latin typeface="+mn-lt"/>
              </a:rPr>
              <a:t> </a:t>
            </a:r>
            <a:r>
              <a:rPr lang="en-US" sz="4800" dirty="0" err="1">
                <a:solidFill>
                  <a:srgbClr val="006600"/>
                </a:solidFill>
                <a:latin typeface="+mn-lt"/>
              </a:rPr>
              <a:t>tình</a:t>
            </a:r>
            <a:r>
              <a:rPr lang="en-US" sz="4800" dirty="0">
                <a:solidFill>
                  <a:srgbClr val="006600"/>
                </a:solidFill>
                <a:latin typeface="+mn-lt"/>
              </a:rPr>
              <a:t> </a:t>
            </a:r>
            <a:r>
              <a:rPr lang="en-US" sz="4800" dirty="0" err="1">
                <a:solidFill>
                  <a:srgbClr val="006600"/>
                </a:solidFill>
                <a:latin typeface="+mn-lt"/>
              </a:rPr>
              <a:t>yêu</a:t>
            </a:r>
            <a:r>
              <a:rPr lang="en-US" sz="4800" dirty="0">
                <a:solidFill>
                  <a:srgbClr val="006600"/>
                </a:solidFill>
                <a:latin typeface="+mn-lt"/>
              </a:rPr>
              <a:t> </a:t>
            </a:r>
            <a:r>
              <a:rPr lang="en-US" sz="4800" dirty="0" err="1">
                <a:solidFill>
                  <a:srgbClr val="006600"/>
                </a:solidFill>
                <a:latin typeface="+mn-lt"/>
              </a:rPr>
              <a:t>ngợi</a:t>
            </a:r>
            <a:r>
              <a:rPr lang="en-US" sz="4800" dirty="0">
                <a:solidFill>
                  <a:srgbClr val="006600"/>
                </a:solidFill>
                <a:latin typeface="+mn-lt"/>
              </a:rPr>
              <a:t> h</a:t>
            </a:r>
            <a:r>
              <a:rPr lang="vi-VN" sz="4800" dirty="0">
                <a:solidFill>
                  <a:srgbClr val="006600"/>
                </a:solidFill>
                <a:latin typeface="+mn-lt"/>
              </a:rPr>
              <a:t>ư</a:t>
            </a:r>
            <a:r>
              <a:rPr lang="en-US" sz="4800" dirty="0" err="1">
                <a:solidFill>
                  <a:srgbClr val="006600"/>
                </a:solidFill>
                <a:latin typeface="+mn-lt"/>
              </a:rPr>
              <a:t>ơng</a:t>
            </a:r>
            <a:r>
              <a:rPr lang="en-US" sz="4800" dirty="0">
                <a:solidFill>
                  <a:srgbClr val="006600"/>
                </a:solidFill>
                <a:latin typeface="+mn-lt"/>
              </a:rPr>
              <a:t> </a:t>
            </a:r>
            <a:r>
              <a:rPr lang="en-US" sz="4800" dirty="0" err="1">
                <a:solidFill>
                  <a:srgbClr val="006600"/>
                </a:solidFill>
                <a:latin typeface="+mn-lt"/>
              </a:rPr>
              <a:t>trời</a:t>
            </a:r>
            <a:r>
              <a:rPr lang="en-US" sz="4800" dirty="0">
                <a:solidFill>
                  <a:srgbClr val="006600"/>
                </a:solidFill>
                <a:latin typeface="+mn-lt"/>
              </a:rPr>
              <a:t> </a:t>
            </a:r>
            <a:r>
              <a:rPr lang="en-US" sz="4800" dirty="0" err="1">
                <a:solidFill>
                  <a:srgbClr val="006600"/>
                </a:solidFill>
                <a:latin typeface="+mn-lt"/>
              </a:rPr>
              <a:t>th</a:t>
            </a:r>
            <a:r>
              <a:rPr lang="vi-VN" sz="4800" dirty="0">
                <a:solidFill>
                  <a:srgbClr val="006600"/>
                </a:solidFill>
                <a:latin typeface="+mn-lt"/>
              </a:rPr>
              <a:t>ư</a:t>
            </a:r>
            <a:r>
              <a:rPr lang="en-US" sz="4800" dirty="0" err="1">
                <a:solidFill>
                  <a:srgbClr val="006600"/>
                </a:solidFill>
                <a:latin typeface="+mn-lt"/>
              </a:rPr>
              <a:t>ơng</a:t>
            </a:r>
            <a:r>
              <a:rPr lang="en-US" sz="4800" dirty="0">
                <a:solidFill>
                  <a:srgbClr val="006600"/>
                </a:solidFill>
                <a:latin typeface="+mn-lt"/>
              </a:rPr>
              <a:t> </a:t>
            </a:r>
            <a:r>
              <a:rPr lang="en-US" sz="4800" dirty="0" err="1">
                <a:solidFill>
                  <a:srgbClr val="006600"/>
                </a:solidFill>
                <a:latin typeface="+mn-lt"/>
              </a:rPr>
              <a:t>mến</a:t>
            </a:r>
            <a:r>
              <a:rPr lang="en-US" sz="4800" dirty="0">
                <a:solidFill>
                  <a:srgbClr val="006600"/>
                </a:solidFill>
                <a:latin typeface="+mn-lt"/>
              </a:rPr>
              <a:t>. </a:t>
            </a:r>
            <a:r>
              <a:rPr lang="en-US" sz="4800" dirty="0" err="1">
                <a:solidFill>
                  <a:srgbClr val="006600"/>
                </a:solidFill>
                <a:latin typeface="+mn-lt"/>
              </a:rPr>
              <a:t>Tôi</a:t>
            </a:r>
            <a:r>
              <a:rPr lang="en-US" sz="4800" dirty="0">
                <a:solidFill>
                  <a:srgbClr val="006600"/>
                </a:solidFill>
                <a:latin typeface="+mn-lt"/>
              </a:rPr>
              <a:t> </a:t>
            </a:r>
            <a:r>
              <a:rPr lang="vi-VN" sz="4800" dirty="0">
                <a:solidFill>
                  <a:srgbClr val="006600"/>
                </a:solidFill>
                <a:latin typeface="+mn-lt"/>
              </a:rPr>
              <a:t>ư</a:t>
            </a:r>
            <a:r>
              <a:rPr lang="en-US" sz="4800" dirty="0" err="1">
                <a:solidFill>
                  <a:srgbClr val="006600"/>
                </a:solidFill>
                <a:latin typeface="+mn-lt"/>
              </a:rPr>
              <a:t>ớc</a:t>
            </a:r>
            <a:r>
              <a:rPr lang="en-US" sz="4800" dirty="0">
                <a:solidFill>
                  <a:srgbClr val="006600"/>
                </a:solidFill>
                <a:latin typeface="+mn-lt"/>
              </a:rPr>
              <a:t> </a:t>
            </a:r>
            <a:r>
              <a:rPr lang="en-US" sz="4800" dirty="0" err="1">
                <a:solidFill>
                  <a:srgbClr val="006600"/>
                </a:solidFill>
                <a:latin typeface="+mn-lt"/>
              </a:rPr>
              <a:t>nguyện</a:t>
            </a:r>
            <a:r>
              <a:rPr lang="en-US" sz="4800" dirty="0">
                <a:solidFill>
                  <a:srgbClr val="006600"/>
                </a:solidFill>
                <a:latin typeface="+mn-lt"/>
              </a:rPr>
              <a:t> </a:t>
            </a:r>
            <a:r>
              <a:rPr lang="en-US" sz="4800" dirty="0" err="1">
                <a:solidFill>
                  <a:srgbClr val="006600"/>
                </a:solidFill>
                <a:latin typeface="+mn-lt"/>
              </a:rPr>
              <a:t>định</a:t>
            </a:r>
            <a:r>
              <a:rPr lang="en-US" sz="4800" dirty="0">
                <a:solidFill>
                  <a:srgbClr val="006600"/>
                </a:solidFill>
                <a:latin typeface="+mn-lt"/>
              </a:rPr>
              <a:t> c</a:t>
            </a:r>
            <a:r>
              <a:rPr lang="vi-VN" sz="4800" dirty="0">
                <a:solidFill>
                  <a:srgbClr val="006600"/>
                </a:solidFill>
                <a:latin typeface="+mn-lt"/>
              </a:rPr>
              <a:t>ư</a:t>
            </a:r>
            <a:r>
              <a:rPr lang="en-US" sz="4800" dirty="0">
                <a:solidFill>
                  <a:srgbClr val="006600"/>
                </a:solidFill>
                <a:latin typeface="+mn-lt"/>
              </a:rPr>
              <a:t> </a:t>
            </a:r>
            <a:r>
              <a:rPr lang="en-US" sz="4800" dirty="0" err="1">
                <a:solidFill>
                  <a:srgbClr val="006600"/>
                </a:solidFill>
                <a:latin typeface="+mn-lt"/>
              </a:rPr>
              <a:t>chốn</a:t>
            </a:r>
            <a:r>
              <a:rPr lang="en-US" sz="4800" dirty="0">
                <a:solidFill>
                  <a:srgbClr val="006600"/>
                </a:solidFill>
                <a:latin typeface="+mn-lt"/>
              </a:rPr>
              <a:t> </a:t>
            </a:r>
            <a:r>
              <a:rPr lang="en-US" sz="4800" dirty="0" err="1">
                <a:solidFill>
                  <a:srgbClr val="006600"/>
                </a:solidFill>
                <a:latin typeface="+mn-lt"/>
              </a:rPr>
              <a:t>đây</a:t>
            </a:r>
            <a:r>
              <a:rPr lang="en-US" sz="4800" dirty="0">
                <a:solidFill>
                  <a:srgbClr val="006600"/>
                </a:solidFill>
                <a:latin typeface="+mn-lt"/>
              </a:rPr>
              <a:t> </a:t>
            </a:r>
            <a:r>
              <a:rPr lang="en-US" sz="4800" dirty="0" err="1">
                <a:solidFill>
                  <a:srgbClr val="006600"/>
                </a:solidFill>
                <a:latin typeface="+mn-lt"/>
              </a:rPr>
              <a:t>trọn</a:t>
            </a:r>
            <a:r>
              <a:rPr lang="en-US" sz="4800" dirty="0">
                <a:solidFill>
                  <a:srgbClr val="006600"/>
                </a:solidFill>
                <a:latin typeface="+mn-lt"/>
              </a:rPr>
              <a:t> </a:t>
            </a:r>
            <a:r>
              <a:rPr lang="en-US" sz="4800" dirty="0" err="1">
                <a:solidFill>
                  <a:srgbClr val="006600"/>
                </a:solidFill>
                <a:latin typeface="+mn-lt"/>
              </a:rPr>
              <a:t>đời</a:t>
            </a:r>
            <a:r>
              <a:rPr lang="en-US" sz="4800" dirty="0">
                <a:solidFill>
                  <a:srgbClr val="006600"/>
                </a:solidFill>
                <a:latin typeface="+mn-lt"/>
              </a:rPr>
              <a:t>. </a:t>
            </a:r>
            <a:endParaRPr lang="en-US" sz="4800" b="0" u="sng"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069498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two people&#10;&#10;Description automatically generated">
            <a:extLst>
              <a:ext uri="{FF2B5EF4-FFF2-40B4-BE49-F238E27FC236}">
                <a16:creationId xmlns:a16="http://schemas.microsoft.com/office/drawing/2014/main" id="{CC803CFF-3ABA-4FEC-B2A8-C9655AD65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3772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two people&#10;&#10;Description automatically generated">
            <a:extLst>
              <a:ext uri="{FF2B5EF4-FFF2-40B4-BE49-F238E27FC236}">
                <a16:creationId xmlns:a16="http://schemas.microsoft.com/office/drawing/2014/main" id="{CC803CFF-3ABA-4FEC-B2A8-C9655AD65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6625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two people&#10;&#10;Description automatically generated">
            <a:extLst>
              <a:ext uri="{FF2B5EF4-FFF2-40B4-BE49-F238E27FC236}">
                <a16:creationId xmlns:a16="http://schemas.microsoft.com/office/drawing/2014/main" id="{CC803CFF-3ABA-4FEC-B2A8-C9655AD65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160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white sign with red text&#10;&#10;Description automatically generated">
            <a:extLst>
              <a:ext uri="{FF2B5EF4-FFF2-40B4-BE49-F238E27FC236}">
                <a16:creationId xmlns:a16="http://schemas.microsoft.com/office/drawing/2014/main" id="{980419DD-D7EA-4698-850E-18E9A1A91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194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5400" dirty="0" err="1">
                <a:ln/>
                <a:solidFill>
                  <a:srgbClr val="006600"/>
                </a:solidFill>
                <a:latin typeface="+mn-lt"/>
                <a:cs typeface="Times New Roman" pitchFamily="18" charset="0"/>
              </a:rPr>
              <a:t>Thánh</a:t>
            </a:r>
            <a:r>
              <a:rPr lang="en-US" sz="5400" dirty="0">
                <a:ln/>
                <a:solidFill>
                  <a:srgbClr val="006600"/>
                </a:solidFill>
                <a:latin typeface="+mn-lt"/>
                <a:cs typeface="Times New Roman" pitchFamily="18" charset="0"/>
              </a:rPr>
              <a:t> </a:t>
            </a:r>
            <a:r>
              <a:rPr lang="en-US" sz="5400" dirty="0" err="1">
                <a:ln/>
                <a:solidFill>
                  <a:srgbClr val="006600"/>
                </a:solidFill>
                <a:latin typeface="+mn-lt"/>
                <a:cs typeface="Times New Roman" pitchFamily="18" charset="0"/>
              </a:rPr>
              <a:t>Vịnh</a:t>
            </a:r>
            <a:r>
              <a:rPr lang="en-US" sz="5400" dirty="0">
                <a:ln/>
                <a:solidFill>
                  <a:srgbClr val="006600"/>
                </a:solidFill>
                <a:latin typeface="+mn-lt"/>
                <a:cs typeface="Times New Roman" pitchFamily="18" charset="0"/>
              </a:rPr>
              <a:t> 88</a:t>
            </a:r>
            <a:br>
              <a:rPr lang="en-US" sz="7200" dirty="0">
                <a:ln/>
                <a:solidFill>
                  <a:srgbClr val="006600"/>
                </a:solidFill>
                <a:latin typeface="+mn-lt"/>
                <a:cs typeface="Times New Roman" pitchFamily="18" charset="0"/>
              </a:rPr>
            </a:br>
            <a:r>
              <a:rPr lang="en-US" dirty="0">
                <a:ln/>
                <a:solidFill>
                  <a:srgbClr val="006600"/>
                </a:solidFill>
                <a:latin typeface="+mn-lt"/>
                <a:cs typeface="Times New Roman" pitchFamily="18" charset="0"/>
              </a:rPr>
              <a:t>LỄ THÁNH GIUSE</a:t>
            </a:r>
            <a:br>
              <a:rPr lang="en-US" dirty="0">
                <a:ln/>
                <a:solidFill>
                  <a:srgbClr val="006600"/>
                </a:solidFill>
                <a:latin typeface="+mn-lt"/>
                <a:cs typeface="Times New Roman" pitchFamily="18" charset="0"/>
              </a:rPr>
            </a:br>
            <a:r>
              <a:rPr lang="en-US" dirty="0" err="1">
                <a:ln/>
                <a:solidFill>
                  <a:srgbClr val="006600"/>
                </a:solidFill>
                <a:latin typeface="+mn-lt"/>
                <a:cs typeface="Times New Roman" pitchFamily="18" charset="0"/>
              </a:rPr>
              <a:t>bạn</a:t>
            </a:r>
            <a:r>
              <a:rPr lang="en-US" dirty="0">
                <a:ln/>
                <a:solidFill>
                  <a:srgbClr val="006600"/>
                </a:solidFill>
                <a:latin typeface="+mn-lt"/>
                <a:cs typeface="Times New Roman" pitchFamily="18" charset="0"/>
              </a:rPr>
              <a:t> </a:t>
            </a:r>
            <a:r>
              <a:rPr lang="en-US" dirty="0" err="1">
                <a:ln/>
                <a:solidFill>
                  <a:srgbClr val="006600"/>
                </a:solidFill>
                <a:latin typeface="+mn-lt"/>
                <a:cs typeface="Times New Roman" pitchFamily="18" charset="0"/>
              </a:rPr>
              <a:t>trăm</a:t>
            </a:r>
            <a:r>
              <a:rPr lang="en-US" dirty="0">
                <a:ln/>
                <a:solidFill>
                  <a:srgbClr val="006600"/>
                </a:solidFill>
                <a:latin typeface="+mn-lt"/>
                <a:cs typeface="Times New Roman" pitchFamily="18" charset="0"/>
              </a:rPr>
              <a:t> </a:t>
            </a:r>
            <a:r>
              <a:rPr lang="en-US" dirty="0" err="1">
                <a:ln/>
                <a:solidFill>
                  <a:srgbClr val="006600"/>
                </a:solidFill>
                <a:latin typeface="+mn-lt"/>
                <a:cs typeface="Times New Roman" pitchFamily="18" charset="0"/>
              </a:rPr>
              <a:t>năm</a:t>
            </a:r>
            <a:r>
              <a:rPr lang="en-US" dirty="0">
                <a:ln/>
                <a:solidFill>
                  <a:srgbClr val="006600"/>
                </a:solidFill>
                <a:latin typeface="+mn-lt"/>
                <a:cs typeface="Times New Roman" pitchFamily="18" charset="0"/>
              </a:rPr>
              <a:t> </a:t>
            </a:r>
            <a:r>
              <a:rPr lang="en-US" dirty="0" err="1">
                <a:ln/>
                <a:solidFill>
                  <a:srgbClr val="006600"/>
                </a:solidFill>
                <a:latin typeface="+mn-lt"/>
                <a:cs typeface="Times New Roman" pitchFamily="18" charset="0"/>
              </a:rPr>
              <a:t>Đức</a:t>
            </a:r>
            <a:r>
              <a:rPr lang="en-US" dirty="0">
                <a:ln/>
                <a:solidFill>
                  <a:srgbClr val="006600"/>
                </a:solidFill>
                <a:latin typeface="+mn-lt"/>
                <a:cs typeface="Times New Roman" pitchFamily="18" charset="0"/>
              </a:rPr>
              <a:t> Maria</a:t>
            </a:r>
            <a:br>
              <a:rPr lang="en-US" sz="7200" dirty="0">
                <a:ln/>
                <a:solidFill>
                  <a:srgbClr val="006600"/>
                </a:solidFill>
                <a:latin typeface="+mn-lt"/>
                <a:cs typeface="Times New Roman" pitchFamily="18" charset="0"/>
              </a:rPr>
            </a:br>
            <a:r>
              <a:rPr lang="en-US" sz="4000" i="1" dirty="0">
                <a:ln/>
                <a:solidFill>
                  <a:srgbClr val="006600"/>
                </a:solidFill>
                <a:latin typeface="+mn-lt"/>
                <a:cs typeface="Times New Roman" pitchFamily="18" charset="0"/>
              </a:rPr>
              <a:t>Kim Long</a:t>
            </a:r>
            <a:br>
              <a:rPr lang="en-US" sz="4000" i="1" dirty="0">
                <a:ln/>
                <a:solidFill>
                  <a:srgbClr val="006600"/>
                </a:solidFill>
                <a:latin typeface="+mn-lt"/>
                <a:cs typeface="Times New Roman" pitchFamily="18" charset="0"/>
              </a:rPr>
            </a:br>
            <a:r>
              <a:rPr lang="en-US" sz="4800" i="1" dirty="0">
                <a:ln/>
                <a:solidFill>
                  <a:srgbClr val="006600"/>
                </a:solidFill>
                <a:latin typeface="+mn-lt"/>
                <a:cs typeface="Times New Roman" pitchFamily="18" charset="0"/>
              </a:rPr>
              <a:t>03 </a:t>
            </a:r>
            <a:r>
              <a:rPr lang="en-US" sz="4800" i="1" dirty="0" err="1">
                <a:ln/>
                <a:solidFill>
                  <a:srgbClr val="006600"/>
                </a:solidFill>
                <a:latin typeface="+mn-lt"/>
                <a:cs typeface="Times New Roman" pitchFamily="18" charset="0"/>
              </a:rPr>
              <a:t>câu</a:t>
            </a:r>
            <a:endParaRPr lang="en-US" sz="4800" i="1" dirty="0">
              <a:ln/>
              <a:solidFill>
                <a:srgbClr val="006600"/>
              </a:solidFill>
              <a:latin typeface="+mn-lt"/>
              <a:cs typeface="Times New Roman" pitchFamily="18" charset="0"/>
            </a:endParaRPr>
          </a:p>
        </p:txBody>
      </p:sp>
    </p:spTree>
    <p:extLst>
      <p:ext uri="{BB962C8B-B14F-4D97-AF65-F5344CB8AC3E}">
        <p14:creationId xmlns:p14="http://schemas.microsoft.com/office/powerpoint/2010/main" val="1122001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a:solidFill>
                  <a:srgbClr val="C00000"/>
                </a:solidFill>
                <a:cs typeface="Times New Roman" pitchFamily="18" charset="0"/>
              </a:rPr>
              <a:t>Đk</a:t>
            </a:r>
            <a:r>
              <a:rPr lang="en-US" sz="8800" b="0" u="sng" dirty="0">
                <a:solidFill>
                  <a:srgbClr val="C000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rgbClr val="006600"/>
                </a:solidFill>
              </a:rPr>
              <a:t>Dòng dõi Người sẽ vạn kỳ trường tồn.</a:t>
            </a:r>
            <a:endParaRPr lang="en-US" sz="8800" b="0" dirty="0">
              <a:solidFill>
                <a:srgbClr val="006600"/>
              </a:solidFill>
              <a:effectLst/>
              <a:cs typeface="Times New Roman" pitchFamily="18" charset="0"/>
            </a:endParaRPr>
          </a:p>
        </p:txBody>
      </p:sp>
    </p:spTree>
    <p:extLst>
      <p:ext uri="{BB962C8B-B14F-4D97-AF65-F5344CB8AC3E}">
        <p14:creationId xmlns:p14="http://schemas.microsoft.com/office/powerpoint/2010/main" val="37039117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latin typeface="+mn-lt"/>
                <a:cs typeface="Times New Roman" pitchFamily="18" charset="0"/>
              </a:rPr>
              <a:t>Tk1</a:t>
            </a:r>
            <a:r>
              <a:rPr lang="en-US" sz="4800" b="0" dirty="0">
                <a:solidFill>
                  <a:srgbClr val="C00000"/>
                </a:solidFill>
                <a:effectLst/>
                <a:latin typeface="+mn-lt"/>
                <a:cs typeface="Times New Roman" pitchFamily="18" charset="0"/>
              </a:rPr>
              <a:t>:</a:t>
            </a:r>
            <a:r>
              <a:rPr lang="en-US" sz="4800" b="0" dirty="0">
                <a:solidFill>
                  <a:schemeClr val="bg1"/>
                </a:solidFill>
                <a:effectLst/>
                <a:latin typeface="+mn-lt"/>
                <a:cs typeface="Times New Roman" pitchFamily="18" charset="0"/>
              </a:rPr>
              <a:t> </a:t>
            </a:r>
            <a:r>
              <a:rPr lang="vi-VN" sz="4800" dirty="0">
                <a:solidFill>
                  <a:srgbClr val="006600"/>
                </a:solidFill>
              </a:rPr>
              <a:t>Tình thương Chúa muôn đời con luôn ca tụng, Vạn kiếp miệng con sẽ cao rao lòng thành tín của Ngài. Vì Chúa phán: Tình thương đó xây dựng đến thiên thu, Đức tín thành của Chúa thiết lập trên cung trời.</a:t>
            </a:r>
            <a:endParaRPr lang="en-US" sz="4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cs typeface="Times New Roman" pitchFamily="18" charset="0"/>
              </a:rPr>
              <a:t>Tk2</a:t>
            </a:r>
            <a:r>
              <a:rPr lang="en-US" sz="4800" b="0" dirty="0">
                <a:solidFill>
                  <a:srgbClr val="C000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rgbClr val="006600"/>
                </a:solidFill>
              </a:rPr>
              <a:t>Lập giao ước với người Ta đây tuyển chọn, Thề hứa cùng Đa-vít tôi trung rằng: dòng dõi của người bền vững mãi vì Ta muốn xây dựng đến thiên thu, muốn thiết lập củng cố ngai vàng ngươi muôn đời.</a:t>
            </a:r>
            <a:endParaRPr lang="en-US" sz="4800" b="0" dirty="0">
              <a:solidFill>
                <a:srgbClr val="006600"/>
              </a:solidFill>
              <a:effectLst/>
              <a:cs typeface="Times New Roman" pitchFamily="18" charset="0"/>
            </a:endParaRPr>
          </a:p>
        </p:txBody>
      </p:sp>
    </p:spTree>
    <p:extLst>
      <p:ext uri="{BB962C8B-B14F-4D97-AF65-F5344CB8AC3E}">
        <p14:creationId xmlns:p14="http://schemas.microsoft.com/office/powerpoint/2010/main" val="936067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cs typeface="Times New Roman" pitchFamily="18" charset="0"/>
              </a:rPr>
              <a:t>Tk3</a:t>
            </a:r>
            <a:r>
              <a:rPr lang="en-US" sz="4800" b="0" dirty="0">
                <a:solidFill>
                  <a:srgbClr val="C000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rgbClr val="006600"/>
                </a:solidFill>
              </a:rPr>
              <a:t>Từ muôn thuở muôn đời Ta yêu thương người, và sẽ hằng luôn giữ kiên trung lời kết ước cùng người. Và Chúa phán: Này Ta sẽ thương người đến muôn năm, Sẽ giữ hoài giao ước với người luôn khôn rời.</a:t>
            </a:r>
            <a:endParaRPr lang="en-US" sz="4800" b="0" dirty="0">
              <a:solidFill>
                <a:srgbClr val="006600"/>
              </a:solidFill>
              <a:effectLs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white and red sign with a book and text&#10;&#10;Description automatically generated">
            <a:extLst>
              <a:ext uri="{FF2B5EF4-FFF2-40B4-BE49-F238E27FC236}">
                <a16:creationId xmlns:a16="http://schemas.microsoft.com/office/drawing/2014/main" id="{1C63BCC0-777D-425C-93F4-C262C4EF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891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br>
              <a:rPr lang="en-US" sz="4600" b="0" dirty="0">
                <a:solidFill>
                  <a:schemeClr val="bg1"/>
                </a:solidFill>
                <a:effectLst/>
                <a:latin typeface="+mn-lt"/>
                <a:cs typeface="Times New Roman" pitchFamily="18" charset="0"/>
              </a:rPr>
            </a:br>
            <a:r>
              <a:rPr lang="en-US" sz="6600" b="0" dirty="0">
                <a:solidFill>
                  <a:srgbClr val="C00000"/>
                </a:solidFill>
                <a:effectLst/>
                <a:latin typeface="+mn-lt"/>
                <a:cs typeface="Times New Roman" pitchFamily="18" charset="0"/>
              </a:rPr>
              <a:t>Ca </a:t>
            </a:r>
            <a:r>
              <a:rPr lang="en-US" sz="6600" b="0" dirty="0" err="1">
                <a:solidFill>
                  <a:srgbClr val="C00000"/>
                </a:solidFill>
                <a:effectLst/>
                <a:latin typeface="+mn-lt"/>
                <a:cs typeface="Times New Roman" pitchFamily="18" charset="0"/>
              </a:rPr>
              <a:t>Nhập</a:t>
            </a:r>
            <a:r>
              <a:rPr lang="en-US" sz="6600" b="0" dirty="0">
                <a:solidFill>
                  <a:srgbClr val="C00000"/>
                </a:solidFill>
                <a:effectLst/>
                <a:latin typeface="+mn-lt"/>
                <a:cs typeface="Times New Roman" pitchFamily="18" charset="0"/>
              </a:rPr>
              <a:t> </a:t>
            </a:r>
            <a:r>
              <a:rPr lang="en-US" sz="6600" b="0" dirty="0" err="1">
                <a:solidFill>
                  <a:srgbClr val="C00000"/>
                </a:solidFill>
                <a:effectLst/>
                <a:latin typeface="+mn-lt"/>
                <a:cs typeface="Times New Roman" pitchFamily="18" charset="0"/>
              </a:rPr>
              <a:t>Lễ</a:t>
            </a:r>
            <a:br>
              <a:rPr lang="en-US" sz="6600" b="0" dirty="0">
                <a:solidFill>
                  <a:srgbClr val="C00000"/>
                </a:solidFill>
                <a:effectLst/>
                <a:latin typeface="+mn-lt"/>
                <a:cs typeface="Times New Roman" pitchFamily="18" charset="0"/>
              </a:rPr>
            </a:br>
            <a:r>
              <a:rPr lang="en-US" sz="8900" b="0" dirty="0" err="1">
                <a:solidFill>
                  <a:srgbClr val="C00000"/>
                </a:solidFill>
                <a:effectLst/>
                <a:latin typeface="+mn-lt"/>
                <a:cs typeface="Times New Roman" pitchFamily="18" charset="0"/>
              </a:rPr>
              <a:t>Tôi</a:t>
            </a:r>
            <a:r>
              <a:rPr lang="en-US" sz="8900" b="0" dirty="0">
                <a:solidFill>
                  <a:srgbClr val="C00000"/>
                </a:solidFill>
                <a:effectLst/>
                <a:latin typeface="+mn-lt"/>
                <a:cs typeface="Times New Roman" pitchFamily="18" charset="0"/>
              </a:rPr>
              <a:t> </a:t>
            </a:r>
            <a:r>
              <a:rPr lang="en-US" sz="8900" b="0" dirty="0" err="1">
                <a:solidFill>
                  <a:srgbClr val="C00000"/>
                </a:solidFill>
                <a:effectLst/>
                <a:latin typeface="+mn-lt"/>
                <a:cs typeface="Times New Roman" pitchFamily="18" charset="0"/>
              </a:rPr>
              <a:t>M</a:t>
            </a:r>
            <a:r>
              <a:rPr lang="en-US" sz="8900" dirty="0" err="1">
                <a:solidFill>
                  <a:srgbClr val="C00000"/>
                </a:solidFill>
                <a:latin typeface="+mn-lt"/>
                <a:cs typeface="Times New Roman" pitchFamily="18" charset="0"/>
              </a:rPr>
              <a:t>ừng</a:t>
            </a:r>
            <a:r>
              <a:rPr lang="en-US" sz="8900" dirty="0">
                <a:solidFill>
                  <a:srgbClr val="C00000"/>
                </a:solidFill>
                <a:latin typeface="+mn-lt"/>
                <a:cs typeface="Times New Roman" pitchFamily="18" charset="0"/>
              </a:rPr>
              <a:t> </a:t>
            </a:r>
            <a:r>
              <a:rPr lang="en-US" sz="8900" dirty="0" err="1">
                <a:solidFill>
                  <a:srgbClr val="C00000"/>
                </a:solidFill>
                <a:latin typeface="+mn-lt"/>
                <a:cs typeface="Times New Roman" pitchFamily="18" charset="0"/>
              </a:rPr>
              <a:t>Vui</a:t>
            </a:r>
            <a:br>
              <a:rPr lang="en-US" sz="6600" b="0" dirty="0">
                <a:solidFill>
                  <a:srgbClr val="FFFF00"/>
                </a:solidFill>
                <a:effectLst/>
                <a:latin typeface="+mn-lt"/>
                <a:cs typeface="Times New Roman" pitchFamily="18" charset="0"/>
              </a:rPr>
            </a:br>
            <a:r>
              <a:rPr lang="en-US" sz="4600" b="0" i="1" dirty="0" err="1">
                <a:solidFill>
                  <a:srgbClr val="002060"/>
                </a:solidFill>
                <a:effectLst/>
                <a:latin typeface="+mn-lt"/>
                <a:cs typeface="Times New Roman" pitchFamily="18" charset="0"/>
              </a:rPr>
              <a:t>Lãng</a:t>
            </a:r>
            <a:r>
              <a:rPr lang="en-US" sz="4600" b="0" i="1" dirty="0">
                <a:solidFill>
                  <a:srgbClr val="002060"/>
                </a:solidFill>
                <a:effectLst/>
                <a:latin typeface="+mn-lt"/>
                <a:cs typeface="Times New Roman" pitchFamily="18" charset="0"/>
              </a:rPr>
              <a:t> Du</a:t>
            </a:r>
            <a:br>
              <a:rPr lang="en-US" sz="4600" b="0" i="1" dirty="0">
                <a:solidFill>
                  <a:srgbClr val="002060"/>
                </a:solidFill>
                <a:effectLst/>
                <a:latin typeface="+mn-lt"/>
                <a:cs typeface="Times New Roman" pitchFamily="18" charset="0"/>
              </a:rPr>
            </a:br>
            <a:r>
              <a:rPr lang="en-US" sz="4600" b="0" i="1" dirty="0">
                <a:solidFill>
                  <a:srgbClr val="002060"/>
                </a:solidFill>
                <a:effectLst/>
                <a:latin typeface="+mn-lt"/>
                <a:cs typeface="Times New Roman" pitchFamily="18" charset="0"/>
              </a:rPr>
              <a:t>(</a:t>
            </a:r>
            <a:r>
              <a:rPr lang="en-US" sz="4600" b="0" i="1" dirty="0" err="1">
                <a:solidFill>
                  <a:srgbClr val="002060"/>
                </a:solidFill>
                <a:effectLst/>
                <a:latin typeface="+mn-lt"/>
                <a:cs typeface="Times New Roman" pitchFamily="18" charset="0"/>
              </a:rPr>
              <a:t>Cảm</a:t>
            </a:r>
            <a:r>
              <a:rPr lang="en-US" sz="4600" b="0" i="1" dirty="0">
                <a:solidFill>
                  <a:srgbClr val="002060"/>
                </a:solidFill>
                <a:effectLst/>
                <a:latin typeface="+mn-lt"/>
                <a:cs typeface="Times New Roman" pitchFamily="18" charset="0"/>
              </a:rPr>
              <a:t> </a:t>
            </a:r>
            <a:r>
              <a:rPr lang="en-US" sz="4600" b="0" i="1" dirty="0" err="1">
                <a:solidFill>
                  <a:srgbClr val="002060"/>
                </a:solidFill>
                <a:effectLst/>
                <a:latin typeface="+mn-lt"/>
                <a:cs typeface="Times New Roman" pitchFamily="18" charset="0"/>
              </a:rPr>
              <a:t>H</a:t>
            </a:r>
            <a:r>
              <a:rPr lang="en-US" sz="4600" i="1" dirty="0" err="1">
                <a:solidFill>
                  <a:srgbClr val="002060"/>
                </a:solidFill>
                <a:latin typeface="+mn-lt"/>
                <a:cs typeface="Times New Roman" pitchFamily="18" charset="0"/>
              </a:rPr>
              <a:t>ứng</a:t>
            </a:r>
            <a:r>
              <a:rPr lang="en-US" sz="4600" i="1" dirty="0">
                <a:solidFill>
                  <a:srgbClr val="002060"/>
                </a:solidFill>
                <a:latin typeface="+mn-lt"/>
                <a:cs typeface="Times New Roman" pitchFamily="18" charset="0"/>
              </a:rPr>
              <a:t> </a:t>
            </a:r>
            <a:r>
              <a:rPr lang="en-US" sz="4600" i="1" dirty="0" err="1">
                <a:solidFill>
                  <a:srgbClr val="002060"/>
                </a:solidFill>
                <a:latin typeface="+mn-lt"/>
                <a:cs typeface="Times New Roman" pitchFamily="18" charset="0"/>
              </a:rPr>
              <a:t>Thánh</a:t>
            </a:r>
            <a:r>
              <a:rPr lang="en-US" sz="4600" i="1" dirty="0">
                <a:solidFill>
                  <a:srgbClr val="002060"/>
                </a:solidFill>
                <a:latin typeface="+mn-lt"/>
                <a:cs typeface="Times New Roman" pitchFamily="18" charset="0"/>
              </a:rPr>
              <a:t> </a:t>
            </a:r>
            <a:r>
              <a:rPr lang="en-US" sz="4600" i="1" dirty="0" err="1">
                <a:solidFill>
                  <a:srgbClr val="002060"/>
                </a:solidFill>
                <a:latin typeface="+mn-lt"/>
                <a:cs typeface="Times New Roman" pitchFamily="18" charset="0"/>
              </a:rPr>
              <a:t>Vịnh</a:t>
            </a:r>
            <a:r>
              <a:rPr lang="en-US" sz="4600" i="1" dirty="0">
                <a:solidFill>
                  <a:srgbClr val="002060"/>
                </a:solidFill>
                <a:latin typeface="+mn-lt"/>
                <a:cs typeface="Times New Roman" pitchFamily="18" charset="0"/>
              </a:rPr>
              <a:t> 121)</a:t>
            </a:r>
            <a:br>
              <a:rPr lang="en-US" sz="4600" b="0" i="1" dirty="0">
                <a:solidFill>
                  <a:srgbClr val="002060"/>
                </a:solidFill>
                <a:effectLst/>
                <a:latin typeface="+mn-lt"/>
                <a:cs typeface="Times New Roman" pitchFamily="18" charset="0"/>
              </a:rPr>
            </a:br>
            <a:br>
              <a:rPr lang="en-US" sz="4600" b="0" dirty="0">
                <a:solidFill>
                  <a:srgbClr val="002060"/>
                </a:solidFill>
                <a:effectLst/>
                <a:latin typeface="+mn-lt"/>
                <a:cs typeface="Times New Roman" pitchFamily="18" charset="0"/>
              </a:rPr>
            </a:br>
            <a:endParaRPr lang="vi-VN" sz="46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629150"/>
          </a:xfrm>
        </p:spPr>
        <p:txBody>
          <a:bodyPr>
            <a:normAutofit/>
          </a:bodyPr>
          <a:lstStyle/>
          <a:p>
            <a:pPr algn="just"/>
            <a:r>
              <a:rPr lang="vi-VN" sz="6600" dirty="0">
                <a:solidFill>
                  <a:srgbClr val="006600"/>
                </a:solidFill>
                <a:cs typeface="Times New Roman" pitchFamily="18" charset="0"/>
              </a:rPr>
              <a:t>Lạy Chúa, phúc thay người ở trong thánh điện của Chúa, họ luôn hát mừng Ngài.</a:t>
            </a:r>
            <a:endParaRPr lang="en-US" sz="6600" b="0" dirty="0">
              <a:solidFill>
                <a:srgbClr val="006600"/>
              </a:solidFill>
              <a:effectLst/>
              <a:latin typeface="+mj-lt"/>
              <a:cs typeface="Times New Roman" pitchFamily="18" charset="0"/>
            </a:endParaRPr>
          </a:p>
        </p:txBody>
      </p:sp>
      <p:sp>
        <p:nvSpPr>
          <p:cNvPr id="3" name="TextBox 2"/>
          <p:cNvSpPr txBox="1"/>
          <p:nvPr/>
        </p:nvSpPr>
        <p:spPr>
          <a:xfrm>
            <a:off x="0" y="6874"/>
            <a:ext cx="4237891" cy="707886"/>
          </a:xfrm>
          <a:prstGeom prst="rect">
            <a:avLst/>
          </a:prstGeom>
          <a:noFill/>
        </p:spPr>
        <p:txBody>
          <a:bodyPr wrap="none" rtlCol="0">
            <a:spAutoFit/>
          </a:bodyPr>
          <a:lstStyle/>
          <a:p>
            <a:r>
              <a:rPr lang="en-US" sz="4000" u="sng" dirty="0">
                <a:solidFill>
                  <a:srgbClr val="C00000"/>
                </a:solidFill>
                <a:cs typeface="Times New Roman" pitchFamily="18" charset="0"/>
              </a:rPr>
              <a:t>Tung </a:t>
            </a:r>
            <a:r>
              <a:rPr lang="en-US" sz="4000" u="sng" dirty="0" err="1">
                <a:solidFill>
                  <a:srgbClr val="C00000"/>
                </a:solidFill>
                <a:cs typeface="Times New Roman" pitchFamily="18" charset="0"/>
              </a:rPr>
              <a:t>Hô</a:t>
            </a:r>
            <a:r>
              <a:rPr lang="en-US" sz="4000" u="sng" dirty="0">
                <a:solidFill>
                  <a:srgbClr val="C00000"/>
                </a:solidFill>
                <a:cs typeface="Times New Roman" pitchFamily="18" charset="0"/>
              </a:rPr>
              <a:t> Tin </a:t>
            </a:r>
            <a:r>
              <a:rPr lang="en-US" sz="4000" u="sng" dirty="0" err="1">
                <a:solidFill>
                  <a:srgbClr val="C00000"/>
                </a:solidFill>
                <a:cs typeface="Times New Roman" pitchFamily="18" charset="0"/>
              </a:rPr>
              <a:t>Mừng</a:t>
            </a:r>
            <a:r>
              <a:rPr lang="en-US" sz="4000" u="sng" dirty="0">
                <a:solidFill>
                  <a:srgbClr val="C00000"/>
                </a:solidFill>
                <a:cs typeface="Times New Roman" pitchFamily="18" charset="0"/>
              </a:rPr>
              <a:t>:</a:t>
            </a:r>
          </a:p>
        </p:txBody>
      </p:sp>
    </p:spTree>
    <p:extLst>
      <p:ext uri="{BB962C8B-B14F-4D97-AF65-F5344CB8AC3E}">
        <p14:creationId xmlns:p14="http://schemas.microsoft.com/office/powerpoint/2010/main" val="38733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62441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0693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dirty="0">
                <a:solidFill>
                  <a:srgbClr val="C00000"/>
                </a:solidFill>
                <a:latin typeface="+mn-lt"/>
                <a:cs typeface="Times New Roman" pitchFamily="18" charset="0"/>
              </a:rPr>
              <a:t>Dâng</a:t>
            </a:r>
            <a:r>
              <a:rPr lang="en-US" sz="6600" b="0" dirty="0">
                <a:solidFill>
                  <a:srgbClr val="C00000"/>
                </a:solidFill>
                <a:effectLst/>
                <a:latin typeface="+mn-lt"/>
                <a:cs typeface="Times New Roman" pitchFamily="18" charset="0"/>
              </a:rPr>
              <a:t> </a:t>
            </a:r>
            <a:r>
              <a:rPr lang="en-US" sz="6600" b="0" dirty="0" err="1">
                <a:solidFill>
                  <a:srgbClr val="C00000"/>
                </a:solidFill>
                <a:effectLst/>
                <a:latin typeface="+mn-lt"/>
                <a:cs typeface="Times New Roman" pitchFamily="18" charset="0"/>
              </a:rPr>
              <a:t>Lễ</a:t>
            </a:r>
            <a:br>
              <a:rPr lang="en-US" sz="6600" b="0" dirty="0">
                <a:solidFill>
                  <a:srgbClr val="C00000"/>
                </a:solidFill>
                <a:effectLst/>
                <a:latin typeface="+mn-lt"/>
                <a:cs typeface="Times New Roman" pitchFamily="18" charset="0"/>
              </a:rPr>
            </a:br>
            <a:r>
              <a:rPr lang="en-US" sz="6600" b="0" dirty="0" err="1">
                <a:solidFill>
                  <a:srgbClr val="C00000"/>
                </a:solidFill>
                <a:effectLst/>
                <a:latin typeface="+mn-lt"/>
                <a:cs typeface="Times New Roman" pitchFamily="18" charset="0"/>
              </a:rPr>
              <a:t>Lễ</a:t>
            </a:r>
            <a:r>
              <a:rPr lang="en-US" sz="6600" b="0" dirty="0">
                <a:solidFill>
                  <a:srgbClr val="C00000"/>
                </a:solidFill>
                <a:effectLst/>
                <a:latin typeface="+mn-lt"/>
                <a:cs typeface="Times New Roman" pitchFamily="18" charset="0"/>
              </a:rPr>
              <a:t> Dâng </a:t>
            </a:r>
            <a:r>
              <a:rPr lang="en-US" sz="6600" b="0" dirty="0" err="1">
                <a:solidFill>
                  <a:srgbClr val="C00000"/>
                </a:solidFill>
                <a:effectLst/>
                <a:latin typeface="+mn-lt"/>
                <a:cs typeface="Times New Roman" pitchFamily="18" charset="0"/>
              </a:rPr>
              <a:t>Cuộc</a:t>
            </a:r>
            <a:r>
              <a:rPr lang="en-US" sz="6600" b="0" dirty="0">
                <a:solidFill>
                  <a:srgbClr val="C00000"/>
                </a:solidFill>
                <a:effectLst/>
                <a:latin typeface="+mn-lt"/>
                <a:cs typeface="Times New Roman" pitchFamily="18" charset="0"/>
              </a:rPr>
              <a:t> </a:t>
            </a:r>
            <a:r>
              <a:rPr lang="en-US" sz="6600" dirty="0" err="1">
                <a:solidFill>
                  <a:srgbClr val="C00000"/>
                </a:solidFill>
                <a:latin typeface="+mn-lt"/>
                <a:cs typeface="Times New Roman" pitchFamily="18" charset="0"/>
              </a:rPr>
              <a:t>S</a:t>
            </a:r>
            <a:r>
              <a:rPr lang="en-US" sz="6600" b="0" dirty="0" err="1">
                <a:solidFill>
                  <a:srgbClr val="C00000"/>
                </a:solidFill>
                <a:effectLst/>
                <a:latin typeface="+mn-lt"/>
                <a:cs typeface="Times New Roman" pitchFamily="18" charset="0"/>
              </a:rPr>
              <a:t>ống</a:t>
            </a:r>
            <a:br>
              <a:rPr lang="en-US" sz="6600" b="0" dirty="0">
                <a:solidFill>
                  <a:srgbClr val="FFFF00"/>
                </a:solidFill>
                <a:effectLst/>
                <a:latin typeface="+mn-lt"/>
                <a:cs typeface="Times New Roman" pitchFamily="18" charset="0"/>
              </a:rPr>
            </a:br>
            <a:r>
              <a:rPr lang="en-US" sz="4800" b="0" i="1" dirty="0">
                <a:solidFill>
                  <a:srgbClr val="002060"/>
                </a:solidFill>
                <a:effectLst/>
                <a:latin typeface="+mn-lt"/>
                <a:cs typeface="Times New Roman" pitchFamily="18" charset="0"/>
              </a:rPr>
              <a:t>Kim Đ</a:t>
            </a:r>
            <a:r>
              <a:rPr lang="vi-VN" sz="4800" b="0" i="1" dirty="0">
                <a:solidFill>
                  <a:srgbClr val="002060"/>
                </a:solidFill>
                <a:effectLst/>
                <a:latin typeface="+mn-lt"/>
                <a:cs typeface="Times New Roman" pitchFamily="18" charset="0"/>
              </a:rPr>
              <a:t>ư</a:t>
            </a:r>
            <a:r>
              <a:rPr lang="en-US" sz="4800" i="1" dirty="0" err="1">
                <a:solidFill>
                  <a:srgbClr val="002060"/>
                </a:solidFill>
                <a:latin typeface="+mn-lt"/>
                <a:cs typeface="Times New Roman" pitchFamily="18" charset="0"/>
              </a:rPr>
              <a:t>ờng</a:t>
            </a:r>
            <a:r>
              <a:rPr lang="en-US" sz="4800" i="1" dirty="0">
                <a:solidFill>
                  <a:srgbClr val="002060"/>
                </a:solidFill>
                <a:latin typeface="+mn-lt"/>
                <a:cs typeface="Times New Roman" pitchFamily="18" charset="0"/>
              </a:rPr>
              <a:t>, </a:t>
            </a:r>
            <a:r>
              <a:rPr lang="en-US" sz="4800" i="1" dirty="0" err="1">
                <a:solidFill>
                  <a:srgbClr val="002060"/>
                </a:solidFill>
                <a:latin typeface="+mn-lt"/>
                <a:cs typeface="Times New Roman" pitchFamily="18" charset="0"/>
              </a:rPr>
              <a:t>O.Cist</a:t>
            </a:r>
            <a:endParaRPr lang="vi-VN" sz="4600" b="0" i="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872561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err="1">
                <a:solidFill>
                  <a:srgbClr val="C00000"/>
                </a:solidFill>
                <a:effectLst/>
                <a:cs typeface="Times New Roman" pitchFamily="18" charset="0"/>
              </a:rPr>
              <a:t>Đk</a:t>
            </a:r>
            <a:r>
              <a:rPr lang="en-US" sz="4600" b="0" u="sng" dirty="0">
                <a:solidFill>
                  <a:srgbClr val="C00000"/>
                </a:solidFill>
                <a:effectLst/>
                <a:cs typeface="Times New Roman" pitchFamily="18" charset="0"/>
              </a:rPr>
              <a:t>:</a:t>
            </a:r>
            <a:r>
              <a:rPr lang="en-US" sz="4600" b="0" dirty="0">
                <a:solidFill>
                  <a:srgbClr val="C00000"/>
                </a:solidFill>
                <a:effectLst/>
                <a:cs typeface="Times New Roman" pitchFamily="18" charset="0"/>
              </a:rPr>
              <a:t> </a:t>
            </a:r>
            <a:r>
              <a:rPr lang="vi-VN" sz="4600" dirty="0">
                <a:solidFill>
                  <a:srgbClr val="006600"/>
                </a:solidFill>
              </a:rPr>
              <a:t>Đoàn con hân hoan chung bước tiến lên bàn thánh Chúa Trời. Hiệp dâng lên Ngài lễ dâng tâm tình của muôn nhịp sống. Là đây hương hoa của ruộng đồng, hoà trong hương kinh thắm đượm nồng, Chúa cho nên bánh sự sống…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40051383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Lời ca du dương thánh thót cất lên hòa với cung đàn. Niềm vui chan hoà thiết tha chung nhịp lòng trong hiệp nhất. Về đây trong muôn tiếng gọi mời, lời kinh yêu thương mãi đẹp ngời. Lễ dâng thắm đượm ngàn niềm vui.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1727474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C00000"/>
                </a:solidFill>
                <a:effectLst/>
                <a:cs typeface="Times New Roman" pitchFamily="18" charset="0"/>
              </a:rPr>
              <a:t>Tk1</a:t>
            </a:r>
            <a:r>
              <a:rPr lang="en-US" sz="4600" b="0"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Từng chùm nho chín ướp nên rượu nho góp từ đồng xanh. Giọt mồ hôi thấm nắng mưa vun trồng làm nên tấm bánh. Dâng lên với trái tim nồng nàn, dâng lên những ước mơ đầy tràn, tâm tư những phút vui buồn từng năm tháng.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4159468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cs typeface="Times New Roman" pitchFamily="18" charset="0"/>
              </a:rPr>
              <a:t>Tk2</a:t>
            </a:r>
            <a:r>
              <a:rPr lang="en-US" sz="4800" b="0" dirty="0">
                <a:solidFill>
                  <a:srgbClr val="C000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rgbClr val="006600"/>
                </a:solidFill>
              </a:rPr>
              <a:t>Trầm hương thơm ngát gió đưa nhẹ bay như hương lòng con. Là tình yêu mến của muôn tâm hồn cùng nhau dâng tiến. Dâng lên với trái tim nồng nàn, dâng muôn khúc hát hoà điệu đàn, tôn vinh Chúa đến muôn đời.</a:t>
            </a:r>
            <a:endParaRPr lang="en-US" sz="4800" b="0" dirty="0">
              <a:solidFill>
                <a:srgbClr val="006600"/>
              </a:solidFill>
              <a:effectLst/>
              <a:cs typeface="Times New Roman" pitchFamily="18" charset="0"/>
            </a:endParaRPr>
          </a:p>
        </p:txBody>
      </p:sp>
    </p:spTree>
    <p:extLst>
      <p:ext uri="{BB962C8B-B14F-4D97-AF65-F5344CB8AC3E}">
        <p14:creationId xmlns:p14="http://schemas.microsoft.com/office/powerpoint/2010/main" val="3872851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err="1">
                <a:solidFill>
                  <a:srgbClr val="C00000"/>
                </a:solidFill>
                <a:effectLst/>
                <a:cs typeface="Times New Roman" pitchFamily="18" charset="0"/>
              </a:rPr>
              <a:t>Đk</a:t>
            </a:r>
            <a:r>
              <a:rPr lang="en-US" sz="4600" b="0" u="sng" dirty="0">
                <a:solidFill>
                  <a:srgbClr val="C00000"/>
                </a:solidFill>
                <a:effectLst/>
                <a:cs typeface="Times New Roman" pitchFamily="18" charset="0"/>
              </a:rPr>
              <a:t>:</a:t>
            </a:r>
            <a:r>
              <a:rPr lang="en-US" sz="4600" b="0" dirty="0">
                <a:solidFill>
                  <a:srgbClr val="C00000"/>
                </a:solidFill>
                <a:effectLst/>
                <a:cs typeface="Times New Roman" pitchFamily="18" charset="0"/>
              </a:rPr>
              <a:t> </a:t>
            </a:r>
            <a:r>
              <a:rPr lang="vi-VN" sz="4600" dirty="0">
                <a:solidFill>
                  <a:srgbClr val="006600"/>
                </a:solidFill>
              </a:rPr>
              <a:t>Đoàn con hân hoan chung bước tiến lên bàn thánh Chúa Trời. Hiệp dâng lên Ngài lễ dâng tâm tình của muôn nhịp sống. Là đây hương hoa của ruộng đồng, hoà trong hương kinh thắm đượm nồng, Chúa cho nên bánh sự sống…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2299797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Lời ca du dương thánh thót cất lên hòa với cung đàn. Niềm vui chan hoà thiết tha chung nhịp lòng trong hiệp nhất. Về đây trong muôn tiếng gọi mời, lời kinh yêu thương mãi đẹp ngời. Lễ dâng thắm đượm ngàn niềm vui.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2503880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600" b="0" u="sng" dirty="0">
                <a:solidFill>
                  <a:srgbClr val="C00000"/>
                </a:solidFill>
                <a:effectLst/>
                <a:latin typeface="+mn-lt"/>
                <a:cs typeface="Times New Roman" pitchFamily="18" charset="0"/>
              </a:rPr>
              <a:t>Tk1:</a:t>
            </a:r>
            <a:r>
              <a:rPr lang="en-US" sz="5600" b="0" dirty="0">
                <a:solidFill>
                  <a:srgbClr val="C00000"/>
                </a:solidFill>
                <a:effectLst/>
                <a:latin typeface="+mn-lt"/>
                <a:cs typeface="Times New Roman" pitchFamily="18" charset="0"/>
              </a:rPr>
              <a:t> </a:t>
            </a:r>
            <a:r>
              <a:rPr lang="en-US" sz="5600" b="0" dirty="0" err="1">
                <a:solidFill>
                  <a:srgbClr val="006600"/>
                </a:solidFill>
                <a:effectLst/>
                <a:latin typeface="+mn-lt"/>
              </a:rPr>
              <a:t>Tôi</a:t>
            </a:r>
            <a:r>
              <a:rPr lang="en-US" sz="5600" b="0" dirty="0">
                <a:solidFill>
                  <a:srgbClr val="006600"/>
                </a:solidFill>
                <a:effectLst/>
                <a:latin typeface="+mn-lt"/>
              </a:rPr>
              <a:t> </a:t>
            </a:r>
            <a:r>
              <a:rPr lang="en-US" sz="5600" b="0" dirty="0" err="1">
                <a:solidFill>
                  <a:srgbClr val="006600"/>
                </a:solidFill>
                <a:effectLst/>
                <a:latin typeface="+mn-lt"/>
              </a:rPr>
              <a:t>m</a:t>
            </a:r>
            <a:r>
              <a:rPr lang="en-US" sz="5600" dirty="0" err="1">
                <a:solidFill>
                  <a:srgbClr val="006600"/>
                </a:solidFill>
                <a:latin typeface="+mn-lt"/>
              </a:rPr>
              <a:t>ừng</a:t>
            </a:r>
            <a:r>
              <a:rPr lang="en-US" sz="5600" dirty="0">
                <a:solidFill>
                  <a:srgbClr val="006600"/>
                </a:solidFill>
                <a:latin typeface="+mn-lt"/>
              </a:rPr>
              <a:t> </a:t>
            </a:r>
            <a:r>
              <a:rPr lang="en-US" sz="5600" dirty="0" err="1">
                <a:solidFill>
                  <a:srgbClr val="006600"/>
                </a:solidFill>
                <a:latin typeface="+mn-lt"/>
              </a:rPr>
              <a:t>vui</a:t>
            </a:r>
            <a:r>
              <a:rPr lang="en-US" sz="5600" dirty="0">
                <a:solidFill>
                  <a:srgbClr val="006600"/>
                </a:solidFill>
                <a:latin typeface="+mn-lt"/>
              </a:rPr>
              <a:t> </a:t>
            </a:r>
            <a:r>
              <a:rPr lang="en-US" sz="5600" dirty="0" err="1">
                <a:solidFill>
                  <a:srgbClr val="006600"/>
                </a:solidFill>
                <a:latin typeface="+mn-lt"/>
              </a:rPr>
              <a:t>khi</a:t>
            </a:r>
            <a:r>
              <a:rPr lang="en-US" sz="5600" dirty="0">
                <a:solidFill>
                  <a:srgbClr val="006600"/>
                </a:solidFill>
                <a:latin typeface="+mn-lt"/>
              </a:rPr>
              <a:t> ai </a:t>
            </a:r>
            <a:r>
              <a:rPr lang="en-US" sz="5600" dirty="0" err="1">
                <a:solidFill>
                  <a:srgbClr val="006600"/>
                </a:solidFill>
                <a:latin typeface="+mn-lt"/>
              </a:rPr>
              <a:t>đó</a:t>
            </a:r>
            <a:r>
              <a:rPr lang="en-US" sz="5600" dirty="0">
                <a:solidFill>
                  <a:srgbClr val="006600"/>
                </a:solidFill>
                <a:latin typeface="+mn-lt"/>
              </a:rPr>
              <a:t> </a:t>
            </a:r>
            <a:r>
              <a:rPr lang="en-US" sz="5600" dirty="0" err="1">
                <a:solidFill>
                  <a:srgbClr val="006600"/>
                </a:solidFill>
                <a:latin typeface="+mn-lt"/>
              </a:rPr>
              <a:t>bảo</a:t>
            </a:r>
            <a:r>
              <a:rPr lang="en-US" sz="5600" dirty="0">
                <a:solidFill>
                  <a:srgbClr val="006600"/>
                </a:solidFill>
                <a:latin typeface="+mn-lt"/>
              </a:rPr>
              <a:t> </a:t>
            </a:r>
            <a:r>
              <a:rPr lang="en-US" sz="5600" dirty="0" err="1">
                <a:solidFill>
                  <a:srgbClr val="006600"/>
                </a:solidFill>
                <a:latin typeface="+mn-lt"/>
              </a:rPr>
              <a:t>tôi</a:t>
            </a:r>
            <a:r>
              <a:rPr lang="en-US" sz="5600" dirty="0">
                <a:solidFill>
                  <a:srgbClr val="006600"/>
                </a:solidFill>
                <a:latin typeface="+mn-lt"/>
              </a:rPr>
              <a:t>, </a:t>
            </a:r>
            <a:r>
              <a:rPr lang="en-US" sz="5600" dirty="0" err="1">
                <a:solidFill>
                  <a:srgbClr val="006600"/>
                </a:solidFill>
                <a:latin typeface="+mn-lt"/>
              </a:rPr>
              <a:t>rằng</a:t>
            </a:r>
            <a:r>
              <a:rPr lang="en-US" sz="5600" dirty="0">
                <a:solidFill>
                  <a:srgbClr val="006600"/>
                </a:solidFill>
                <a:latin typeface="+mn-lt"/>
              </a:rPr>
              <a:t> ta </a:t>
            </a:r>
            <a:r>
              <a:rPr lang="en-US" sz="5600" dirty="0" err="1">
                <a:solidFill>
                  <a:srgbClr val="006600"/>
                </a:solidFill>
                <a:latin typeface="+mn-lt"/>
              </a:rPr>
              <a:t>sẽ</a:t>
            </a:r>
            <a:r>
              <a:rPr lang="en-US" sz="5600" dirty="0">
                <a:solidFill>
                  <a:srgbClr val="006600"/>
                </a:solidFill>
                <a:latin typeface="+mn-lt"/>
              </a:rPr>
              <a:t> </a:t>
            </a:r>
            <a:r>
              <a:rPr lang="en-US" sz="5600" dirty="0" err="1">
                <a:solidFill>
                  <a:srgbClr val="006600"/>
                </a:solidFill>
                <a:latin typeface="+mn-lt"/>
              </a:rPr>
              <a:t>đi</a:t>
            </a:r>
            <a:r>
              <a:rPr lang="en-US" sz="5600" dirty="0">
                <a:solidFill>
                  <a:srgbClr val="006600"/>
                </a:solidFill>
                <a:latin typeface="+mn-lt"/>
              </a:rPr>
              <a:t> </a:t>
            </a:r>
            <a:r>
              <a:rPr lang="en-US" sz="5600" dirty="0" err="1">
                <a:solidFill>
                  <a:srgbClr val="006600"/>
                </a:solidFill>
                <a:latin typeface="+mn-lt"/>
              </a:rPr>
              <a:t>về</a:t>
            </a:r>
            <a:r>
              <a:rPr lang="en-US" sz="5600" dirty="0">
                <a:solidFill>
                  <a:srgbClr val="006600"/>
                </a:solidFill>
                <a:latin typeface="+mn-lt"/>
              </a:rPr>
              <a:t> </a:t>
            </a:r>
            <a:r>
              <a:rPr lang="en-US" sz="5600" dirty="0" err="1">
                <a:solidFill>
                  <a:srgbClr val="006600"/>
                </a:solidFill>
                <a:latin typeface="+mn-lt"/>
              </a:rPr>
              <a:t>thánh</a:t>
            </a:r>
            <a:r>
              <a:rPr lang="en-US" sz="5600" dirty="0">
                <a:solidFill>
                  <a:srgbClr val="006600"/>
                </a:solidFill>
                <a:latin typeface="+mn-lt"/>
              </a:rPr>
              <a:t> </a:t>
            </a:r>
            <a:r>
              <a:rPr lang="en-US" sz="5600" dirty="0" err="1">
                <a:solidFill>
                  <a:srgbClr val="006600"/>
                </a:solidFill>
                <a:latin typeface="+mn-lt"/>
              </a:rPr>
              <a:t>đô</a:t>
            </a:r>
            <a:r>
              <a:rPr lang="en-US" sz="5600" dirty="0">
                <a:solidFill>
                  <a:srgbClr val="006600"/>
                </a:solidFill>
                <a:latin typeface="+mn-lt"/>
              </a:rPr>
              <a:t> </a:t>
            </a:r>
            <a:r>
              <a:rPr lang="en-US" sz="5600" dirty="0" err="1">
                <a:solidFill>
                  <a:srgbClr val="006600"/>
                </a:solidFill>
                <a:latin typeface="+mn-lt"/>
              </a:rPr>
              <a:t>cùng</a:t>
            </a:r>
            <a:r>
              <a:rPr lang="en-US" sz="5600" dirty="0">
                <a:solidFill>
                  <a:srgbClr val="006600"/>
                </a:solidFill>
                <a:latin typeface="+mn-lt"/>
              </a:rPr>
              <a:t> </a:t>
            </a:r>
            <a:r>
              <a:rPr lang="en-US" sz="5600" dirty="0" err="1">
                <a:solidFill>
                  <a:srgbClr val="006600"/>
                </a:solidFill>
                <a:latin typeface="+mn-lt"/>
              </a:rPr>
              <a:t>nhau</a:t>
            </a:r>
            <a:r>
              <a:rPr lang="en-US" sz="5600" dirty="0">
                <a:solidFill>
                  <a:srgbClr val="006600"/>
                </a:solidFill>
                <a:latin typeface="+mn-lt"/>
              </a:rPr>
              <a:t>. Nh</a:t>
            </a:r>
            <a:r>
              <a:rPr lang="vi-VN" sz="5600" dirty="0">
                <a:solidFill>
                  <a:srgbClr val="006600"/>
                </a:solidFill>
                <a:latin typeface="+mn-lt"/>
              </a:rPr>
              <a:t>ư</a:t>
            </a:r>
            <a:r>
              <a:rPr lang="en-US" sz="5600" dirty="0">
                <a:solidFill>
                  <a:srgbClr val="006600"/>
                </a:solidFill>
                <a:latin typeface="+mn-lt"/>
              </a:rPr>
              <a:t> </a:t>
            </a:r>
            <a:r>
              <a:rPr lang="en-US" sz="5600" dirty="0" err="1">
                <a:solidFill>
                  <a:srgbClr val="006600"/>
                </a:solidFill>
                <a:latin typeface="+mn-lt"/>
              </a:rPr>
              <a:t>đôi</a:t>
            </a:r>
            <a:r>
              <a:rPr lang="en-US" sz="5600" dirty="0">
                <a:solidFill>
                  <a:srgbClr val="006600"/>
                </a:solidFill>
                <a:latin typeface="+mn-lt"/>
              </a:rPr>
              <a:t> </a:t>
            </a:r>
            <a:r>
              <a:rPr lang="en-US" sz="5600" dirty="0" err="1">
                <a:solidFill>
                  <a:srgbClr val="006600"/>
                </a:solidFill>
                <a:latin typeface="+mn-lt"/>
              </a:rPr>
              <a:t>nai</a:t>
            </a:r>
            <a:r>
              <a:rPr lang="en-US" sz="5600" dirty="0">
                <a:solidFill>
                  <a:srgbClr val="006600"/>
                </a:solidFill>
                <a:latin typeface="+mn-lt"/>
              </a:rPr>
              <a:t> </a:t>
            </a:r>
            <a:r>
              <a:rPr lang="en-US" sz="5600" dirty="0" err="1">
                <a:solidFill>
                  <a:srgbClr val="006600"/>
                </a:solidFill>
                <a:latin typeface="+mn-lt"/>
              </a:rPr>
              <a:t>vàng</a:t>
            </a:r>
            <a:r>
              <a:rPr lang="en-US" sz="5600" dirty="0">
                <a:solidFill>
                  <a:srgbClr val="006600"/>
                </a:solidFill>
                <a:latin typeface="+mn-lt"/>
              </a:rPr>
              <a:t> </a:t>
            </a:r>
            <a:r>
              <a:rPr lang="en-US" sz="5600" dirty="0" err="1">
                <a:solidFill>
                  <a:srgbClr val="006600"/>
                </a:solidFill>
                <a:latin typeface="+mn-lt"/>
              </a:rPr>
              <a:t>tìm</a:t>
            </a:r>
            <a:r>
              <a:rPr lang="en-US" sz="5600" dirty="0">
                <a:solidFill>
                  <a:srgbClr val="006600"/>
                </a:solidFill>
                <a:latin typeface="+mn-lt"/>
              </a:rPr>
              <a:t> </a:t>
            </a:r>
            <a:r>
              <a:rPr lang="en-US" sz="5600" dirty="0" err="1">
                <a:solidFill>
                  <a:srgbClr val="006600"/>
                </a:solidFill>
                <a:latin typeface="+mn-lt"/>
              </a:rPr>
              <a:t>suối</a:t>
            </a:r>
            <a:r>
              <a:rPr lang="en-US" sz="5600" dirty="0">
                <a:solidFill>
                  <a:srgbClr val="006600"/>
                </a:solidFill>
                <a:latin typeface="+mn-lt"/>
              </a:rPr>
              <a:t>, </a:t>
            </a:r>
            <a:r>
              <a:rPr lang="en-US" sz="5600" dirty="0" err="1">
                <a:solidFill>
                  <a:srgbClr val="006600"/>
                </a:solidFill>
                <a:latin typeface="+mn-lt"/>
              </a:rPr>
              <a:t>loài</a:t>
            </a:r>
            <a:r>
              <a:rPr lang="en-US" sz="5600" dirty="0">
                <a:solidFill>
                  <a:srgbClr val="006600"/>
                </a:solidFill>
                <a:latin typeface="+mn-lt"/>
              </a:rPr>
              <a:t> </a:t>
            </a:r>
            <a:r>
              <a:rPr lang="en-US" sz="5600" dirty="0" err="1">
                <a:solidFill>
                  <a:srgbClr val="006600"/>
                </a:solidFill>
                <a:latin typeface="+mn-lt"/>
              </a:rPr>
              <a:t>hoa</a:t>
            </a:r>
            <a:r>
              <a:rPr lang="en-US" sz="5600" dirty="0">
                <a:solidFill>
                  <a:srgbClr val="006600"/>
                </a:solidFill>
                <a:latin typeface="+mn-lt"/>
              </a:rPr>
              <a:t> </a:t>
            </a:r>
            <a:r>
              <a:rPr lang="en-US" sz="5600" dirty="0" err="1">
                <a:solidFill>
                  <a:srgbClr val="006600"/>
                </a:solidFill>
                <a:latin typeface="+mn-lt"/>
              </a:rPr>
              <a:t>huớng</a:t>
            </a:r>
            <a:r>
              <a:rPr lang="en-US" sz="5600" dirty="0">
                <a:solidFill>
                  <a:srgbClr val="006600"/>
                </a:solidFill>
                <a:latin typeface="+mn-lt"/>
              </a:rPr>
              <a:t> d</a:t>
            </a:r>
            <a:r>
              <a:rPr lang="vi-VN" sz="5600" dirty="0">
                <a:solidFill>
                  <a:srgbClr val="006600"/>
                </a:solidFill>
                <a:latin typeface="+mn-lt"/>
              </a:rPr>
              <a:t>ư</a:t>
            </a:r>
            <a:r>
              <a:rPr lang="en-US" sz="5600" dirty="0" err="1">
                <a:solidFill>
                  <a:srgbClr val="006600"/>
                </a:solidFill>
                <a:latin typeface="+mn-lt"/>
              </a:rPr>
              <a:t>ơng</a:t>
            </a:r>
            <a:r>
              <a:rPr lang="en-US" sz="5600" dirty="0">
                <a:solidFill>
                  <a:srgbClr val="006600"/>
                </a:solidFill>
                <a:latin typeface="+mn-lt"/>
              </a:rPr>
              <a:t> </a:t>
            </a:r>
            <a:r>
              <a:rPr lang="en-US" sz="5600" dirty="0" err="1">
                <a:solidFill>
                  <a:srgbClr val="006600"/>
                </a:solidFill>
                <a:latin typeface="+mn-lt"/>
              </a:rPr>
              <a:t>trông</a:t>
            </a:r>
            <a:r>
              <a:rPr lang="en-US" sz="5600" dirty="0">
                <a:solidFill>
                  <a:srgbClr val="006600"/>
                </a:solidFill>
                <a:latin typeface="+mn-lt"/>
              </a:rPr>
              <a:t> </a:t>
            </a:r>
            <a:r>
              <a:rPr lang="en-US" sz="5600" dirty="0" err="1">
                <a:solidFill>
                  <a:srgbClr val="006600"/>
                </a:solidFill>
                <a:latin typeface="+mn-lt"/>
              </a:rPr>
              <a:t>trời</a:t>
            </a:r>
            <a:r>
              <a:rPr lang="en-US" sz="5600" dirty="0">
                <a:solidFill>
                  <a:srgbClr val="006600"/>
                </a:solidFill>
                <a:latin typeface="+mn-lt"/>
              </a:rPr>
              <a:t> </a:t>
            </a:r>
            <a:r>
              <a:rPr lang="en-US" sz="5600" dirty="0" err="1">
                <a:solidFill>
                  <a:srgbClr val="006600"/>
                </a:solidFill>
                <a:latin typeface="+mn-lt"/>
              </a:rPr>
              <a:t>cao</a:t>
            </a:r>
            <a:r>
              <a:rPr lang="en-US" sz="5600" dirty="0">
                <a:solidFill>
                  <a:srgbClr val="006600"/>
                </a:solidFill>
                <a:latin typeface="+mn-lt"/>
              </a:rPr>
              <a:t>. </a:t>
            </a:r>
            <a:endParaRPr lang="en-US" sz="5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659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holding a child&#10;&#10;Description automatically generated">
            <a:extLst>
              <a:ext uri="{FF2B5EF4-FFF2-40B4-BE49-F238E27FC236}">
                <a16:creationId xmlns:a16="http://schemas.microsoft.com/office/drawing/2014/main" id="{0CEA74E6-BBD9-4945-8D0D-2C5DAD49F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02078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err="1">
                <a:solidFill>
                  <a:srgbClr val="C00000"/>
                </a:solidFill>
                <a:effectLst/>
                <a:latin typeface="+mn-lt"/>
                <a:cs typeface="Times New Roman" pitchFamily="18" charset="0"/>
              </a:rPr>
              <a:t>Hiệp</a:t>
            </a:r>
            <a:r>
              <a:rPr lang="en-US" sz="6600" b="0" dirty="0">
                <a:solidFill>
                  <a:srgbClr val="C00000"/>
                </a:solidFill>
                <a:effectLst/>
                <a:latin typeface="+mn-lt"/>
                <a:cs typeface="Times New Roman" pitchFamily="18" charset="0"/>
              </a:rPr>
              <a:t> </a:t>
            </a:r>
            <a:r>
              <a:rPr lang="en-US" sz="6600" b="0" dirty="0" err="1">
                <a:solidFill>
                  <a:srgbClr val="C00000"/>
                </a:solidFill>
                <a:effectLst/>
                <a:latin typeface="+mn-lt"/>
                <a:cs typeface="Times New Roman" pitchFamily="18" charset="0"/>
              </a:rPr>
              <a:t>Lễ</a:t>
            </a:r>
            <a:br>
              <a:rPr lang="en-US" sz="6600" b="0" dirty="0">
                <a:solidFill>
                  <a:srgbClr val="C00000"/>
                </a:solidFill>
                <a:effectLst/>
                <a:latin typeface="+mn-lt"/>
                <a:cs typeface="Times New Roman" pitchFamily="18" charset="0"/>
              </a:rPr>
            </a:br>
            <a:r>
              <a:rPr lang="en-US" sz="8900" dirty="0" err="1">
                <a:solidFill>
                  <a:srgbClr val="C00000"/>
                </a:solidFill>
                <a:latin typeface="+mn-lt"/>
                <a:cs typeface="Times New Roman" pitchFamily="18" charset="0"/>
              </a:rPr>
              <a:t>Ân</a:t>
            </a:r>
            <a:r>
              <a:rPr lang="en-US" sz="8900" dirty="0">
                <a:solidFill>
                  <a:srgbClr val="C00000"/>
                </a:solidFill>
                <a:latin typeface="+mn-lt"/>
                <a:cs typeface="Times New Roman" pitchFamily="18" charset="0"/>
              </a:rPr>
              <a:t> </a:t>
            </a:r>
            <a:r>
              <a:rPr lang="en-US" sz="8900" dirty="0" err="1">
                <a:solidFill>
                  <a:srgbClr val="C00000"/>
                </a:solidFill>
                <a:latin typeface="+mn-lt"/>
                <a:cs typeface="Times New Roman" pitchFamily="18" charset="0"/>
              </a:rPr>
              <a:t>Tình</a:t>
            </a:r>
            <a:r>
              <a:rPr lang="en-US" sz="8900" dirty="0">
                <a:solidFill>
                  <a:srgbClr val="C00000"/>
                </a:solidFill>
                <a:latin typeface="+mn-lt"/>
                <a:cs typeface="Times New Roman" pitchFamily="18" charset="0"/>
              </a:rPr>
              <a:t> Ca</a:t>
            </a:r>
            <a:br>
              <a:rPr lang="en-US" sz="6600" b="0" dirty="0">
                <a:solidFill>
                  <a:srgbClr val="FFFF00"/>
                </a:solidFill>
                <a:effectLst/>
                <a:latin typeface="+mn-lt"/>
                <a:cs typeface="Times New Roman" pitchFamily="18" charset="0"/>
              </a:rPr>
            </a:br>
            <a:r>
              <a:rPr lang="en-US" sz="4800" b="0" i="1" dirty="0" err="1">
                <a:solidFill>
                  <a:srgbClr val="002060"/>
                </a:solidFill>
                <a:effectLst/>
                <a:latin typeface="+mn-lt"/>
                <a:cs typeface="Times New Roman" pitchFamily="18" charset="0"/>
              </a:rPr>
              <a:t>Phùng</a:t>
            </a:r>
            <a:r>
              <a:rPr lang="en-US" sz="4800" b="0" i="1" dirty="0">
                <a:solidFill>
                  <a:srgbClr val="002060"/>
                </a:solidFill>
                <a:effectLst/>
                <a:latin typeface="+mn-lt"/>
                <a:cs typeface="Times New Roman" pitchFamily="18" charset="0"/>
              </a:rPr>
              <a:t> Minh </a:t>
            </a:r>
            <a:r>
              <a:rPr lang="en-US" sz="4800" b="0" i="1" dirty="0" err="1">
                <a:solidFill>
                  <a:srgbClr val="002060"/>
                </a:solidFill>
                <a:effectLst/>
                <a:latin typeface="+mn-lt"/>
                <a:cs typeface="Times New Roman" pitchFamily="18" charset="0"/>
              </a:rPr>
              <a:t>Mẫn</a:t>
            </a:r>
            <a:endParaRPr lang="vi-VN" sz="4600" b="0" i="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2981233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C00000"/>
                </a:solidFill>
                <a:cs typeface="Times New Roman" pitchFamily="18" charset="0"/>
              </a:rPr>
              <a:t>T</a:t>
            </a:r>
            <a:r>
              <a:rPr lang="en-US" sz="4600" b="0" u="sng" dirty="0">
                <a:solidFill>
                  <a:srgbClr val="C00000"/>
                </a:solidFill>
                <a:effectLst/>
                <a:cs typeface="Times New Roman" pitchFamily="18" charset="0"/>
              </a:rPr>
              <a:t>k1:</a:t>
            </a:r>
            <a:r>
              <a:rPr lang="en-US" sz="4600" b="0" dirty="0">
                <a:solidFill>
                  <a:srgbClr val="C00000"/>
                </a:solidFill>
                <a:effectLst/>
                <a:cs typeface="Times New Roman" pitchFamily="18" charset="0"/>
              </a:rPr>
              <a:t> </a:t>
            </a:r>
            <a:r>
              <a:rPr lang="vi-VN" sz="4600" dirty="0">
                <a:solidFill>
                  <a:srgbClr val="006600"/>
                </a:solidFill>
              </a:rPr>
              <a:t>Từ nay mãi</a:t>
            </a:r>
            <a:r>
              <a:rPr lang="en-US" sz="4600" dirty="0">
                <a:solidFill>
                  <a:srgbClr val="006600"/>
                </a:solidFill>
              </a:rPr>
              <a:t> </a:t>
            </a:r>
            <a:r>
              <a:rPr lang="vi-VN" sz="4600" dirty="0">
                <a:solidFill>
                  <a:srgbClr val="006600"/>
                </a:solidFill>
              </a:rPr>
              <a:t>đến muôn ngàn đời con ca ngợi.</a:t>
            </a:r>
            <a:r>
              <a:rPr lang="en-US" sz="4600" dirty="0">
                <a:solidFill>
                  <a:srgbClr val="006600"/>
                </a:solidFill>
              </a:rPr>
              <a:t> </a:t>
            </a:r>
            <a:r>
              <a:rPr lang="vi-VN" sz="4600" dirty="0">
                <a:solidFill>
                  <a:srgbClr val="006600"/>
                </a:solidFill>
              </a:rPr>
              <a:t>Ngàn muôn khúc </a:t>
            </a:r>
            <a:r>
              <a:rPr lang="en-US" sz="4600" dirty="0" err="1">
                <a:solidFill>
                  <a:srgbClr val="006600"/>
                </a:solidFill>
              </a:rPr>
              <a:t>hát</a:t>
            </a:r>
            <a:r>
              <a:rPr lang="en-US" sz="4600" dirty="0">
                <a:solidFill>
                  <a:srgbClr val="006600"/>
                </a:solidFill>
              </a:rPr>
              <a:t> </a:t>
            </a:r>
            <a:r>
              <a:rPr lang="en-US" sz="4600" dirty="0" err="1">
                <a:solidFill>
                  <a:srgbClr val="006600"/>
                </a:solidFill>
              </a:rPr>
              <a:t>lời</a:t>
            </a:r>
            <a:r>
              <a:rPr lang="en-US" sz="4600" dirty="0">
                <a:solidFill>
                  <a:srgbClr val="006600"/>
                </a:solidFill>
              </a:rPr>
              <a:t> </a:t>
            </a:r>
            <a:r>
              <a:rPr lang="en-US" sz="4600" dirty="0" err="1">
                <a:solidFill>
                  <a:srgbClr val="006600"/>
                </a:solidFill>
              </a:rPr>
              <a:t>cảm</a:t>
            </a:r>
            <a:r>
              <a:rPr lang="en-US" sz="4600" dirty="0">
                <a:solidFill>
                  <a:srgbClr val="006600"/>
                </a:solidFill>
              </a:rPr>
              <a:t> </a:t>
            </a:r>
            <a:r>
              <a:rPr lang="en-US" sz="4600" dirty="0" err="1">
                <a:solidFill>
                  <a:srgbClr val="006600"/>
                </a:solidFill>
              </a:rPr>
              <a:t>mến</a:t>
            </a:r>
            <a:r>
              <a:rPr lang="en-US" sz="4600" dirty="0">
                <a:solidFill>
                  <a:srgbClr val="006600"/>
                </a:solidFill>
              </a:rPr>
              <a:t> </a:t>
            </a:r>
            <a:r>
              <a:rPr lang="vi-VN" sz="4600" dirty="0">
                <a:solidFill>
                  <a:srgbClr val="006600"/>
                </a:solidFill>
              </a:rPr>
              <a:t>sẽ mãi vang hoài</a:t>
            </a:r>
            <a:r>
              <a:rPr lang="en-US" sz="4600" dirty="0">
                <a:solidFill>
                  <a:srgbClr val="006600"/>
                </a:solidFill>
              </a:rPr>
              <a:t>. V</a:t>
            </a:r>
            <a:r>
              <a:rPr lang="vi-VN" sz="4600" dirty="0">
                <a:solidFill>
                  <a:srgbClr val="006600"/>
                </a:solidFill>
              </a:rPr>
              <a:t>ì </a:t>
            </a:r>
            <a:r>
              <a:rPr lang="en-US" sz="4600" dirty="0" err="1">
                <a:solidFill>
                  <a:srgbClr val="006600"/>
                </a:solidFill>
              </a:rPr>
              <a:t>Ngài</a:t>
            </a:r>
            <a:r>
              <a:rPr lang="en-US" sz="4600" dirty="0">
                <a:solidFill>
                  <a:srgbClr val="006600"/>
                </a:solidFill>
              </a:rPr>
              <a:t> </a:t>
            </a:r>
            <a:r>
              <a:rPr lang="en-US" sz="4600" dirty="0" err="1">
                <a:solidFill>
                  <a:srgbClr val="006600"/>
                </a:solidFill>
              </a:rPr>
              <a:t>yêu</a:t>
            </a:r>
            <a:r>
              <a:rPr lang="en-US" sz="4600" dirty="0">
                <a:solidFill>
                  <a:srgbClr val="006600"/>
                </a:solidFill>
              </a:rPr>
              <a:t> con </a:t>
            </a:r>
            <a:r>
              <a:rPr lang="en-US" sz="4600" dirty="0" err="1">
                <a:solidFill>
                  <a:srgbClr val="006600"/>
                </a:solidFill>
              </a:rPr>
              <a:t>bằng</a:t>
            </a:r>
            <a:r>
              <a:rPr lang="en-US" sz="4600" dirty="0">
                <a:solidFill>
                  <a:srgbClr val="006600"/>
                </a:solidFill>
              </a:rPr>
              <a:t>  </a:t>
            </a:r>
            <a:r>
              <a:rPr lang="en-US" sz="4600" dirty="0" err="1">
                <a:solidFill>
                  <a:srgbClr val="006600"/>
                </a:solidFill>
              </a:rPr>
              <a:t>một</a:t>
            </a:r>
            <a:r>
              <a:rPr lang="en-US" sz="4600" dirty="0">
                <a:solidFill>
                  <a:srgbClr val="006600"/>
                </a:solidFill>
              </a:rPr>
              <a:t> </a:t>
            </a:r>
            <a:r>
              <a:rPr lang="vi-VN" sz="4600" dirty="0">
                <a:solidFill>
                  <a:srgbClr val="006600"/>
                </a:solidFill>
              </a:rPr>
              <a:t>tình </a:t>
            </a:r>
            <a:r>
              <a:rPr lang="en-US" sz="4600" dirty="0" err="1">
                <a:solidFill>
                  <a:srgbClr val="006600"/>
                </a:solidFill>
              </a:rPr>
              <a:t>yêu</a:t>
            </a:r>
            <a:r>
              <a:rPr lang="en-US" sz="4600" dirty="0">
                <a:solidFill>
                  <a:srgbClr val="006600"/>
                </a:solidFill>
              </a:rPr>
              <a:t> </a:t>
            </a:r>
            <a:r>
              <a:rPr lang="en-US" sz="4600" dirty="0" err="1">
                <a:solidFill>
                  <a:srgbClr val="006600"/>
                </a:solidFill>
              </a:rPr>
              <a:t>bền</a:t>
            </a:r>
            <a:r>
              <a:rPr lang="en-US" sz="4600" dirty="0">
                <a:solidFill>
                  <a:srgbClr val="006600"/>
                </a:solidFill>
              </a:rPr>
              <a:t> </a:t>
            </a:r>
            <a:r>
              <a:rPr lang="en-US" sz="4600" dirty="0" err="1">
                <a:solidFill>
                  <a:srgbClr val="006600"/>
                </a:solidFill>
              </a:rPr>
              <a:t>vững</a:t>
            </a:r>
            <a:r>
              <a:rPr lang="en-US" sz="4600" dirty="0">
                <a:solidFill>
                  <a:srgbClr val="006600"/>
                </a:solidFill>
              </a:rPr>
              <a:t> </a:t>
            </a:r>
            <a:r>
              <a:rPr lang="en-US" sz="4600" dirty="0" err="1">
                <a:solidFill>
                  <a:srgbClr val="006600"/>
                </a:solidFill>
              </a:rPr>
              <a:t>mãi</a:t>
            </a:r>
            <a:r>
              <a:rPr lang="en-US" sz="4600" dirty="0">
                <a:solidFill>
                  <a:srgbClr val="006600"/>
                </a:solidFill>
              </a:rPr>
              <a:t> </a:t>
            </a:r>
            <a:r>
              <a:rPr lang="en-US" sz="4600" dirty="0" err="1">
                <a:solidFill>
                  <a:srgbClr val="006600"/>
                </a:solidFill>
              </a:rPr>
              <a:t>mãi</a:t>
            </a:r>
            <a:r>
              <a:rPr lang="en-US" sz="4600" dirty="0">
                <a:solidFill>
                  <a:srgbClr val="006600"/>
                </a:solidFill>
              </a:rPr>
              <a:t>. </a:t>
            </a:r>
            <a:r>
              <a:rPr lang="en-US" sz="4600" dirty="0" err="1">
                <a:solidFill>
                  <a:srgbClr val="006600"/>
                </a:solidFill>
              </a:rPr>
              <a:t>Tháng</a:t>
            </a:r>
            <a:r>
              <a:rPr lang="en-US" sz="4600" dirty="0">
                <a:solidFill>
                  <a:srgbClr val="006600"/>
                </a:solidFill>
              </a:rPr>
              <a:t> </a:t>
            </a:r>
            <a:r>
              <a:rPr lang="en-US" sz="4600" dirty="0" err="1">
                <a:solidFill>
                  <a:srgbClr val="006600"/>
                </a:solidFill>
              </a:rPr>
              <a:t>năm</a:t>
            </a:r>
            <a:r>
              <a:rPr lang="en-US" sz="4600" dirty="0">
                <a:solidFill>
                  <a:srgbClr val="006600"/>
                </a:solidFill>
              </a:rPr>
              <a:t> </a:t>
            </a:r>
            <a:r>
              <a:rPr lang="en-US" sz="4600" dirty="0" err="1">
                <a:solidFill>
                  <a:srgbClr val="006600"/>
                </a:solidFill>
              </a:rPr>
              <a:t>trôi</a:t>
            </a:r>
            <a:r>
              <a:rPr lang="en-US" sz="4600" dirty="0">
                <a:solidFill>
                  <a:srgbClr val="006600"/>
                </a:solidFill>
              </a:rPr>
              <a:t> </a:t>
            </a:r>
            <a:r>
              <a:rPr lang="en-US" sz="4600" dirty="0" err="1">
                <a:solidFill>
                  <a:srgbClr val="006600"/>
                </a:solidFill>
              </a:rPr>
              <a:t>dài</a:t>
            </a:r>
            <a:r>
              <a:rPr lang="en-US" sz="4600" dirty="0">
                <a:solidFill>
                  <a:srgbClr val="006600"/>
                </a:solidFill>
              </a:rPr>
              <a:t> </a:t>
            </a:r>
            <a:r>
              <a:rPr lang="en-US" sz="4600" dirty="0" err="1">
                <a:solidFill>
                  <a:srgbClr val="006600"/>
                </a:solidFill>
              </a:rPr>
              <a:t>vẫn</a:t>
            </a:r>
            <a:r>
              <a:rPr lang="en-US" sz="4600" dirty="0">
                <a:solidFill>
                  <a:srgbClr val="006600"/>
                </a:solidFill>
              </a:rPr>
              <a:t> </a:t>
            </a:r>
            <a:r>
              <a:rPr lang="en-US" sz="4600" dirty="0" err="1">
                <a:solidFill>
                  <a:srgbClr val="006600"/>
                </a:solidFill>
              </a:rPr>
              <a:t>không</a:t>
            </a:r>
            <a:r>
              <a:rPr lang="en-US" sz="4600" dirty="0">
                <a:solidFill>
                  <a:srgbClr val="006600"/>
                </a:solidFill>
              </a:rPr>
              <a:t> v</a:t>
            </a:r>
            <a:r>
              <a:rPr lang="vi-VN" sz="4600" dirty="0">
                <a:solidFill>
                  <a:srgbClr val="006600"/>
                </a:solidFill>
              </a:rPr>
              <a:t>ư</a:t>
            </a:r>
            <a:r>
              <a:rPr lang="en-US" sz="4600" dirty="0" err="1">
                <a:solidFill>
                  <a:srgbClr val="006600"/>
                </a:solidFill>
              </a:rPr>
              <a:t>ơng</a:t>
            </a:r>
            <a:r>
              <a:rPr lang="en-US" sz="4600" dirty="0">
                <a:solidFill>
                  <a:srgbClr val="006600"/>
                </a:solidFill>
              </a:rPr>
              <a:t> </a:t>
            </a:r>
            <a:r>
              <a:rPr lang="en-US" sz="4600" dirty="0" err="1">
                <a:solidFill>
                  <a:srgbClr val="006600"/>
                </a:solidFill>
              </a:rPr>
              <a:t>màu</a:t>
            </a:r>
            <a:r>
              <a:rPr lang="en-US" sz="4600" dirty="0">
                <a:solidFill>
                  <a:srgbClr val="006600"/>
                </a:solidFill>
              </a:rPr>
              <a:t> </a:t>
            </a:r>
            <a:r>
              <a:rPr lang="en-US" sz="4600" dirty="0" err="1">
                <a:solidFill>
                  <a:srgbClr val="006600"/>
                </a:solidFill>
              </a:rPr>
              <a:t>phôi</a:t>
            </a:r>
            <a:r>
              <a:rPr lang="en-US" sz="4600" dirty="0">
                <a:solidFill>
                  <a:srgbClr val="006600"/>
                </a:solidFill>
              </a:rPr>
              <a:t> </a:t>
            </a:r>
            <a:r>
              <a:rPr lang="en-US" sz="4600" dirty="0" err="1">
                <a:solidFill>
                  <a:srgbClr val="006600"/>
                </a:solidFill>
              </a:rPr>
              <a:t>phai</a:t>
            </a:r>
            <a:r>
              <a:rPr lang="en-US" sz="4600" dirty="0">
                <a:solidFill>
                  <a:srgbClr val="006600"/>
                </a:solidFill>
              </a:rPr>
              <a:t>.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13128231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C00000"/>
                </a:solidFill>
                <a:cs typeface="Times New Roman" pitchFamily="18" charset="0"/>
              </a:rPr>
              <a:t>Tk2</a:t>
            </a:r>
            <a:r>
              <a:rPr lang="en-US" sz="4600" b="0" u="sng" dirty="0">
                <a:solidFill>
                  <a:srgbClr val="C00000"/>
                </a:solidFill>
                <a:effectLst/>
                <a:cs typeface="Times New Roman" pitchFamily="18" charset="0"/>
              </a:rPr>
              <a:t>:</a:t>
            </a:r>
            <a:r>
              <a:rPr lang="en-US" sz="4600" b="0" dirty="0">
                <a:solidFill>
                  <a:srgbClr val="002060"/>
                </a:solidFill>
                <a:effectLst/>
                <a:cs typeface="Times New Roman" pitchFamily="18" charset="0"/>
              </a:rPr>
              <a:t> </a:t>
            </a:r>
            <a:r>
              <a:rPr lang="vi-VN" sz="4600" dirty="0">
                <a:solidFill>
                  <a:srgbClr val="006600"/>
                </a:solidFill>
              </a:rPr>
              <a:t>Đời con diễm phúc ngay khi còn trong thai mẹ.</a:t>
            </a:r>
            <a:r>
              <a:rPr lang="en-US" sz="4600" dirty="0">
                <a:solidFill>
                  <a:srgbClr val="006600"/>
                </a:solidFill>
              </a:rPr>
              <a:t> </a:t>
            </a:r>
            <a:r>
              <a:rPr lang="vi-VN" sz="4600" dirty="0">
                <a:solidFill>
                  <a:srgbClr val="006600"/>
                </a:solidFill>
              </a:rPr>
              <a:t>Bàn tay Chúa đã hằng nâng niu săn sóc vỗ về.</a:t>
            </a:r>
            <a:r>
              <a:rPr lang="en-US" sz="4600" dirty="0">
                <a:solidFill>
                  <a:srgbClr val="006600"/>
                </a:solidFill>
              </a:rPr>
              <a:t> </a:t>
            </a:r>
            <a:r>
              <a:rPr lang="vi-VN" sz="4600" dirty="0">
                <a:solidFill>
                  <a:srgbClr val="006600"/>
                </a:solidFill>
              </a:rPr>
              <a:t>Niềm vui chan chứa là được cùng đi từng bước với Chúa.</a:t>
            </a:r>
            <a:r>
              <a:rPr lang="en-US" sz="4600" dirty="0">
                <a:solidFill>
                  <a:srgbClr val="006600"/>
                </a:solidFill>
              </a:rPr>
              <a:t> </a:t>
            </a:r>
            <a:r>
              <a:rPr lang="en-US" sz="4600" dirty="0" err="1">
                <a:solidFill>
                  <a:srgbClr val="006600"/>
                </a:solidFill>
              </a:rPr>
              <a:t>Khắp</a:t>
            </a:r>
            <a:r>
              <a:rPr lang="en-US" sz="4600" dirty="0">
                <a:solidFill>
                  <a:srgbClr val="006600"/>
                </a:solidFill>
              </a:rPr>
              <a:t> </a:t>
            </a:r>
            <a:r>
              <a:rPr lang="en-US" sz="4600" dirty="0" err="1">
                <a:solidFill>
                  <a:srgbClr val="006600"/>
                </a:solidFill>
              </a:rPr>
              <a:t>muôn</a:t>
            </a:r>
            <a:r>
              <a:rPr lang="en-US" sz="4600" dirty="0">
                <a:solidFill>
                  <a:srgbClr val="006600"/>
                </a:solidFill>
              </a:rPr>
              <a:t> </a:t>
            </a:r>
            <a:r>
              <a:rPr lang="en-US" sz="4600" dirty="0" err="1">
                <a:solidFill>
                  <a:srgbClr val="006600"/>
                </a:solidFill>
              </a:rPr>
              <a:t>nẻo</a:t>
            </a:r>
            <a:r>
              <a:rPr lang="en-US" sz="4600" dirty="0">
                <a:solidFill>
                  <a:srgbClr val="006600"/>
                </a:solidFill>
              </a:rPr>
              <a:t> đ</a:t>
            </a:r>
            <a:r>
              <a:rPr lang="vi-VN" sz="4600" dirty="0">
                <a:solidFill>
                  <a:srgbClr val="006600"/>
                </a:solidFill>
              </a:rPr>
              <a:t>ư</a:t>
            </a:r>
            <a:r>
              <a:rPr lang="en-US" sz="4600" dirty="0" err="1">
                <a:solidFill>
                  <a:srgbClr val="006600"/>
                </a:solidFill>
              </a:rPr>
              <a:t>ờng</a:t>
            </a:r>
            <a:r>
              <a:rPr lang="en-US" sz="4600" dirty="0">
                <a:solidFill>
                  <a:srgbClr val="006600"/>
                </a:solidFill>
              </a:rPr>
              <a:t> </a:t>
            </a:r>
            <a:r>
              <a:rPr lang="en-US" sz="4600" dirty="0" err="1">
                <a:solidFill>
                  <a:srgbClr val="006600"/>
                </a:solidFill>
              </a:rPr>
              <a:t>hát</a:t>
            </a:r>
            <a:r>
              <a:rPr lang="en-US" sz="4600" dirty="0">
                <a:solidFill>
                  <a:srgbClr val="006600"/>
                </a:solidFill>
              </a:rPr>
              <a:t> </a:t>
            </a:r>
            <a:r>
              <a:rPr lang="en-US" sz="4600" dirty="0" err="1">
                <a:solidFill>
                  <a:srgbClr val="006600"/>
                </a:solidFill>
              </a:rPr>
              <a:t>lên</a:t>
            </a:r>
            <a:r>
              <a:rPr lang="en-US" sz="4600" dirty="0">
                <a:solidFill>
                  <a:srgbClr val="006600"/>
                </a:solidFill>
              </a:rPr>
              <a:t> </a:t>
            </a:r>
            <a:r>
              <a:rPr lang="en-US" sz="4600" dirty="0" err="1">
                <a:solidFill>
                  <a:srgbClr val="006600"/>
                </a:solidFill>
              </a:rPr>
              <a:t>cung</a:t>
            </a:r>
            <a:r>
              <a:rPr lang="en-US" sz="4600" dirty="0">
                <a:solidFill>
                  <a:srgbClr val="006600"/>
                </a:solidFill>
              </a:rPr>
              <a:t> </a:t>
            </a:r>
            <a:r>
              <a:rPr lang="en-US" sz="4600" dirty="0" err="1">
                <a:solidFill>
                  <a:srgbClr val="006600"/>
                </a:solidFill>
              </a:rPr>
              <a:t>nhạc</a:t>
            </a:r>
            <a:r>
              <a:rPr lang="en-US" sz="4600" dirty="0">
                <a:solidFill>
                  <a:srgbClr val="006600"/>
                </a:solidFill>
              </a:rPr>
              <a:t> </a:t>
            </a:r>
            <a:r>
              <a:rPr lang="en-US" sz="4600" dirty="0" err="1">
                <a:solidFill>
                  <a:srgbClr val="006600"/>
                </a:solidFill>
              </a:rPr>
              <a:t>yêu</a:t>
            </a:r>
            <a:r>
              <a:rPr lang="en-US" sz="4600" dirty="0">
                <a:solidFill>
                  <a:srgbClr val="006600"/>
                </a:solidFill>
              </a:rPr>
              <a:t> </a:t>
            </a:r>
            <a:r>
              <a:rPr lang="en-US" sz="4600" dirty="0" err="1">
                <a:solidFill>
                  <a:srgbClr val="006600"/>
                </a:solidFill>
              </a:rPr>
              <a:t>th</a:t>
            </a:r>
            <a:r>
              <a:rPr lang="vi-VN" sz="4600" dirty="0">
                <a:solidFill>
                  <a:srgbClr val="006600"/>
                </a:solidFill>
              </a:rPr>
              <a:t>ư</a:t>
            </a:r>
            <a:r>
              <a:rPr lang="en-US" sz="4600" dirty="0" err="1">
                <a:solidFill>
                  <a:srgbClr val="006600"/>
                </a:solidFill>
              </a:rPr>
              <a:t>ơng</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3192273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429249"/>
          </a:xfrm>
        </p:spPr>
        <p:txBody>
          <a:bodyPr>
            <a:noAutofit/>
          </a:bodyPr>
          <a:lstStyle/>
          <a:p>
            <a:pPr algn="just"/>
            <a:r>
              <a:rPr lang="en-US" sz="4600" b="0" u="sng" dirty="0" err="1">
                <a:solidFill>
                  <a:srgbClr val="C00000"/>
                </a:solidFill>
                <a:effectLst/>
                <a:cs typeface="Times New Roman" pitchFamily="18" charset="0"/>
              </a:rPr>
              <a:t>Đk</a:t>
            </a:r>
            <a:r>
              <a:rPr lang="en-US" sz="4600" b="0"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Từ nay Chúa hỡi, Chúa là khúc hát con ca mừng tháng ngày,</a:t>
            </a:r>
            <a:r>
              <a:rPr lang="en-US" sz="4600" dirty="0">
                <a:solidFill>
                  <a:srgbClr val="006600"/>
                </a:solidFill>
              </a:rPr>
              <a:t> </a:t>
            </a:r>
            <a:r>
              <a:rPr lang="vi-VN" sz="4600" dirty="0">
                <a:solidFill>
                  <a:srgbClr val="006600"/>
                </a:solidFill>
              </a:rPr>
              <a:t>vừa hừng đông lên đến tận khi ánh dương tan lịm cuối chân đồi.</a:t>
            </a:r>
            <a:r>
              <a:rPr lang="en-US" sz="4600" dirty="0">
                <a:solidFill>
                  <a:srgbClr val="006600"/>
                </a:solidFill>
              </a:rPr>
              <a:t> </a:t>
            </a:r>
            <a:r>
              <a:rPr lang="vi-VN" sz="4600" dirty="0">
                <a:solidFill>
                  <a:srgbClr val="006600"/>
                </a:solidFill>
              </a:rPr>
              <a:t>Tung hô danh Ngài nguồn yêu thương dạt dào.</a:t>
            </a:r>
            <a:r>
              <a:rPr lang="en-US" sz="4600" dirty="0">
                <a:solidFill>
                  <a:srgbClr val="006600"/>
                </a:solidFill>
              </a:rPr>
              <a:t> </a:t>
            </a:r>
            <a:r>
              <a:rPr lang="vi-VN" sz="4600" dirty="0">
                <a:solidFill>
                  <a:srgbClr val="006600"/>
                </a:solidFill>
              </a:rPr>
              <a:t>Trên khắp địa cầu chan chứa ân tình trời cao…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10420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C00000"/>
                </a:solidFill>
                <a:cs typeface="Times New Roman" pitchFamily="18" charset="0"/>
              </a:rPr>
              <a:t>***</a:t>
            </a:r>
            <a:r>
              <a:rPr lang="en-US" sz="4600" b="0"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Nguyện xin thánh hóa cho miệng lưỡi con ca ngợi tháng ngày.</a:t>
            </a:r>
            <a:r>
              <a:rPr lang="en-US" sz="4600" dirty="0">
                <a:solidFill>
                  <a:srgbClr val="006600"/>
                </a:solidFill>
              </a:rPr>
              <a:t> </a:t>
            </a:r>
            <a:r>
              <a:rPr lang="vi-VN" sz="4600" dirty="0">
                <a:solidFill>
                  <a:srgbClr val="006600"/>
                </a:solidFill>
              </a:rPr>
              <a:t>Từ nay mãi đến muôn ngàn sau nữa con xin dành riêng cho Ngài.</a:t>
            </a:r>
            <a:r>
              <a:rPr lang="en-US" sz="4600" dirty="0">
                <a:solidFill>
                  <a:srgbClr val="006600"/>
                </a:solidFill>
              </a:rPr>
              <a:t> </a:t>
            </a:r>
            <a:r>
              <a:rPr lang="vi-VN" sz="4600" dirty="0">
                <a:solidFill>
                  <a:srgbClr val="006600"/>
                </a:solidFill>
              </a:rPr>
              <a:t>Chúa đáng chúc tụng và tôn vinh muôn đời.Ôi </a:t>
            </a:r>
            <a:r>
              <a:rPr lang="en-US" sz="4600" dirty="0" err="1">
                <a:solidFill>
                  <a:srgbClr val="006600"/>
                </a:solidFill>
              </a:rPr>
              <a:t>Chúa</a:t>
            </a:r>
            <a:r>
              <a:rPr lang="vi-VN" sz="4600" dirty="0">
                <a:solidFill>
                  <a:srgbClr val="006600"/>
                </a:solidFill>
              </a:rPr>
              <a:t> khoan nhân là Đấng cứu độ trần ai</a:t>
            </a:r>
            <a:r>
              <a:rPr lang="en-US" sz="4600" dirty="0">
                <a:solidFill>
                  <a:srgbClr val="006600"/>
                </a:solidFill>
              </a:rPr>
              <a:t>.</a:t>
            </a:r>
            <a:r>
              <a:rPr lang="vi-VN" sz="4600" dirty="0">
                <a:solidFill>
                  <a:srgbClr val="006600"/>
                </a:solidFill>
              </a:rPr>
              <a:t>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2907390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a:solidFill>
                  <a:srgbClr val="C00000"/>
                </a:solidFill>
                <a:cs typeface="Times New Roman" pitchFamily="18" charset="0"/>
              </a:rPr>
              <a:t>T</a:t>
            </a:r>
            <a:r>
              <a:rPr lang="en-US" sz="4800" b="0" u="sng" dirty="0">
                <a:solidFill>
                  <a:srgbClr val="C00000"/>
                </a:solidFill>
                <a:effectLst/>
                <a:cs typeface="Times New Roman" pitchFamily="18" charset="0"/>
              </a:rPr>
              <a:t>k3:</a:t>
            </a:r>
            <a:r>
              <a:rPr lang="en-US" sz="4800" b="0" dirty="0">
                <a:solidFill>
                  <a:srgbClr val="C00000"/>
                </a:solidFill>
                <a:effectLst/>
                <a:cs typeface="Times New Roman" pitchFamily="18" charset="0"/>
              </a:rPr>
              <a:t> </a:t>
            </a:r>
            <a:r>
              <a:rPr lang="vi-VN" sz="4800" dirty="0">
                <a:solidFill>
                  <a:srgbClr val="006600"/>
                </a:solidFill>
              </a:rPr>
              <a:t>Làm sao nhớ hết bao ơn lành, bao ân tình.</a:t>
            </a:r>
            <a:r>
              <a:rPr lang="en-US" sz="4800" dirty="0">
                <a:solidFill>
                  <a:srgbClr val="006600"/>
                </a:solidFill>
              </a:rPr>
              <a:t> </a:t>
            </a:r>
            <a:r>
              <a:rPr lang="vi-VN" sz="4800" dirty="0">
                <a:solidFill>
                  <a:srgbClr val="006600"/>
                </a:solidFill>
              </a:rPr>
              <a:t>Làm sao đếm hết mọi kỳ công tay Chúa đã làm.</a:t>
            </a:r>
            <a:r>
              <a:rPr lang="en-US" sz="4800" dirty="0">
                <a:solidFill>
                  <a:srgbClr val="006600"/>
                </a:solidFill>
              </a:rPr>
              <a:t> </a:t>
            </a:r>
            <a:r>
              <a:rPr lang="vi-VN" sz="4800" dirty="0">
                <a:solidFill>
                  <a:srgbClr val="006600"/>
                </a:solidFill>
              </a:rPr>
              <a:t>Nhờ tình thương Chúa, vạn vật nơi nơi tràn ứ sức sống.</a:t>
            </a:r>
            <a:r>
              <a:rPr lang="en-US" sz="4800" dirty="0">
                <a:solidFill>
                  <a:srgbClr val="006600"/>
                </a:solidFill>
              </a:rPr>
              <a:t> </a:t>
            </a:r>
            <a:r>
              <a:rPr lang="vi-VN" sz="4800" dirty="0">
                <a:solidFill>
                  <a:srgbClr val="006600"/>
                </a:solidFill>
              </a:rPr>
              <a:t>Ngắm công trình Ngài khiến con vui mừng reo</a:t>
            </a:r>
            <a:r>
              <a:rPr lang="en-US" sz="4800" dirty="0">
                <a:solidFill>
                  <a:srgbClr val="006600"/>
                </a:solidFill>
              </a:rPr>
              <a:t> </a:t>
            </a:r>
            <a:r>
              <a:rPr lang="vi-VN" sz="4800" dirty="0">
                <a:solidFill>
                  <a:srgbClr val="006600"/>
                </a:solidFill>
              </a:rPr>
              <a:t>lên.</a:t>
            </a:r>
            <a:endParaRPr lang="en-US" sz="4800" b="0" dirty="0">
              <a:solidFill>
                <a:srgbClr val="006600"/>
              </a:solidFill>
              <a:effectLst/>
              <a:cs typeface="Times New Roman" pitchFamily="18" charset="0"/>
            </a:endParaRPr>
          </a:p>
        </p:txBody>
      </p:sp>
    </p:spTree>
    <p:extLst>
      <p:ext uri="{BB962C8B-B14F-4D97-AF65-F5344CB8AC3E}">
        <p14:creationId xmlns:p14="http://schemas.microsoft.com/office/powerpoint/2010/main" val="1420294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429249"/>
          </a:xfrm>
        </p:spPr>
        <p:txBody>
          <a:bodyPr lIns="91440" tIns="0" rIns="91440" bIns="274320">
            <a:noAutofit/>
          </a:bodyPr>
          <a:lstStyle/>
          <a:p>
            <a:pPr algn="just"/>
            <a:r>
              <a:rPr lang="en-US" sz="4600" b="0" u="sng" dirty="0" err="1">
                <a:solidFill>
                  <a:srgbClr val="C00000"/>
                </a:solidFill>
                <a:effectLst/>
                <a:cs typeface="Times New Roman" pitchFamily="18" charset="0"/>
              </a:rPr>
              <a:t>Đk</a:t>
            </a:r>
            <a:r>
              <a:rPr lang="en-US" sz="4600" b="0" dirty="0">
                <a:solidFill>
                  <a:srgbClr val="006600"/>
                </a:solidFill>
                <a:effectLst/>
                <a:cs typeface="Times New Roman" pitchFamily="18" charset="0"/>
              </a:rPr>
              <a:t>: </a:t>
            </a:r>
            <a:r>
              <a:rPr lang="vi-VN" sz="4600" dirty="0">
                <a:solidFill>
                  <a:srgbClr val="006600"/>
                </a:solidFill>
              </a:rPr>
              <a:t>Từ nay Chúa hỡi, Chúa là khúc hát con ca mừng tháng ngày,</a:t>
            </a:r>
            <a:r>
              <a:rPr lang="en-US" sz="4600" dirty="0">
                <a:solidFill>
                  <a:srgbClr val="006600"/>
                </a:solidFill>
              </a:rPr>
              <a:t> </a:t>
            </a:r>
            <a:r>
              <a:rPr lang="vi-VN" sz="4600" dirty="0">
                <a:solidFill>
                  <a:srgbClr val="006600"/>
                </a:solidFill>
              </a:rPr>
              <a:t>vừa hừng đông lên đến tận khi ánh dương tan lịm cuối chân đồi.</a:t>
            </a:r>
            <a:r>
              <a:rPr lang="en-US" sz="4600" dirty="0">
                <a:solidFill>
                  <a:srgbClr val="006600"/>
                </a:solidFill>
              </a:rPr>
              <a:t> </a:t>
            </a:r>
            <a:r>
              <a:rPr lang="vi-VN" sz="4600" dirty="0">
                <a:solidFill>
                  <a:srgbClr val="006600"/>
                </a:solidFill>
              </a:rPr>
              <a:t>Tung hô danh Ngài nguồn yêu thương dạt dào.</a:t>
            </a:r>
            <a:r>
              <a:rPr lang="en-US" sz="4600" dirty="0">
                <a:solidFill>
                  <a:srgbClr val="006600"/>
                </a:solidFill>
              </a:rPr>
              <a:t> </a:t>
            </a:r>
            <a:r>
              <a:rPr lang="vi-VN" sz="4600" dirty="0">
                <a:solidFill>
                  <a:srgbClr val="006600"/>
                </a:solidFill>
              </a:rPr>
              <a:t>Trên khắp địa cầu chan chứa ân tình trời cao…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186200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C00000"/>
                </a:solidFill>
                <a:cs typeface="Times New Roman" pitchFamily="18" charset="0"/>
              </a:rPr>
              <a:t>***</a:t>
            </a:r>
            <a:r>
              <a:rPr lang="en-US" sz="4600" b="0"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Nguyện xin thánh hóa cho miệng lưỡi con ca ngợi tháng ngày.</a:t>
            </a:r>
            <a:r>
              <a:rPr lang="en-US" sz="4600" dirty="0">
                <a:solidFill>
                  <a:srgbClr val="006600"/>
                </a:solidFill>
              </a:rPr>
              <a:t> </a:t>
            </a:r>
            <a:r>
              <a:rPr lang="vi-VN" sz="4600" dirty="0">
                <a:solidFill>
                  <a:srgbClr val="006600"/>
                </a:solidFill>
              </a:rPr>
              <a:t>Từ nay mãi đến muôn ngàn sau nữa con xin dành riêng cho Ngài.</a:t>
            </a:r>
            <a:r>
              <a:rPr lang="en-US" sz="4600" dirty="0">
                <a:solidFill>
                  <a:srgbClr val="006600"/>
                </a:solidFill>
              </a:rPr>
              <a:t> </a:t>
            </a:r>
            <a:r>
              <a:rPr lang="vi-VN" sz="4600" dirty="0">
                <a:solidFill>
                  <a:srgbClr val="006600"/>
                </a:solidFill>
              </a:rPr>
              <a:t>Chúa đáng chúc tụng và tôn vinh muôn đời.Ôi </a:t>
            </a:r>
            <a:r>
              <a:rPr lang="en-US" sz="4600" dirty="0" err="1">
                <a:solidFill>
                  <a:srgbClr val="006600"/>
                </a:solidFill>
              </a:rPr>
              <a:t>Chúa</a:t>
            </a:r>
            <a:r>
              <a:rPr lang="vi-VN" sz="4600" dirty="0">
                <a:solidFill>
                  <a:srgbClr val="006600"/>
                </a:solidFill>
              </a:rPr>
              <a:t> khoan nhân là Đấng cứu độ trần ai</a:t>
            </a:r>
            <a:r>
              <a:rPr lang="en-US" sz="4600" dirty="0">
                <a:solidFill>
                  <a:srgbClr val="006600"/>
                </a:solidFill>
              </a:rPr>
              <a:t>.</a:t>
            </a:r>
            <a:r>
              <a:rPr lang="vi-VN" sz="4600" dirty="0">
                <a:solidFill>
                  <a:srgbClr val="006600"/>
                </a:solidFill>
              </a:rPr>
              <a:t>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224905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5800" u="sng" dirty="0">
                <a:solidFill>
                  <a:srgbClr val="C00000"/>
                </a:solidFill>
                <a:latin typeface="+mn-lt"/>
                <a:cs typeface="Times New Roman" pitchFamily="18" charset="0"/>
              </a:rPr>
              <a:t>***</a:t>
            </a:r>
            <a:r>
              <a:rPr lang="en-US" sz="5800" b="0" u="sng" dirty="0">
                <a:solidFill>
                  <a:srgbClr val="C00000"/>
                </a:solidFill>
                <a:effectLst/>
                <a:latin typeface="+mn-lt"/>
                <a:cs typeface="Times New Roman" pitchFamily="18" charset="0"/>
              </a:rPr>
              <a:t>:</a:t>
            </a:r>
            <a:r>
              <a:rPr lang="en-US" sz="5800" b="0" dirty="0">
                <a:solidFill>
                  <a:schemeClr val="bg1"/>
                </a:solidFill>
                <a:effectLst/>
                <a:latin typeface="+mn-lt"/>
                <a:cs typeface="Times New Roman" pitchFamily="18" charset="0"/>
              </a:rPr>
              <a:t> </a:t>
            </a:r>
            <a:r>
              <a:rPr lang="en-US" sz="5800" b="0" dirty="0" err="1">
                <a:solidFill>
                  <a:srgbClr val="006600"/>
                </a:solidFill>
                <a:effectLst/>
                <a:latin typeface="+mn-lt"/>
              </a:rPr>
              <a:t>Tâm</a:t>
            </a:r>
            <a:r>
              <a:rPr lang="en-US" sz="5800" b="0" dirty="0">
                <a:solidFill>
                  <a:srgbClr val="006600"/>
                </a:solidFill>
                <a:effectLst/>
                <a:latin typeface="+mn-lt"/>
              </a:rPr>
              <a:t> </a:t>
            </a:r>
            <a:r>
              <a:rPr lang="en-US" sz="5800" b="0" dirty="0" err="1">
                <a:solidFill>
                  <a:srgbClr val="006600"/>
                </a:solidFill>
                <a:effectLst/>
                <a:latin typeface="+mn-lt"/>
              </a:rPr>
              <a:t>hồn</a:t>
            </a:r>
            <a:r>
              <a:rPr lang="en-US" sz="5800" b="0" dirty="0">
                <a:solidFill>
                  <a:srgbClr val="006600"/>
                </a:solidFill>
                <a:effectLst/>
                <a:latin typeface="+mn-lt"/>
              </a:rPr>
              <a:t> </a:t>
            </a:r>
            <a:r>
              <a:rPr lang="en-US" sz="5800" b="0" dirty="0" err="1">
                <a:solidFill>
                  <a:srgbClr val="006600"/>
                </a:solidFill>
                <a:effectLst/>
                <a:latin typeface="+mn-lt"/>
              </a:rPr>
              <a:t>tôi</a:t>
            </a:r>
            <a:r>
              <a:rPr lang="en-US" sz="5800" b="0" dirty="0">
                <a:solidFill>
                  <a:srgbClr val="006600"/>
                </a:solidFill>
                <a:effectLst/>
                <a:latin typeface="+mn-lt"/>
              </a:rPr>
              <a:t> </a:t>
            </a:r>
            <a:r>
              <a:rPr lang="en-US" sz="5800" b="0" dirty="0" err="1">
                <a:solidFill>
                  <a:srgbClr val="006600"/>
                </a:solidFill>
                <a:effectLst/>
                <a:latin typeface="+mn-lt"/>
              </a:rPr>
              <a:t>vui</a:t>
            </a:r>
            <a:r>
              <a:rPr lang="en-US" sz="5800" b="0" dirty="0">
                <a:solidFill>
                  <a:srgbClr val="006600"/>
                </a:solidFill>
                <a:effectLst/>
                <a:latin typeface="+mn-lt"/>
              </a:rPr>
              <a:t> say </a:t>
            </a:r>
            <a:r>
              <a:rPr lang="en-US" sz="5800" b="0" dirty="0" err="1">
                <a:solidFill>
                  <a:srgbClr val="006600"/>
                </a:solidFill>
                <a:effectLst/>
                <a:latin typeface="+mn-lt"/>
              </a:rPr>
              <a:t>ngất</a:t>
            </a:r>
            <a:r>
              <a:rPr lang="en-US" sz="5800" b="0" dirty="0">
                <a:solidFill>
                  <a:srgbClr val="006600"/>
                </a:solidFill>
                <a:effectLst/>
                <a:latin typeface="+mn-lt"/>
              </a:rPr>
              <a:t> </a:t>
            </a:r>
            <a:r>
              <a:rPr lang="en-US" sz="5800" b="0" dirty="0" err="1">
                <a:solidFill>
                  <a:srgbClr val="006600"/>
                </a:solidFill>
                <a:effectLst/>
                <a:latin typeface="+mn-lt"/>
              </a:rPr>
              <a:t>tr</a:t>
            </a:r>
            <a:r>
              <a:rPr lang="en-US" sz="5800" dirty="0" err="1">
                <a:solidFill>
                  <a:srgbClr val="006600"/>
                </a:solidFill>
                <a:latin typeface="+mn-lt"/>
              </a:rPr>
              <a:t>ờ</a:t>
            </a:r>
            <a:r>
              <a:rPr lang="en-US" sz="5800" dirty="0">
                <a:solidFill>
                  <a:srgbClr val="006600"/>
                </a:solidFill>
                <a:latin typeface="+mn-lt"/>
              </a:rPr>
              <a:t> </a:t>
            </a:r>
            <a:r>
              <a:rPr lang="en-US" sz="5800" dirty="0" err="1">
                <a:solidFill>
                  <a:srgbClr val="006600"/>
                </a:solidFill>
                <a:latin typeface="+mn-lt"/>
              </a:rPr>
              <a:t>mây</a:t>
            </a:r>
            <a:r>
              <a:rPr lang="en-US" sz="5800" dirty="0">
                <a:solidFill>
                  <a:srgbClr val="006600"/>
                </a:solidFill>
                <a:latin typeface="+mn-lt"/>
              </a:rPr>
              <a:t>, </a:t>
            </a:r>
            <a:r>
              <a:rPr lang="en-US" sz="5800" dirty="0" err="1">
                <a:solidFill>
                  <a:srgbClr val="006600"/>
                </a:solidFill>
                <a:latin typeface="+mn-lt"/>
              </a:rPr>
              <a:t>lạy</a:t>
            </a:r>
            <a:r>
              <a:rPr lang="en-US" sz="5800" dirty="0">
                <a:solidFill>
                  <a:srgbClr val="006600"/>
                </a:solidFill>
                <a:latin typeface="+mn-lt"/>
              </a:rPr>
              <a:t> </a:t>
            </a:r>
            <a:r>
              <a:rPr lang="en-US" sz="5800" dirty="0" err="1">
                <a:solidFill>
                  <a:srgbClr val="006600"/>
                </a:solidFill>
                <a:latin typeface="+mn-lt"/>
              </a:rPr>
              <a:t>Chúa</a:t>
            </a:r>
            <a:r>
              <a:rPr lang="en-US" sz="5800" dirty="0">
                <a:solidFill>
                  <a:srgbClr val="006600"/>
                </a:solidFill>
                <a:latin typeface="+mn-lt"/>
              </a:rPr>
              <a:t> đ</a:t>
            </a:r>
            <a:r>
              <a:rPr lang="vi-VN" sz="5800" dirty="0">
                <a:solidFill>
                  <a:srgbClr val="006600"/>
                </a:solidFill>
                <a:latin typeface="+mn-lt"/>
              </a:rPr>
              <a:t>ư</a:t>
            </a:r>
            <a:r>
              <a:rPr lang="en-US" sz="5800" dirty="0" err="1">
                <a:solidFill>
                  <a:srgbClr val="006600"/>
                </a:solidFill>
                <a:latin typeface="+mn-lt"/>
              </a:rPr>
              <a:t>ợc</a:t>
            </a:r>
            <a:r>
              <a:rPr lang="en-US" sz="5800" dirty="0">
                <a:solidFill>
                  <a:srgbClr val="006600"/>
                </a:solidFill>
                <a:latin typeface="+mn-lt"/>
              </a:rPr>
              <a:t> </a:t>
            </a:r>
            <a:r>
              <a:rPr lang="en-US" sz="5800" dirty="0" err="1">
                <a:solidFill>
                  <a:srgbClr val="006600"/>
                </a:solidFill>
                <a:latin typeface="+mn-lt"/>
              </a:rPr>
              <a:t>gần</a:t>
            </a:r>
            <a:r>
              <a:rPr lang="en-US" sz="5800" dirty="0">
                <a:solidFill>
                  <a:srgbClr val="006600"/>
                </a:solidFill>
                <a:latin typeface="+mn-lt"/>
              </a:rPr>
              <a:t> </a:t>
            </a:r>
            <a:r>
              <a:rPr lang="en-US" sz="5800" dirty="0" err="1">
                <a:solidFill>
                  <a:srgbClr val="006600"/>
                </a:solidFill>
                <a:latin typeface="+mn-lt"/>
              </a:rPr>
              <a:t>nhan</a:t>
            </a:r>
            <a:r>
              <a:rPr lang="en-US" sz="5800" dirty="0">
                <a:solidFill>
                  <a:srgbClr val="006600"/>
                </a:solidFill>
                <a:latin typeface="+mn-lt"/>
              </a:rPr>
              <a:t> </a:t>
            </a:r>
            <a:r>
              <a:rPr lang="en-US" sz="5800" dirty="0" err="1">
                <a:solidFill>
                  <a:srgbClr val="006600"/>
                </a:solidFill>
                <a:latin typeface="+mn-lt"/>
              </a:rPr>
              <a:t>thánh</a:t>
            </a:r>
            <a:r>
              <a:rPr lang="en-US" sz="5800" dirty="0">
                <a:solidFill>
                  <a:srgbClr val="006600"/>
                </a:solidFill>
                <a:latin typeface="+mn-lt"/>
              </a:rPr>
              <a:t> </a:t>
            </a:r>
            <a:r>
              <a:rPr lang="en-US" sz="5800" dirty="0" err="1">
                <a:solidFill>
                  <a:srgbClr val="006600"/>
                </a:solidFill>
                <a:latin typeface="+mn-lt"/>
              </a:rPr>
              <a:t>Ngài</a:t>
            </a:r>
            <a:r>
              <a:rPr lang="en-US" sz="5800" dirty="0">
                <a:solidFill>
                  <a:srgbClr val="006600"/>
                </a:solidFill>
                <a:latin typeface="+mn-lt"/>
              </a:rPr>
              <a:t> </a:t>
            </a:r>
            <a:r>
              <a:rPr lang="en-US" sz="5800" dirty="0" err="1">
                <a:solidFill>
                  <a:srgbClr val="006600"/>
                </a:solidFill>
                <a:latin typeface="+mn-lt"/>
              </a:rPr>
              <a:t>điều</a:t>
            </a:r>
            <a:r>
              <a:rPr lang="en-US" sz="5800" dirty="0">
                <a:solidFill>
                  <a:srgbClr val="006600"/>
                </a:solidFill>
                <a:latin typeface="+mn-lt"/>
              </a:rPr>
              <a:t> con m</a:t>
            </a:r>
            <a:r>
              <a:rPr lang="vi-VN" sz="5800" dirty="0">
                <a:solidFill>
                  <a:srgbClr val="006600"/>
                </a:solidFill>
                <a:latin typeface="+mn-lt"/>
              </a:rPr>
              <a:t>ơ</a:t>
            </a:r>
            <a:r>
              <a:rPr lang="en-US" sz="5800" dirty="0">
                <a:solidFill>
                  <a:srgbClr val="006600"/>
                </a:solidFill>
                <a:latin typeface="+mn-lt"/>
              </a:rPr>
              <a:t> </a:t>
            </a:r>
            <a:r>
              <a:rPr lang="vi-VN" sz="5800" dirty="0">
                <a:solidFill>
                  <a:srgbClr val="006600"/>
                </a:solidFill>
                <a:latin typeface="+mn-lt"/>
              </a:rPr>
              <a:t>ư</a:t>
            </a:r>
            <a:r>
              <a:rPr lang="en-US" sz="5800" dirty="0" err="1">
                <a:solidFill>
                  <a:srgbClr val="006600"/>
                </a:solidFill>
                <a:latin typeface="+mn-lt"/>
              </a:rPr>
              <a:t>ớc</a:t>
            </a:r>
            <a:r>
              <a:rPr lang="en-US" sz="5800" dirty="0">
                <a:solidFill>
                  <a:srgbClr val="006600"/>
                </a:solidFill>
                <a:latin typeface="+mn-lt"/>
              </a:rPr>
              <a:t> </a:t>
            </a:r>
            <a:r>
              <a:rPr lang="en-US" sz="5800" dirty="0" err="1">
                <a:solidFill>
                  <a:srgbClr val="006600"/>
                </a:solidFill>
                <a:latin typeface="+mn-lt"/>
              </a:rPr>
              <a:t>đã</a:t>
            </a:r>
            <a:r>
              <a:rPr lang="en-US" sz="5800" dirty="0">
                <a:solidFill>
                  <a:srgbClr val="006600"/>
                </a:solidFill>
                <a:latin typeface="+mn-lt"/>
              </a:rPr>
              <a:t> </a:t>
            </a:r>
            <a:r>
              <a:rPr lang="en-US" sz="5800" dirty="0" err="1">
                <a:solidFill>
                  <a:srgbClr val="006600"/>
                </a:solidFill>
                <a:latin typeface="+mn-lt"/>
              </a:rPr>
              <a:t>nhiều</a:t>
            </a:r>
            <a:r>
              <a:rPr lang="en-US" sz="5800" dirty="0">
                <a:solidFill>
                  <a:srgbClr val="006600"/>
                </a:solidFill>
                <a:latin typeface="+mn-lt"/>
              </a:rPr>
              <a:t>, </a:t>
            </a:r>
            <a:r>
              <a:rPr lang="en-US" sz="5800" dirty="0" err="1">
                <a:solidFill>
                  <a:srgbClr val="006600"/>
                </a:solidFill>
                <a:latin typeface="+mn-lt"/>
              </a:rPr>
              <a:t>cho</a:t>
            </a:r>
            <a:r>
              <a:rPr lang="en-US" sz="5800" dirty="0">
                <a:solidFill>
                  <a:srgbClr val="006600"/>
                </a:solidFill>
                <a:latin typeface="+mn-lt"/>
              </a:rPr>
              <a:t> </a:t>
            </a:r>
            <a:r>
              <a:rPr lang="en-US" sz="5800" dirty="0" err="1">
                <a:solidFill>
                  <a:srgbClr val="006600"/>
                </a:solidFill>
                <a:latin typeface="+mn-lt"/>
              </a:rPr>
              <a:t>trái</a:t>
            </a:r>
            <a:r>
              <a:rPr lang="en-US" sz="5800" dirty="0">
                <a:solidFill>
                  <a:srgbClr val="006600"/>
                </a:solidFill>
                <a:latin typeface="+mn-lt"/>
              </a:rPr>
              <a:t> </a:t>
            </a:r>
            <a:r>
              <a:rPr lang="en-US" sz="5800" dirty="0" err="1">
                <a:solidFill>
                  <a:srgbClr val="006600"/>
                </a:solidFill>
                <a:latin typeface="+mn-lt"/>
              </a:rPr>
              <a:t>tim</a:t>
            </a:r>
            <a:r>
              <a:rPr lang="en-US" sz="5800" dirty="0">
                <a:solidFill>
                  <a:srgbClr val="006600"/>
                </a:solidFill>
                <a:latin typeface="+mn-lt"/>
              </a:rPr>
              <a:t> </a:t>
            </a:r>
            <a:r>
              <a:rPr lang="en-US" sz="5800" dirty="0" err="1">
                <a:solidFill>
                  <a:srgbClr val="006600"/>
                </a:solidFill>
                <a:latin typeface="+mn-lt"/>
              </a:rPr>
              <a:t>th</a:t>
            </a:r>
            <a:r>
              <a:rPr lang="vi-VN" sz="5800" dirty="0">
                <a:solidFill>
                  <a:srgbClr val="006600"/>
                </a:solidFill>
                <a:latin typeface="+mn-lt"/>
              </a:rPr>
              <a:t>ơ</a:t>
            </a:r>
            <a:r>
              <a:rPr lang="en-US" sz="5800" dirty="0">
                <a:solidFill>
                  <a:srgbClr val="006600"/>
                </a:solidFill>
                <a:latin typeface="+mn-lt"/>
              </a:rPr>
              <a:t> </a:t>
            </a:r>
            <a:r>
              <a:rPr lang="en-US" sz="5800" dirty="0" err="1">
                <a:solidFill>
                  <a:srgbClr val="006600"/>
                </a:solidFill>
                <a:latin typeface="+mn-lt"/>
              </a:rPr>
              <a:t>bình</a:t>
            </a:r>
            <a:r>
              <a:rPr lang="en-US" sz="5800" dirty="0">
                <a:solidFill>
                  <a:srgbClr val="006600"/>
                </a:solidFill>
                <a:latin typeface="+mn-lt"/>
              </a:rPr>
              <a:t> </a:t>
            </a:r>
            <a:r>
              <a:rPr lang="en-US" sz="5800" dirty="0" err="1">
                <a:solidFill>
                  <a:srgbClr val="006600"/>
                </a:solidFill>
                <a:latin typeface="+mn-lt"/>
              </a:rPr>
              <a:t>yên</a:t>
            </a:r>
            <a:r>
              <a:rPr lang="en-US" sz="5800" dirty="0">
                <a:solidFill>
                  <a:srgbClr val="006600"/>
                </a:solidFill>
                <a:latin typeface="+mn-lt"/>
              </a:rPr>
              <a:t> </a:t>
            </a:r>
            <a:r>
              <a:rPr lang="en-US" sz="5800" dirty="0" err="1">
                <a:solidFill>
                  <a:srgbClr val="006600"/>
                </a:solidFill>
                <a:latin typeface="+mn-lt"/>
              </a:rPr>
              <a:t>tháng</a:t>
            </a:r>
            <a:r>
              <a:rPr lang="en-US" sz="5800" dirty="0">
                <a:solidFill>
                  <a:srgbClr val="006600"/>
                </a:solidFill>
                <a:latin typeface="+mn-lt"/>
              </a:rPr>
              <a:t> </a:t>
            </a:r>
            <a:r>
              <a:rPr lang="en-US" sz="5800" dirty="0" err="1">
                <a:solidFill>
                  <a:srgbClr val="006600"/>
                </a:solidFill>
                <a:latin typeface="+mn-lt"/>
              </a:rPr>
              <a:t>ngày</a:t>
            </a:r>
            <a:r>
              <a:rPr lang="en-US" sz="5800" dirty="0">
                <a:solidFill>
                  <a:srgbClr val="006600"/>
                </a:solidFill>
                <a:latin typeface="+mn-lt"/>
              </a:rPr>
              <a:t>. </a:t>
            </a:r>
            <a:endParaRPr lang="en-US" sz="5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56965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a:solidFill>
                  <a:srgbClr val="C00000"/>
                </a:solidFill>
                <a:cs typeface="Times New Roman" pitchFamily="18" charset="0"/>
              </a:rPr>
              <a:t>Tk4</a:t>
            </a:r>
            <a:r>
              <a:rPr lang="en-US" sz="4800" b="0" u="sng" dirty="0">
                <a:solidFill>
                  <a:srgbClr val="C000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rgbClr val="006600"/>
                </a:solidFill>
              </a:rPr>
              <a:t>Quyền uy Chúa quá ư vĩ đại qua</a:t>
            </a:r>
            <a:r>
              <a:rPr lang="en-US" sz="4800" dirty="0">
                <a:solidFill>
                  <a:srgbClr val="006600"/>
                </a:solidFill>
              </a:rPr>
              <a:t> </a:t>
            </a:r>
            <a:r>
              <a:rPr lang="vi-VN" sz="4800" dirty="0">
                <a:solidFill>
                  <a:srgbClr val="006600"/>
                </a:solidFill>
              </a:rPr>
              <a:t>bao thời.</a:t>
            </a:r>
            <a:r>
              <a:rPr lang="en-US" sz="4800" dirty="0">
                <a:solidFill>
                  <a:srgbClr val="006600"/>
                </a:solidFill>
              </a:rPr>
              <a:t> </a:t>
            </a:r>
            <a:r>
              <a:rPr lang="vi-VN" sz="4800" dirty="0">
                <a:solidFill>
                  <a:srgbClr val="006600"/>
                </a:solidFill>
              </a:rPr>
              <a:t>Tình yêu Chúa cũng vời vợi cao, cao ngất mây trời. Và Lòng Thương Xót vượt mọi lầm lỗi toàn cõi thế giới.</a:t>
            </a:r>
            <a:r>
              <a:rPr lang="en-US" sz="4800" dirty="0">
                <a:solidFill>
                  <a:srgbClr val="006600"/>
                </a:solidFill>
              </a:rPr>
              <a:t> </a:t>
            </a:r>
            <a:r>
              <a:rPr lang="vi-VN" sz="4800" dirty="0">
                <a:solidFill>
                  <a:srgbClr val="006600"/>
                </a:solidFill>
              </a:rPr>
              <a:t>Chỉ riêng nơi Ngài có ơn cứu độ cho con.</a:t>
            </a:r>
            <a:endParaRPr lang="en-US" sz="4800" b="0" dirty="0">
              <a:solidFill>
                <a:srgbClr val="006600"/>
              </a:solidFill>
              <a:effectLst/>
              <a:cs typeface="Times New Roman" pitchFamily="18" charset="0"/>
            </a:endParaRPr>
          </a:p>
        </p:txBody>
      </p:sp>
    </p:spTree>
    <p:extLst>
      <p:ext uri="{BB962C8B-B14F-4D97-AF65-F5344CB8AC3E}">
        <p14:creationId xmlns:p14="http://schemas.microsoft.com/office/powerpoint/2010/main" val="2310959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429249"/>
          </a:xfrm>
        </p:spPr>
        <p:txBody>
          <a:bodyPr>
            <a:noAutofit/>
          </a:bodyPr>
          <a:lstStyle/>
          <a:p>
            <a:pPr algn="just"/>
            <a:r>
              <a:rPr lang="en-US" sz="4600" b="0" u="sng" dirty="0" err="1">
                <a:solidFill>
                  <a:srgbClr val="C00000"/>
                </a:solidFill>
                <a:effectLst/>
                <a:cs typeface="Times New Roman" pitchFamily="18" charset="0"/>
              </a:rPr>
              <a:t>Đk</a:t>
            </a:r>
            <a:r>
              <a:rPr lang="en-US" sz="4600" b="0"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Từ nay Chúa hỡi, Chúa là khúc hát con ca mừng tháng ngày,</a:t>
            </a:r>
            <a:r>
              <a:rPr lang="en-US" sz="4600" dirty="0">
                <a:solidFill>
                  <a:srgbClr val="006600"/>
                </a:solidFill>
              </a:rPr>
              <a:t> </a:t>
            </a:r>
            <a:r>
              <a:rPr lang="vi-VN" sz="4600" dirty="0">
                <a:solidFill>
                  <a:srgbClr val="006600"/>
                </a:solidFill>
              </a:rPr>
              <a:t>vừa hừng đông lên đến tận khi ánh dương tan lịm cuối chân đồi.</a:t>
            </a:r>
            <a:r>
              <a:rPr lang="en-US" sz="4600" dirty="0">
                <a:solidFill>
                  <a:srgbClr val="006600"/>
                </a:solidFill>
              </a:rPr>
              <a:t> </a:t>
            </a:r>
            <a:r>
              <a:rPr lang="vi-VN" sz="4600" dirty="0">
                <a:solidFill>
                  <a:srgbClr val="006600"/>
                </a:solidFill>
              </a:rPr>
              <a:t>Tung hô danh Ngài nguồn yêu thương dạt dào.</a:t>
            </a:r>
            <a:r>
              <a:rPr lang="en-US" sz="4600" dirty="0">
                <a:solidFill>
                  <a:srgbClr val="006600"/>
                </a:solidFill>
              </a:rPr>
              <a:t> </a:t>
            </a:r>
            <a:r>
              <a:rPr lang="vi-VN" sz="4600" dirty="0">
                <a:solidFill>
                  <a:srgbClr val="006600"/>
                </a:solidFill>
              </a:rPr>
              <a:t>Trên khắp địa cầu chan chứa ân tình trời cao…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4132425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C00000"/>
                </a:solidFill>
                <a:cs typeface="Times New Roman" pitchFamily="18" charset="0"/>
              </a:rPr>
              <a:t>***</a:t>
            </a:r>
            <a:r>
              <a:rPr lang="en-US" sz="4600" b="0" dirty="0">
                <a:solidFill>
                  <a:srgbClr val="C000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rgbClr val="006600"/>
                </a:solidFill>
              </a:rPr>
              <a:t>Nguyện xin thánh hóa cho miệng lưỡi con ca ngợi tháng ngày.</a:t>
            </a:r>
            <a:r>
              <a:rPr lang="en-US" sz="4600" dirty="0">
                <a:solidFill>
                  <a:srgbClr val="006600"/>
                </a:solidFill>
              </a:rPr>
              <a:t> </a:t>
            </a:r>
            <a:r>
              <a:rPr lang="vi-VN" sz="4600" dirty="0">
                <a:solidFill>
                  <a:srgbClr val="006600"/>
                </a:solidFill>
              </a:rPr>
              <a:t>Từ nay mãi đến muôn ngàn sau nữa con xin dành riêng cho Ngài.</a:t>
            </a:r>
            <a:r>
              <a:rPr lang="en-US" sz="4600" dirty="0">
                <a:solidFill>
                  <a:srgbClr val="006600"/>
                </a:solidFill>
              </a:rPr>
              <a:t> </a:t>
            </a:r>
            <a:r>
              <a:rPr lang="vi-VN" sz="4600" dirty="0">
                <a:solidFill>
                  <a:srgbClr val="006600"/>
                </a:solidFill>
              </a:rPr>
              <a:t>Chúa đáng chúc tụng và tôn vinh muôn đời.Ôi </a:t>
            </a:r>
            <a:r>
              <a:rPr lang="en-US" sz="4600" dirty="0" err="1">
                <a:solidFill>
                  <a:srgbClr val="006600"/>
                </a:solidFill>
              </a:rPr>
              <a:t>Chúa</a:t>
            </a:r>
            <a:r>
              <a:rPr lang="vi-VN" sz="4600" dirty="0">
                <a:solidFill>
                  <a:srgbClr val="006600"/>
                </a:solidFill>
              </a:rPr>
              <a:t> khoan nhân là Đấng cứu độ trần ai</a:t>
            </a:r>
            <a:r>
              <a:rPr lang="en-US" sz="4600" dirty="0">
                <a:solidFill>
                  <a:srgbClr val="006600"/>
                </a:solidFill>
              </a:rPr>
              <a:t>.</a:t>
            </a:r>
            <a:r>
              <a:rPr lang="vi-VN" sz="4600" dirty="0">
                <a:solidFill>
                  <a:srgbClr val="006600"/>
                </a:solidFill>
              </a:rPr>
              <a:t> </a:t>
            </a:r>
            <a:endParaRPr lang="en-US" sz="4600" b="0" dirty="0">
              <a:solidFill>
                <a:srgbClr val="006600"/>
              </a:solidFill>
              <a:effectLst/>
              <a:cs typeface="Times New Roman" pitchFamily="18" charset="0"/>
            </a:endParaRPr>
          </a:p>
        </p:txBody>
      </p:sp>
    </p:spTree>
    <p:extLst>
      <p:ext uri="{BB962C8B-B14F-4D97-AF65-F5344CB8AC3E}">
        <p14:creationId xmlns:p14="http://schemas.microsoft.com/office/powerpoint/2010/main" val="4004769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holding a child&#10;&#10;Description automatically generated">
            <a:extLst>
              <a:ext uri="{FF2B5EF4-FFF2-40B4-BE49-F238E27FC236}">
                <a16:creationId xmlns:a16="http://schemas.microsoft.com/office/drawing/2014/main" id="{0CEA74E6-BBD9-4945-8D0D-2C5DAD49F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3451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dirty="0" err="1">
                <a:solidFill>
                  <a:srgbClr val="C00000"/>
                </a:solidFill>
                <a:latin typeface="+mn-lt"/>
                <a:cs typeface="Times New Roman" pitchFamily="18" charset="0"/>
              </a:rPr>
              <a:t>Kết</a:t>
            </a:r>
            <a:r>
              <a:rPr lang="en-US" sz="6600" b="0" dirty="0">
                <a:solidFill>
                  <a:srgbClr val="C00000"/>
                </a:solidFill>
                <a:effectLst/>
                <a:latin typeface="+mn-lt"/>
                <a:cs typeface="Times New Roman" pitchFamily="18" charset="0"/>
              </a:rPr>
              <a:t> </a:t>
            </a:r>
            <a:r>
              <a:rPr lang="en-US" sz="6600" b="0" dirty="0" err="1">
                <a:solidFill>
                  <a:srgbClr val="C00000"/>
                </a:solidFill>
                <a:effectLst/>
                <a:latin typeface="+mn-lt"/>
                <a:cs typeface="Times New Roman" pitchFamily="18" charset="0"/>
              </a:rPr>
              <a:t>Lễ</a:t>
            </a:r>
            <a:br>
              <a:rPr lang="en-US" sz="6600" b="0" dirty="0">
                <a:solidFill>
                  <a:srgbClr val="C00000"/>
                </a:solidFill>
                <a:effectLst/>
                <a:latin typeface="+mn-lt"/>
                <a:cs typeface="Times New Roman" pitchFamily="18" charset="0"/>
              </a:rPr>
            </a:br>
            <a:r>
              <a:rPr lang="en-US" sz="8000" dirty="0">
                <a:solidFill>
                  <a:srgbClr val="C00000"/>
                </a:solidFill>
                <a:latin typeface="+mn-lt"/>
                <a:cs typeface="Times New Roman" pitchFamily="18" charset="0"/>
              </a:rPr>
              <a:t>Ng</a:t>
            </a:r>
            <a:r>
              <a:rPr lang="vi-VN" sz="8000" dirty="0">
                <a:solidFill>
                  <a:srgbClr val="C00000"/>
                </a:solidFill>
                <a:latin typeface="+mn-lt"/>
                <a:cs typeface="Times New Roman" pitchFamily="18" charset="0"/>
              </a:rPr>
              <a:t>ư</a:t>
            </a:r>
            <a:r>
              <a:rPr lang="en-US" sz="8000" dirty="0" err="1">
                <a:solidFill>
                  <a:srgbClr val="C00000"/>
                </a:solidFill>
                <a:latin typeface="+mn-lt"/>
                <a:cs typeface="Times New Roman" pitchFamily="18" charset="0"/>
              </a:rPr>
              <a:t>ời</a:t>
            </a:r>
            <a:r>
              <a:rPr lang="en-US" sz="8000" dirty="0">
                <a:solidFill>
                  <a:srgbClr val="C00000"/>
                </a:solidFill>
                <a:latin typeface="+mn-lt"/>
                <a:cs typeface="Times New Roman" pitchFamily="18" charset="0"/>
              </a:rPr>
              <a:t> Cha </a:t>
            </a:r>
            <a:r>
              <a:rPr lang="en-US" sz="8000" dirty="0" err="1">
                <a:solidFill>
                  <a:srgbClr val="C00000"/>
                </a:solidFill>
                <a:latin typeface="+mn-lt"/>
                <a:cs typeface="Times New Roman" pitchFamily="18" charset="0"/>
              </a:rPr>
              <a:t>Hiền</a:t>
            </a:r>
            <a:br>
              <a:rPr lang="en-US" sz="6600" b="0" dirty="0">
                <a:solidFill>
                  <a:srgbClr val="FFFF00"/>
                </a:solidFill>
                <a:effectLst/>
                <a:latin typeface="+mn-lt"/>
                <a:cs typeface="Times New Roman" pitchFamily="18" charset="0"/>
              </a:rPr>
            </a:br>
            <a:r>
              <a:rPr lang="vi-VN" sz="2800" dirty="0">
                <a:solidFill>
                  <a:srgbClr val="002060"/>
                </a:solidFill>
              </a:rPr>
              <a:t>Ns. Hồng Trần - Phạm Đình Đài</a:t>
            </a:r>
            <a:endParaRPr lang="vi-VN" sz="460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38014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C00000"/>
                </a:solidFill>
              </a:rPr>
              <a:t>PK:</a:t>
            </a:r>
            <a:r>
              <a:rPr lang="en-US" sz="5000" dirty="0">
                <a:solidFill>
                  <a:srgbClr val="002060"/>
                </a:solidFill>
              </a:rPr>
              <a:t> </a:t>
            </a:r>
            <a:r>
              <a:rPr lang="vi-VN" sz="5000" dirty="0">
                <a:solidFill>
                  <a:srgbClr val="006600"/>
                </a:solidFill>
              </a:rPr>
              <a:t>Giu-se Danh Ngài là Cha công chính xưa là bạn Đức Nữ Trinh nay hiển vinh trên nơi Thiên Đình. Giu-se xin Ngài làm Cha con cái xin Ngài ngày tháng dẫn đưa hộ phù cho các gia đình.</a:t>
            </a:r>
            <a:endParaRPr lang="en-US" sz="5000" b="0" dirty="0">
              <a:solidFill>
                <a:srgbClr val="006600"/>
              </a:solidFill>
              <a:effectLst/>
              <a:cs typeface="Times New Roman" pitchFamily="18" charset="0"/>
            </a:endParaRPr>
          </a:p>
        </p:txBody>
      </p:sp>
    </p:spTree>
    <p:extLst>
      <p:ext uri="{BB962C8B-B14F-4D97-AF65-F5344CB8AC3E}">
        <p14:creationId xmlns:p14="http://schemas.microsoft.com/office/powerpoint/2010/main" val="2398185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C00000"/>
                </a:solidFill>
                <a:cs typeface="Times New Roman" pitchFamily="18" charset="0"/>
              </a:rPr>
              <a:t>Đk</a:t>
            </a:r>
            <a:r>
              <a:rPr lang="en-US" sz="5200" b="0" u="sng" dirty="0">
                <a:solidFill>
                  <a:srgbClr val="C00000"/>
                </a:solidFill>
                <a:effectLst/>
                <a:cs typeface="Times New Roman" pitchFamily="18" charset="0"/>
              </a:rPr>
              <a:t>:</a:t>
            </a:r>
            <a:r>
              <a:rPr lang="en-US" sz="5200" b="0" dirty="0">
                <a:solidFill>
                  <a:srgbClr val="002060"/>
                </a:solidFill>
                <a:effectLst/>
                <a:cs typeface="Times New Roman" pitchFamily="18" charset="0"/>
              </a:rPr>
              <a:t> </a:t>
            </a:r>
            <a:r>
              <a:rPr lang="vi-VN" sz="5200" dirty="0">
                <a:solidFill>
                  <a:srgbClr val="006600"/>
                </a:solidFill>
              </a:rPr>
              <a:t>Giu-se xin Ngài dủ thương chúng con. Ban ơn hộ phù các gia đình. Cho Cha mẹ hiền con ngoan một niềm cả nhà tình yêu Chúa xin được trung kiên.</a:t>
            </a:r>
            <a:endParaRPr lang="en-US" sz="5200" b="0" dirty="0">
              <a:solidFill>
                <a:srgbClr val="006600"/>
              </a:solidFill>
              <a:effectLst/>
              <a:cs typeface="Times New Roman" pitchFamily="18" charset="0"/>
            </a:endParaRPr>
          </a:p>
        </p:txBody>
      </p:sp>
    </p:spTree>
    <p:extLst>
      <p:ext uri="{BB962C8B-B14F-4D97-AF65-F5344CB8AC3E}">
        <p14:creationId xmlns:p14="http://schemas.microsoft.com/office/powerpoint/2010/main" val="681259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C00000"/>
                </a:solidFill>
                <a:effectLst/>
                <a:cs typeface="Times New Roman" pitchFamily="18" charset="0"/>
              </a:rPr>
              <a:t>***:</a:t>
            </a:r>
            <a:r>
              <a:rPr lang="en-US" sz="5200" b="0" dirty="0">
                <a:solidFill>
                  <a:srgbClr val="002060"/>
                </a:solidFill>
                <a:effectLst/>
                <a:cs typeface="Times New Roman" pitchFamily="18" charset="0"/>
              </a:rPr>
              <a:t> </a:t>
            </a:r>
            <a:r>
              <a:rPr lang="vi-VN" sz="5200" dirty="0">
                <a:solidFill>
                  <a:srgbClr val="006600"/>
                </a:solidFill>
              </a:rPr>
              <a:t>Giu-se xin Ngài dủ thương chúng con. Ban ơn hộ phù các gia đình. Cho Cha mẹ hiền con ngoan một niềm cả nhà tình yêu Chúa</a:t>
            </a:r>
            <a:r>
              <a:rPr lang="en-US" sz="5200" dirty="0">
                <a:solidFill>
                  <a:srgbClr val="006600"/>
                </a:solidFill>
              </a:rPr>
              <a:t>…</a:t>
            </a:r>
            <a:r>
              <a:rPr lang="vi-VN" sz="5200" dirty="0">
                <a:solidFill>
                  <a:srgbClr val="006600"/>
                </a:solidFill>
              </a:rPr>
              <a:t> xin</a:t>
            </a:r>
            <a:r>
              <a:rPr lang="en-US" sz="5200" dirty="0">
                <a:solidFill>
                  <a:srgbClr val="006600"/>
                </a:solidFill>
              </a:rPr>
              <a:t>…</a:t>
            </a:r>
            <a:r>
              <a:rPr lang="vi-VN" sz="5200" dirty="0">
                <a:solidFill>
                  <a:srgbClr val="006600"/>
                </a:solidFill>
              </a:rPr>
              <a:t> được</a:t>
            </a:r>
            <a:r>
              <a:rPr lang="en-US" sz="5200" dirty="0">
                <a:solidFill>
                  <a:srgbClr val="006600"/>
                </a:solidFill>
              </a:rPr>
              <a:t>…</a:t>
            </a:r>
            <a:r>
              <a:rPr lang="vi-VN" sz="5200" dirty="0">
                <a:solidFill>
                  <a:srgbClr val="006600"/>
                </a:solidFill>
              </a:rPr>
              <a:t> trung</a:t>
            </a:r>
            <a:r>
              <a:rPr lang="en-US" sz="5200" dirty="0">
                <a:solidFill>
                  <a:srgbClr val="006600"/>
                </a:solidFill>
              </a:rPr>
              <a:t>…</a:t>
            </a:r>
            <a:r>
              <a:rPr lang="vi-VN" sz="5200" dirty="0">
                <a:solidFill>
                  <a:srgbClr val="006600"/>
                </a:solidFill>
              </a:rPr>
              <a:t> kiên.</a:t>
            </a:r>
            <a:endParaRPr lang="en-US" sz="5200" b="0" dirty="0">
              <a:solidFill>
                <a:srgbClr val="006600"/>
              </a:solidFill>
              <a:effectLst/>
              <a:cs typeface="Times New Roman" pitchFamily="18" charset="0"/>
            </a:endParaRPr>
          </a:p>
        </p:txBody>
      </p:sp>
    </p:spTree>
    <p:extLst>
      <p:ext uri="{BB962C8B-B14F-4D97-AF65-F5344CB8AC3E}">
        <p14:creationId xmlns:p14="http://schemas.microsoft.com/office/powerpoint/2010/main" val="2852410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holding a child&#10;&#10;Description automatically generated">
            <a:extLst>
              <a:ext uri="{FF2B5EF4-FFF2-40B4-BE49-F238E27FC236}">
                <a16:creationId xmlns:a16="http://schemas.microsoft.com/office/drawing/2014/main" id="{0CEA74E6-BBD9-4945-8D0D-2C5DAD49F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884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4800" b="0" u="sng" dirty="0">
                <a:solidFill>
                  <a:srgbClr val="C00000"/>
                </a:solidFill>
                <a:effectLst/>
                <a:latin typeface="+mn-lt"/>
                <a:cs typeface="Times New Roman" pitchFamily="18" charset="0"/>
              </a:rPr>
              <a:t>Đk:</a:t>
            </a:r>
            <a:r>
              <a:rPr lang="en-US" sz="4800" b="0" dirty="0">
                <a:solidFill>
                  <a:srgbClr val="C00000"/>
                </a:solidFill>
                <a:effectLst/>
                <a:latin typeface="+mn-lt"/>
                <a:cs typeface="Times New Roman" pitchFamily="18" charset="0"/>
              </a:rPr>
              <a:t> </a:t>
            </a:r>
            <a:r>
              <a:rPr lang="en-US" sz="4800" b="0" dirty="0" err="1">
                <a:solidFill>
                  <a:srgbClr val="006600"/>
                </a:solidFill>
                <a:effectLst/>
                <a:latin typeface="+mn-lt"/>
              </a:rPr>
              <a:t>Bạn</a:t>
            </a:r>
            <a:r>
              <a:rPr lang="en-US" sz="4800" b="0" dirty="0">
                <a:solidFill>
                  <a:srgbClr val="006600"/>
                </a:solidFill>
                <a:effectLst/>
                <a:latin typeface="+mn-lt"/>
              </a:rPr>
              <a:t> </a:t>
            </a:r>
            <a:r>
              <a:rPr lang="vi-VN" sz="4800" b="0" dirty="0">
                <a:solidFill>
                  <a:srgbClr val="006600"/>
                </a:solidFill>
                <a:effectLst/>
                <a:latin typeface="+mn-lt"/>
              </a:rPr>
              <a:t>ơ</a:t>
            </a:r>
            <a:r>
              <a:rPr lang="en-US" sz="4800" b="0" dirty="0" err="1">
                <a:solidFill>
                  <a:srgbClr val="006600"/>
                </a:solidFill>
                <a:effectLst/>
                <a:latin typeface="+mn-lt"/>
              </a:rPr>
              <a:t>i</a:t>
            </a:r>
            <a:r>
              <a:rPr lang="en-US" sz="4800" b="0" dirty="0">
                <a:solidFill>
                  <a:srgbClr val="006600"/>
                </a:solidFill>
                <a:effectLst/>
                <a:latin typeface="+mn-lt"/>
              </a:rPr>
              <a:t> </a:t>
            </a:r>
            <a:r>
              <a:rPr lang="en-US" sz="4800" b="0" dirty="0" err="1">
                <a:solidFill>
                  <a:srgbClr val="006600"/>
                </a:solidFill>
                <a:effectLst/>
                <a:latin typeface="+mn-lt"/>
              </a:rPr>
              <a:t>cùng</a:t>
            </a:r>
            <a:r>
              <a:rPr lang="en-US" sz="4800" b="0" dirty="0">
                <a:solidFill>
                  <a:srgbClr val="006600"/>
                </a:solidFill>
                <a:effectLst/>
                <a:latin typeface="+mn-lt"/>
              </a:rPr>
              <a:t> </a:t>
            </a:r>
            <a:r>
              <a:rPr lang="en-US" sz="4800" b="0" dirty="0" err="1">
                <a:solidFill>
                  <a:srgbClr val="006600"/>
                </a:solidFill>
                <a:effectLst/>
                <a:latin typeface="+mn-lt"/>
              </a:rPr>
              <a:t>tôi</a:t>
            </a:r>
            <a:r>
              <a:rPr lang="en-US" sz="4800" b="0" dirty="0">
                <a:solidFill>
                  <a:srgbClr val="006600"/>
                </a:solidFill>
                <a:effectLst/>
                <a:latin typeface="+mn-lt"/>
              </a:rPr>
              <a:t>, </a:t>
            </a:r>
            <a:r>
              <a:rPr lang="en-US" sz="4800" b="0" dirty="0" err="1">
                <a:solidFill>
                  <a:srgbClr val="006600"/>
                </a:solidFill>
                <a:effectLst/>
                <a:latin typeface="+mn-lt"/>
              </a:rPr>
              <a:t>hòa</a:t>
            </a:r>
            <a:r>
              <a:rPr lang="en-US" sz="4800" b="0" dirty="0">
                <a:solidFill>
                  <a:srgbClr val="006600"/>
                </a:solidFill>
                <a:effectLst/>
                <a:latin typeface="+mn-lt"/>
              </a:rPr>
              <a:t> </a:t>
            </a:r>
            <a:r>
              <a:rPr lang="en-US" sz="4800" b="0" dirty="0" err="1">
                <a:solidFill>
                  <a:srgbClr val="006600"/>
                </a:solidFill>
                <a:effectLst/>
                <a:latin typeface="+mn-lt"/>
              </a:rPr>
              <a:t>vang</a:t>
            </a:r>
            <a:r>
              <a:rPr lang="en-US" sz="4800" b="0" dirty="0">
                <a:solidFill>
                  <a:srgbClr val="006600"/>
                </a:solidFill>
                <a:effectLst/>
                <a:latin typeface="+mn-lt"/>
              </a:rPr>
              <a:t> </a:t>
            </a:r>
            <a:r>
              <a:rPr lang="en-US" sz="4800" b="0" dirty="0" err="1">
                <a:solidFill>
                  <a:srgbClr val="006600"/>
                </a:solidFill>
                <a:effectLst/>
                <a:latin typeface="+mn-lt"/>
              </a:rPr>
              <a:t>bài</a:t>
            </a:r>
            <a:r>
              <a:rPr lang="en-US" sz="4800" b="0" dirty="0">
                <a:solidFill>
                  <a:srgbClr val="006600"/>
                </a:solidFill>
                <a:effectLst/>
                <a:latin typeface="+mn-lt"/>
              </a:rPr>
              <a:t> ca, </a:t>
            </a:r>
            <a:r>
              <a:rPr lang="en-US" sz="4800" b="0" dirty="0" err="1">
                <a:solidFill>
                  <a:srgbClr val="006600"/>
                </a:solidFill>
                <a:effectLst/>
                <a:latin typeface="+mn-lt"/>
              </a:rPr>
              <a:t>cám</a:t>
            </a:r>
            <a:r>
              <a:rPr lang="en-US" sz="4800" b="0" dirty="0">
                <a:solidFill>
                  <a:srgbClr val="006600"/>
                </a:solidFill>
                <a:effectLst/>
                <a:latin typeface="+mn-lt"/>
              </a:rPr>
              <a:t> </a:t>
            </a:r>
            <a:r>
              <a:rPr lang="en-US" sz="4800" b="0" dirty="0" err="1">
                <a:solidFill>
                  <a:srgbClr val="006600"/>
                </a:solidFill>
                <a:effectLst/>
                <a:latin typeface="+mn-lt"/>
              </a:rPr>
              <a:t>mến</a:t>
            </a:r>
            <a:r>
              <a:rPr lang="en-US" sz="4800" b="0" dirty="0">
                <a:solidFill>
                  <a:srgbClr val="006600"/>
                </a:solidFill>
                <a:effectLst/>
                <a:latin typeface="+mn-lt"/>
              </a:rPr>
              <a:t> </a:t>
            </a:r>
            <a:r>
              <a:rPr lang="en-US" sz="4800" b="0" dirty="0" err="1">
                <a:solidFill>
                  <a:srgbClr val="006600"/>
                </a:solidFill>
                <a:effectLst/>
                <a:latin typeface="+mn-lt"/>
              </a:rPr>
              <a:t>yêu</a:t>
            </a:r>
            <a:r>
              <a:rPr lang="en-US" sz="4800" b="0" dirty="0">
                <a:solidFill>
                  <a:srgbClr val="006600"/>
                </a:solidFill>
                <a:effectLst/>
                <a:latin typeface="+mn-lt"/>
              </a:rPr>
              <a:t> </a:t>
            </a:r>
            <a:r>
              <a:rPr lang="en-US" sz="4800" b="0" dirty="0" err="1">
                <a:solidFill>
                  <a:srgbClr val="006600"/>
                </a:solidFill>
                <a:effectLst/>
                <a:latin typeface="+mn-lt"/>
              </a:rPr>
              <a:t>th</a:t>
            </a:r>
            <a:r>
              <a:rPr lang="vi-VN" sz="4800" b="0" dirty="0">
                <a:solidFill>
                  <a:srgbClr val="006600"/>
                </a:solidFill>
                <a:effectLst/>
                <a:latin typeface="+mn-lt"/>
              </a:rPr>
              <a:t>ư</a:t>
            </a:r>
            <a:r>
              <a:rPr lang="en-US" sz="4800" b="0" dirty="0" err="1">
                <a:solidFill>
                  <a:srgbClr val="006600"/>
                </a:solidFill>
                <a:effectLst/>
                <a:latin typeface="+mn-lt"/>
              </a:rPr>
              <a:t>ơng</a:t>
            </a:r>
            <a:r>
              <a:rPr lang="en-US" sz="4800" b="0" dirty="0">
                <a:solidFill>
                  <a:srgbClr val="006600"/>
                </a:solidFill>
                <a:effectLst/>
                <a:latin typeface="+mn-lt"/>
              </a:rPr>
              <a:t> bao la </a:t>
            </a:r>
            <a:r>
              <a:rPr lang="en-US" sz="4800" b="0" dirty="0" err="1">
                <a:solidFill>
                  <a:srgbClr val="006600"/>
                </a:solidFill>
                <a:effectLst/>
                <a:latin typeface="+mn-lt"/>
              </a:rPr>
              <a:t>miên</a:t>
            </a:r>
            <a:r>
              <a:rPr lang="en-US" sz="4800" b="0" dirty="0">
                <a:solidFill>
                  <a:srgbClr val="006600"/>
                </a:solidFill>
                <a:effectLst/>
                <a:latin typeface="+mn-lt"/>
              </a:rPr>
              <a:t> man </a:t>
            </a:r>
            <a:r>
              <a:rPr lang="en-US" sz="4800" b="0" dirty="0" err="1">
                <a:solidFill>
                  <a:srgbClr val="006600"/>
                </a:solidFill>
                <a:effectLst/>
                <a:latin typeface="+mn-lt"/>
              </a:rPr>
              <a:t>xa</a:t>
            </a:r>
            <a:r>
              <a:rPr lang="en-US" sz="4800" b="0" dirty="0">
                <a:solidFill>
                  <a:srgbClr val="006600"/>
                </a:solidFill>
                <a:effectLst/>
                <a:latin typeface="+mn-lt"/>
              </a:rPr>
              <a:t> </a:t>
            </a:r>
            <a:r>
              <a:rPr lang="en-US" sz="4800" b="0" dirty="0" err="1">
                <a:solidFill>
                  <a:srgbClr val="006600"/>
                </a:solidFill>
                <a:effectLst/>
                <a:latin typeface="+mn-lt"/>
              </a:rPr>
              <a:t>kh</a:t>
            </a:r>
            <a:r>
              <a:rPr lang="vi-VN" sz="4800" b="0" dirty="0">
                <a:solidFill>
                  <a:srgbClr val="006600"/>
                </a:solidFill>
                <a:effectLst/>
                <a:latin typeface="+mn-lt"/>
              </a:rPr>
              <a:t>ơ</a:t>
            </a:r>
            <a:r>
              <a:rPr lang="en-US" sz="4800" b="0" dirty="0" err="1">
                <a:solidFill>
                  <a:srgbClr val="006600"/>
                </a:solidFill>
                <a:effectLst/>
                <a:latin typeface="+mn-lt"/>
              </a:rPr>
              <a:t>i</a:t>
            </a:r>
            <a:r>
              <a:rPr lang="en-US" sz="4800" b="0" dirty="0">
                <a:solidFill>
                  <a:srgbClr val="006600"/>
                </a:solidFill>
                <a:effectLst/>
                <a:latin typeface="+mn-lt"/>
              </a:rPr>
              <a:t> </a:t>
            </a:r>
            <a:r>
              <a:rPr lang="en-US" sz="4800" b="0" dirty="0" err="1">
                <a:solidFill>
                  <a:srgbClr val="006600"/>
                </a:solidFill>
                <a:effectLst/>
                <a:latin typeface="+mn-lt"/>
              </a:rPr>
              <a:t>t</a:t>
            </a:r>
            <a:r>
              <a:rPr lang="en-US" sz="4800" dirty="0" err="1">
                <a:solidFill>
                  <a:srgbClr val="006600"/>
                </a:solidFill>
                <a:latin typeface="+mn-lt"/>
              </a:rPr>
              <a:t>ừng</a:t>
            </a:r>
            <a:r>
              <a:rPr lang="en-US" sz="4800" dirty="0">
                <a:solidFill>
                  <a:srgbClr val="006600"/>
                </a:solidFill>
                <a:latin typeface="+mn-lt"/>
              </a:rPr>
              <a:t> </a:t>
            </a:r>
            <a:r>
              <a:rPr lang="en-US" sz="4800" dirty="0" err="1">
                <a:solidFill>
                  <a:srgbClr val="006600"/>
                </a:solidFill>
                <a:latin typeface="+mn-lt"/>
              </a:rPr>
              <a:t>ngày</a:t>
            </a:r>
            <a:r>
              <a:rPr lang="en-US" sz="4800" dirty="0">
                <a:solidFill>
                  <a:srgbClr val="006600"/>
                </a:solidFill>
                <a:latin typeface="+mn-lt"/>
              </a:rPr>
              <a:t> qua </a:t>
            </a:r>
            <a:r>
              <a:rPr lang="en-US" sz="4800" dirty="0" err="1">
                <a:solidFill>
                  <a:srgbClr val="006600"/>
                </a:solidFill>
                <a:latin typeface="+mn-lt"/>
              </a:rPr>
              <a:t>vỗ</a:t>
            </a:r>
            <a:r>
              <a:rPr lang="en-US" sz="4800" dirty="0">
                <a:solidFill>
                  <a:srgbClr val="006600"/>
                </a:solidFill>
                <a:latin typeface="+mn-lt"/>
              </a:rPr>
              <a:t> </a:t>
            </a:r>
            <a:r>
              <a:rPr lang="en-US" sz="4800" dirty="0" err="1">
                <a:solidFill>
                  <a:srgbClr val="006600"/>
                </a:solidFill>
                <a:latin typeface="+mn-lt"/>
              </a:rPr>
              <a:t>về</a:t>
            </a:r>
            <a:r>
              <a:rPr lang="en-US" sz="4800" dirty="0">
                <a:solidFill>
                  <a:srgbClr val="006600"/>
                </a:solidFill>
                <a:latin typeface="+mn-lt"/>
              </a:rPr>
              <a:t>. </a:t>
            </a:r>
            <a:r>
              <a:rPr lang="en-US" sz="4800" dirty="0" err="1">
                <a:solidFill>
                  <a:srgbClr val="006600"/>
                </a:solidFill>
                <a:latin typeface="+mn-lt"/>
              </a:rPr>
              <a:t>Thành</a:t>
            </a:r>
            <a:r>
              <a:rPr lang="en-US" sz="4800" dirty="0">
                <a:solidFill>
                  <a:srgbClr val="006600"/>
                </a:solidFill>
                <a:latin typeface="+mn-lt"/>
              </a:rPr>
              <a:t> </a:t>
            </a:r>
            <a:r>
              <a:rPr lang="en-US" sz="4800" dirty="0" err="1">
                <a:solidFill>
                  <a:srgbClr val="006600"/>
                </a:solidFill>
                <a:latin typeface="+mn-lt"/>
              </a:rPr>
              <a:t>đô</a:t>
            </a:r>
            <a:r>
              <a:rPr lang="en-US" sz="4800" dirty="0">
                <a:solidFill>
                  <a:srgbClr val="006600"/>
                </a:solidFill>
                <a:latin typeface="+mn-lt"/>
              </a:rPr>
              <a:t> </a:t>
            </a:r>
            <a:r>
              <a:rPr lang="en-US" sz="4800" dirty="0" err="1">
                <a:solidFill>
                  <a:srgbClr val="006600"/>
                </a:solidFill>
                <a:latin typeface="+mn-lt"/>
              </a:rPr>
              <a:t>tình</a:t>
            </a:r>
            <a:r>
              <a:rPr lang="en-US" sz="4800" dirty="0">
                <a:solidFill>
                  <a:srgbClr val="006600"/>
                </a:solidFill>
                <a:latin typeface="+mn-lt"/>
              </a:rPr>
              <a:t> </a:t>
            </a:r>
            <a:r>
              <a:rPr lang="en-US" sz="4800" dirty="0" err="1">
                <a:solidFill>
                  <a:srgbClr val="006600"/>
                </a:solidFill>
                <a:latin typeface="+mn-lt"/>
              </a:rPr>
              <a:t>yêu</a:t>
            </a:r>
            <a:r>
              <a:rPr lang="en-US" sz="4800" dirty="0">
                <a:solidFill>
                  <a:srgbClr val="006600"/>
                </a:solidFill>
                <a:latin typeface="+mn-lt"/>
              </a:rPr>
              <a:t> </a:t>
            </a:r>
            <a:r>
              <a:rPr lang="en-US" sz="4800" dirty="0" err="1">
                <a:solidFill>
                  <a:srgbClr val="006600"/>
                </a:solidFill>
                <a:latin typeface="+mn-lt"/>
              </a:rPr>
              <a:t>ngợi</a:t>
            </a:r>
            <a:r>
              <a:rPr lang="en-US" sz="4800" dirty="0">
                <a:solidFill>
                  <a:srgbClr val="006600"/>
                </a:solidFill>
                <a:latin typeface="+mn-lt"/>
              </a:rPr>
              <a:t> h</a:t>
            </a:r>
            <a:r>
              <a:rPr lang="vi-VN" sz="4800" dirty="0">
                <a:solidFill>
                  <a:srgbClr val="006600"/>
                </a:solidFill>
                <a:latin typeface="+mn-lt"/>
              </a:rPr>
              <a:t>ư</a:t>
            </a:r>
            <a:r>
              <a:rPr lang="en-US" sz="4800" dirty="0" err="1">
                <a:solidFill>
                  <a:srgbClr val="006600"/>
                </a:solidFill>
                <a:latin typeface="+mn-lt"/>
              </a:rPr>
              <a:t>ơng</a:t>
            </a:r>
            <a:r>
              <a:rPr lang="en-US" sz="4800" dirty="0">
                <a:solidFill>
                  <a:srgbClr val="006600"/>
                </a:solidFill>
                <a:latin typeface="+mn-lt"/>
              </a:rPr>
              <a:t> </a:t>
            </a:r>
            <a:r>
              <a:rPr lang="en-US" sz="4800" dirty="0" err="1">
                <a:solidFill>
                  <a:srgbClr val="006600"/>
                </a:solidFill>
                <a:latin typeface="+mn-lt"/>
              </a:rPr>
              <a:t>trời</a:t>
            </a:r>
            <a:r>
              <a:rPr lang="en-US" sz="4800" dirty="0">
                <a:solidFill>
                  <a:srgbClr val="006600"/>
                </a:solidFill>
                <a:latin typeface="+mn-lt"/>
              </a:rPr>
              <a:t> </a:t>
            </a:r>
            <a:r>
              <a:rPr lang="en-US" sz="4800" dirty="0" err="1">
                <a:solidFill>
                  <a:srgbClr val="006600"/>
                </a:solidFill>
                <a:latin typeface="+mn-lt"/>
              </a:rPr>
              <a:t>th</a:t>
            </a:r>
            <a:r>
              <a:rPr lang="vi-VN" sz="4800" dirty="0">
                <a:solidFill>
                  <a:srgbClr val="006600"/>
                </a:solidFill>
                <a:latin typeface="+mn-lt"/>
              </a:rPr>
              <a:t>ư</a:t>
            </a:r>
            <a:r>
              <a:rPr lang="en-US" sz="4800" dirty="0" err="1">
                <a:solidFill>
                  <a:srgbClr val="006600"/>
                </a:solidFill>
                <a:latin typeface="+mn-lt"/>
              </a:rPr>
              <a:t>ơng</a:t>
            </a:r>
            <a:r>
              <a:rPr lang="en-US" sz="4800" dirty="0">
                <a:solidFill>
                  <a:srgbClr val="006600"/>
                </a:solidFill>
                <a:latin typeface="+mn-lt"/>
              </a:rPr>
              <a:t> </a:t>
            </a:r>
            <a:r>
              <a:rPr lang="en-US" sz="4800" dirty="0" err="1">
                <a:solidFill>
                  <a:srgbClr val="006600"/>
                </a:solidFill>
                <a:latin typeface="+mn-lt"/>
              </a:rPr>
              <a:t>mến</a:t>
            </a:r>
            <a:r>
              <a:rPr lang="en-US" sz="4800" dirty="0">
                <a:solidFill>
                  <a:srgbClr val="006600"/>
                </a:solidFill>
                <a:latin typeface="+mn-lt"/>
              </a:rPr>
              <a:t>. </a:t>
            </a:r>
            <a:r>
              <a:rPr lang="en-US" sz="4800" dirty="0" err="1">
                <a:solidFill>
                  <a:srgbClr val="006600"/>
                </a:solidFill>
                <a:latin typeface="+mn-lt"/>
              </a:rPr>
              <a:t>Tôi</a:t>
            </a:r>
            <a:r>
              <a:rPr lang="en-US" sz="4800" dirty="0">
                <a:solidFill>
                  <a:srgbClr val="006600"/>
                </a:solidFill>
                <a:latin typeface="+mn-lt"/>
              </a:rPr>
              <a:t> </a:t>
            </a:r>
            <a:r>
              <a:rPr lang="vi-VN" sz="4800" dirty="0">
                <a:solidFill>
                  <a:srgbClr val="006600"/>
                </a:solidFill>
                <a:latin typeface="+mn-lt"/>
              </a:rPr>
              <a:t>ư</a:t>
            </a:r>
            <a:r>
              <a:rPr lang="en-US" sz="4800" dirty="0" err="1">
                <a:solidFill>
                  <a:srgbClr val="006600"/>
                </a:solidFill>
                <a:latin typeface="+mn-lt"/>
              </a:rPr>
              <a:t>ớc</a:t>
            </a:r>
            <a:r>
              <a:rPr lang="en-US" sz="4800" dirty="0">
                <a:solidFill>
                  <a:srgbClr val="006600"/>
                </a:solidFill>
                <a:latin typeface="+mn-lt"/>
              </a:rPr>
              <a:t> </a:t>
            </a:r>
            <a:r>
              <a:rPr lang="en-US" sz="4800" dirty="0" err="1">
                <a:solidFill>
                  <a:srgbClr val="006600"/>
                </a:solidFill>
                <a:latin typeface="+mn-lt"/>
              </a:rPr>
              <a:t>nguyện</a:t>
            </a:r>
            <a:r>
              <a:rPr lang="en-US" sz="4800" dirty="0">
                <a:solidFill>
                  <a:srgbClr val="006600"/>
                </a:solidFill>
                <a:latin typeface="+mn-lt"/>
              </a:rPr>
              <a:t> </a:t>
            </a:r>
            <a:r>
              <a:rPr lang="en-US" sz="4800" dirty="0" err="1">
                <a:solidFill>
                  <a:srgbClr val="006600"/>
                </a:solidFill>
                <a:latin typeface="+mn-lt"/>
              </a:rPr>
              <a:t>định</a:t>
            </a:r>
            <a:r>
              <a:rPr lang="en-US" sz="4800" dirty="0">
                <a:solidFill>
                  <a:srgbClr val="006600"/>
                </a:solidFill>
                <a:latin typeface="+mn-lt"/>
              </a:rPr>
              <a:t> c</a:t>
            </a:r>
            <a:r>
              <a:rPr lang="vi-VN" sz="4800" dirty="0">
                <a:solidFill>
                  <a:srgbClr val="006600"/>
                </a:solidFill>
                <a:latin typeface="+mn-lt"/>
              </a:rPr>
              <a:t>ư</a:t>
            </a:r>
            <a:r>
              <a:rPr lang="en-US" sz="4800" dirty="0">
                <a:solidFill>
                  <a:srgbClr val="006600"/>
                </a:solidFill>
                <a:latin typeface="+mn-lt"/>
              </a:rPr>
              <a:t> </a:t>
            </a:r>
            <a:r>
              <a:rPr lang="en-US" sz="4800" dirty="0" err="1">
                <a:solidFill>
                  <a:srgbClr val="006600"/>
                </a:solidFill>
                <a:latin typeface="+mn-lt"/>
              </a:rPr>
              <a:t>chốn</a:t>
            </a:r>
            <a:r>
              <a:rPr lang="en-US" sz="4800" dirty="0">
                <a:solidFill>
                  <a:srgbClr val="006600"/>
                </a:solidFill>
                <a:latin typeface="+mn-lt"/>
              </a:rPr>
              <a:t> </a:t>
            </a:r>
            <a:r>
              <a:rPr lang="en-US" sz="4800" dirty="0" err="1">
                <a:solidFill>
                  <a:srgbClr val="006600"/>
                </a:solidFill>
                <a:latin typeface="+mn-lt"/>
              </a:rPr>
              <a:t>đây</a:t>
            </a:r>
            <a:r>
              <a:rPr lang="en-US" sz="4800" dirty="0">
                <a:solidFill>
                  <a:srgbClr val="006600"/>
                </a:solidFill>
                <a:latin typeface="+mn-lt"/>
              </a:rPr>
              <a:t> </a:t>
            </a:r>
            <a:r>
              <a:rPr lang="en-US" sz="4800" dirty="0" err="1">
                <a:solidFill>
                  <a:srgbClr val="006600"/>
                </a:solidFill>
                <a:latin typeface="+mn-lt"/>
              </a:rPr>
              <a:t>trọn</a:t>
            </a:r>
            <a:r>
              <a:rPr lang="en-US" sz="4800" dirty="0">
                <a:solidFill>
                  <a:srgbClr val="006600"/>
                </a:solidFill>
                <a:latin typeface="+mn-lt"/>
              </a:rPr>
              <a:t> </a:t>
            </a:r>
            <a:r>
              <a:rPr lang="en-US" sz="4800" dirty="0" err="1">
                <a:solidFill>
                  <a:srgbClr val="006600"/>
                </a:solidFill>
                <a:latin typeface="+mn-lt"/>
              </a:rPr>
              <a:t>đời</a:t>
            </a:r>
            <a:r>
              <a:rPr lang="en-US" sz="4800" dirty="0">
                <a:solidFill>
                  <a:srgbClr val="006600"/>
                </a:solidFill>
                <a:latin typeface="+mn-lt"/>
              </a:rPr>
              <a:t>. </a:t>
            </a:r>
            <a:endParaRPr lang="en-US" sz="4800" b="0" u="sng"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800" b="0" u="sng" dirty="0">
                <a:solidFill>
                  <a:srgbClr val="C00000"/>
                </a:solidFill>
                <a:effectLst/>
                <a:latin typeface="+mn-lt"/>
                <a:cs typeface="Times New Roman" pitchFamily="18" charset="0"/>
              </a:rPr>
              <a:t>Tk2:</a:t>
            </a:r>
            <a:r>
              <a:rPr lang="en-US" sz="5800" b="0" dirty="0">
                <a:solidFill>
                  <a:schemeClr val="bg1"/>
                </a:solidFill>
                <a:effectLst/>
                <a:latin typeface="+mn-lt"/>
                <a:cs typeface="Times New Roman" pitchFamily="18" charset="0"/>
              </a:rPr>
              <a:t> </a:t>
            </a:r>
            <a:r>
              <a:rPr lang="en-US" sz="5800" b="0" dirty="0" err="1">
                <a:solidFill>
                  <a:srgbClr val="006600"/>
                </a:solidFill>
                <a:effectLst/>
                <a:latin typeface="+mn-lt"/>
              </a:rPr>
              <a:t>Xem</a:t>
            </a:r>
            <a:r>
              <a:rPr lang="en-US" sz="5800" b="0" dirty="0">
                <a:solidFill>
                  <a:srgbClr val="006600"/>
                </a:solidFill>
                <a:effectLst/>
                <a:latin typeface="+mn-lt"/>
              </a:rPr>
              <a:t> </a:t>
            </a:r>
            <a:r>
              <a:rPr lang="en-US" sz="5800" b="0" dirty="0" err="1">
                <a:solidFill>
                  <a:srgbClr val="006600"/>
                </a:solidFill>
                <a:effectLst/>
                <a:latin typeface="+mn-lt"/>
              </a:rPr>
              <a:t>ngàn</a:t>
            </a:r>
            <a:r>
              <a:rPr lang="en-US" sz="5800" b="0" dirty="0">
                <a:solidFill>
                  <a:srgbClr val="006600"/>
                </a:solidFill>
                <a:effectLst/>
                <a:latin typeface="+mn-lt"/>
              </a:rPr>
              <a:t> </a:t>
            </a:r>
            <a:r>
              <a:rPr lang="en-US" sz="5800" b="0" dirty="0" err="1">
                <a:solidFill>
                  <a:srgbClr val="006600"/>
                </a:solidFill>
                <a:effectLst/>
                <a:latin typeface="+mn-lt"/>
              </a:rPr>
              <a:t>sao</a:t>
            </a:r>
            <a:r>
              <a:rPr lang="en-US" sz="5800" b="0" dirty="0">
                <a:solidFill>
                  <a:srgbClr val="006600"/>
                </a:solidFill>
                <a:effectLst/>
                <a:latin typeface="+mn-lt"/>
              </a:rPr>
              <a:t> lung </a:t>
            </a:r>
            <a:r>
              <a:rPr lang="en-US" sz="5800" b="0" dirty="0" err="1">
                <a:solidFill>
                  <a:srgbClr val="006600"/>
                </a:solidFill>
                <a:effectLst/>
                <a:latin typeface="+mn-lt"/>
              </a:rPr>
              <a:t>linh</a:t>
            </a:r>
            <a:r>
              <a:rPr lang="en-US" sz="5800" b="0" dirty="0">
                <a:solidFill>
                  <a:srgbClr val="006600"/>
                </a:solidFill>
                <a:effectLst/>
                <a:latin typeface="+mn-lt"/>
              </a:rPr>
              <a:t> </a:t>
            </a:r>
            <a:r>
              <a:rPr lang="en-US" sz="5800" b="0" dirty="0" err="1">
                <a:solidFill>
                  <a:srgbClr val="006600"/>
                </a:solidFill>
                <a:effectLst/>
                <a:latin typeface="+mn-lt"/>
              </a:rPr>
              <a:t>gi</a:t>
            </a:r>
            <a:r>
              <a:rPr lang="en-US" sz="5800" dirty="0" err="1">
                <a:solidFill>
                  <a:srgbClr val="006600"/>
                </a:solidFill>
                <a:latin typeface="+mn-lt"/>
              </a:rPr>
              <a:t>ữa</a:t>
            </a:r>
            <a:r>
              <a:rPr lang="en-US" sz="5800" dirty="0">
                <a:solidFill>
                  <a:srgbClr val="006600"/>
                </a:solidFill>
                <a:latin typeface="+mn-lt"/>
              </a:rPr>
              <a:t> </a:t>
            </a:r>
            <a:r>
              <a:rPr lang="en-US" sz="5800" dirty="0" err="1">
                <a:solidFill>
                  <a:srgbClr val="006600"/>
                </a:solidFill>
                <a:latin typeface="+mn-lt"/>
              </a:rPr>
              <a:t>trời</a:t>
            </a:r>
            <a:r>
              <a:rPr lang="en-US" sz="5800" dirty="0">
                <a:solidFill>
                  <a:srgbClr val="006600"/>
                </a:solidFill>
                <a:latin typeface="+mn-lt"/>
              </a:rPr>
              <a:t> </a:t>
            </a:r>
            <a:r>
              <a:rPr lang="en-US" sz="5800" dirty="0" err="1">
                <a:solidFill>
                  <a:srgbClr val="006600"/>
                </a:solidFill>
                <a:latin typeface="+mn-lt"/>
              </a:rPr>
              <a:t>đêm</a:t>
            </a:r>
            <a:r>
              <a:rPr lang="en-US" sz="5800" dirty="0">
                <a:solidFill>
                  <a:srgbClr val="006600"/>
                </a:solidFill>
                <a:latin typeface="+mn-lt"/>
              </a:rPr>
              <a:t> </a:t>
            </a:r>
            <a:r>
              <a:rPr lang="en-US" sz="5800" dirty="0" err="1">
                <a:solidFill>
                  <a:srgbClr val="006600"/>
                </a:solidFill>
                <a:latin typeface="+mn-lt"/>
              </a:rPr>
              <a:t>và</a:t>
            </a:r>
            <a:r>
              <a:rPr lang="en-US" sz="5800" dirty="0">
                <a:solidFill>
                  <a:srgbClr val="006600"/>
                </a:solidFill>
                <a:latin typeface="+mn-lt"/>
              </a:rPr>
              <a:t> </a:t>
            </a:r>
            <a:r>
              <a:rPr lang="en-US" sz="5800" dirty="0" err="1">
                <a:solidFill>
                  <a:srgbClr val="006600"/>
                </a:solidFill>
                <a:latin typeface="+mn-lt"/>
              </a:rPr>
              <a:t>hãy</a:t>
            </a:r>
            <a:r>
              <a:rPr lang="en-US" sz="5800" dirty="0">
                <a:solidFill>
                  <a:srgbClr val="006600"/>
                </a:solidFill>
                <a:latin typeface="+mn-lt"/>
              </a:rPr>
              <a:t> </a:t>
            </a:r>
            <a:r>
              <a:rPr lang="en-US" sz="5800" dirty="0" err="1">
                <a:solidFill>
                  <a:srgbClr val="006600"/>
                </a:solidFill>
                <a:latin typeface="+mn-lt"/>
              </a:rPr>
              <a:t>đếm</a:t>
            </a:r>
            <a:r>
              <a:rPr lang="en-US" sz="5800" dirty="0">
                <a:solidFill>
                  <a:srgbClr val="006600"/>
                </a:solidFill>
                <a:latin typeface="+mn-lt"/>
              </a:rPr>
              <a:t> </a:t>
            </a:r>
            <a:r>
              <a:rPr lang="en-US" sz="5800" dirty="0" err="1">
                <a:solidFill>
                  <a:srgbClr val="006600"/>
                </a:solidFill>
                <a:latin typeface="+mn-lt"/>
              </a:rPr>
              <a:t>nhiêu</a:t>
            </a:r>
            <a:r>
              <a:rPr lang="en-US" sz="5800" dirty="0">
                <a:solidFill>
                  <a:srgbClr val="006600"/>
                </a:solidFill>
                <a:latin typeface="+mn-lt"/>
              </a:rPr>
              <a:t> </a:t>
            </a:r>
            <a:r>
              <a:rPr lang="en-US" sz="5800" dirty="0" err="1">
                <a:solidFill>
                  <a:srgbClr val="006600"/>
                </a:solidFill>
                <a:latin typeface="+mn-lt"/>
              </a:rPr>
              <a:t>hạt</a:t>
            </a:r>
            <a:r>
              <a:rPr lang="en-US" sz="5800" dirty="0">
                <a:solidFill>
                  <a:srgbClr val="006600"/>
                </a:solidFill>
                <a:latin typeface="+mn-lt"/>
              </a:rPr>
              <a:t> </a:t>
            </a:r>
            <a:r>
              <a:rPr lang="en-US" sz="5800" dirty="0" err="1">
                <a:solidFill>
                  <a:srgbClr val="006600"/>
                </a:solidFill>
                <a:latin typeface="+mn-lt"/>
              </a:rPr>
              <a:t>cát</a:t>
            </a:r>
            <a:r>
              <a:rPr lang="en-US" sz="5800" dirty="0">
                <a:solidFill>
                  <a:srgbClr val="006600"/>
                </a:solidFill>
                <a:latin typeface="+mn-lt"/>
              </a:rPr>
              <a:t> </a:t>
            </a:r>
            <a:r>
              <a:rPr lang="en-US" sz="5800" dirty="0" err="1">
                <a:solidFill>
                  <a:srgbClr val="006600"/>
                </a:solidFill>
                <a:latin typeface="+mn-lt"/>
              </a:rPr>
              <a:t>trên</a:t>
            </a:r>
            <a:r>
              <a:rPr lang="en-US" sz="5800" dirty="0">
                <a:solidFill>
                  <a:srgbClr val="006600"/>
                </a:solidFill>
                <a:latin typeface="+mn-lt"/>
              </a:rPr>
              <a:t> </a:t>
            </a:r>
            <a:r>
              <a:rPr lang="en-US" sz="5800" dirty="0" err="1">
                <a:solidFill>
                  <a:srgbClr val="006600"/>
                </a:solidFill>
                <a:latin typeface="+mn-lt"/>
              </a:rPr>
              <a:t>bờ</a:t>
            </a:r>
            <a:r>
              <a:rPr lang="en-US" sz="5800" dirty="0">
                <a:solidFill>
                  <a:srgbClr val="006600"/>
                </a:solidFill>
                <a:latin typeface="+mn-lt"/>
              </a:rPr>
              <a:t> </a:t>
            </a:r>
            <a:r>
              <a:rPr lang="en-US" sz="5800" dirty="0" err="1">
                <a:solidFill>
                  <a:srgbClr val="006600"/>
                </a:solidFill>
                <a:latin typeface="+mn-lt"/>
              </a:rPr>
              <a:t>êm</a:t>
            </a:r>
            <a:r>
              <a:rPr lang="en-US" sz="5800" dirty="0">
                <a:solidFill>
                  <a:srgbClr val="006600"/>
                </a:solidFill>
                <a:latin typeface="+mn-lt"/>
              </a:rPr>
              <a:t>, </a:t>
            </a:r>
            <a:r>
              <a:rPr lang="en-US" sz="5800" dirty="0" err="1">
                <a:solidFill>
                  <a:srgbClr val="006600"/>
                </a:solidFill>
                <a:latin typeface="+mn-lt"/>
              </a:rPr>
              <a:t>Chắp</a:t>
            </a:r>
            <a:r>
              <a:rPr lang="en-US" sz="5800" dirty="0">
                <a:solidFill>
                  <a:srgbClr val="006600"/>
                </a:solidFill>
                <a:latin typeface="+mn-lt"/>
              </a:rPr>
              <a:t> </a:t>
            </a:r>
            <a:r>
              <a:rPr lang="en-US" sz="5800" dirty="0" err="1">
                <a:solidFill>
                  <a:srgbClr val="006600"/>
                </a:solidFill>
                <a:latin typeface="+mn-lt"/>
              </a:rPr>
              <a:t>đôi</a:t>
            </a:r>
            <a:r>
              <a:rPr lang="en-US" sz="5800" dirty="0">
                <a:solidFill>
                  <a:srgbClr val="006600"/>
                </a:solidFill>
                <a:latin typeface="+mn-lt"/>
              </a:rPr>
              <a:t> </a:t>
            </a:r>
            <a:r>
              <a:rPr lang="en-US" sz="5800" dirty="0" err="1">
                <a:solidFill>
                  <a:srgbClr val="006600"/>
                </a:solidFill>
                <a:latin typeface="+mn-lt"/>
              </a:rPr>
              <a:t>tay</a:t>
            </a:r>
            <a:r>
              <a:rPr lang="en-US" sz="5800" dirty="0">
                <a:solidFill>
                  <a:srgbClr val="006600"/>
                </a:solidFill>
                <a:latin typeface="+mn-lt"/>
              </a:rPr>
              <a:t> </a:t>
            </a:r>
            <a:r>
              <a:rPr lang="en-US" sz="5800" dirty="0" err="1">
                <a:solidFill>
                  <a:srgbClr val="006600"/>
                </a:solidFill>
                <a:latin typeface="+mn-lt"/>
              </a:rPr>
              <a:t>này</a:t>
            </a:r>
            <a:r>
              <a:rPr lang="en-US" sz="5800" dirty="0">
                <a:solidFill>
                  <a:srgbClr val="006600"/>
                </a:solidFill>
                <a:latin typeface="+mn-lt"/>
              </a:rPr>
              <a:t> </a:t>
            </a:r>
            <a:r>
              <a:rPr lang="en-US" sz="5800" dirty="0" err="1">
                <a:solidFill>
                  <a:srgbClr val="006600"/>
                </a:solidFill>
                <a:latin typeface="+mn-lt"/>
              </a:rPr>
              <a:t>nhỏ</a:t>
            </a:r>
            <a:r>
              <a:rPr lang="en-US" sz="5800" dirty="0">
                <a:solidFill>
                  <a:srgbClr val="006600"/>
                </a:solidFill>
                <a:latin typeface="+mn-lt"/>
              </a:rPr>
              <a:t> </a:t>
            </a:r>
            <a:r>
              <a:rPr lang="en-US" sz="5800" dirty="0" err="1">
                <a:solidFill>
                  <a:srgbClr val="006600"/>
                </a:solidFill>
                <a:latin typeface="+mn-lt"/>
              </a:rPr>
              <a:t>bé</a:t>
            </a:r>
            <a:r>
              <a:rPr lang="en-US" sz="5800" dirty="0">
                <a:solidFill>
                  <a:srgbClr val="006600"/>
                </a:solidFill>
                <a:latin typeface="+mn-lt"/>
              </a:rPr>
              <a:t>, </a:t>
            </a:r>
            <a:r>
              <a:rPr lang="en-US" sz="5800" dirty="0" err="1">
                <a:solidFill>
                  <a:srgbClr val="006600"/>
                </a:solidFill>
                <a:latin typeface="+mn-lt"/>
              </a:rPr>
              <a:t>lời</a:t>
            </a:r>
            <a:r>
              <a:rPr lang="en-US" sz="5800" dirty="0">
                <a:solidFill>
                  <a:srgbClr val="006600"/>
                </a:solidFill>
                <a:latin typeface="+mn-lt"/>
              </a:rPr>
              <a:t> </a:t>
            </a:r>
            <a:r>
              <a:rPr lang="en-US" sz="5800" dirty="0" err="1">
                <a:solidFill>
                  <a:srgbClr val="006600"/>
                </a:solidFill>
                <a:latin typeface="+mn-lt"/>
              </a:rPr>
              <a:t>cảm</a:t>
            </a:r>
            <a:r>
              <a:rPr lang="en-US" sz="5800" dirty="0">
                <a:solidFill>
                  <a:srgbClr val="006600"/>
                </a:solidFill>
                <a:latin typeface="+mn-lt"/>
              </a:rPr>
              <a:t> </a:t>
            </a:r>
            <a:r>
              <a:rPr lang="en-US" sz="5800" dirty="0" err="1">
                <a:solidFill>
                  <a:srgbClr val="006600"/>
                </a:solidFill>
                <a:latin typeface="+mn-lt"/>
              </a:rPr>
              <a:t>mến</a:t>
            </a:r>
            <a:r>
              <a:rPr lang="en-US" sz="5800" dirty="0">
                <a:solidFill>
                  <a:srgbClr val="006600"/>
                </a:solidFill>
                <a:latin typeface="+mn-lt"/>
              </a:rPr>
              <a:t> </a:t>
            </a:r>
            <a:r>
              <a:rPr lang="en-US" sz="5800" dirty="0" err="1">
                <a:solidFill>
                  <a:srgbClr val="006600"/>
                </a:solidFill>
                <a:latin typeface="+mn-lt"/>
              </a:rPr>
              <a:t>trên</a:t>
            </a:r>
            <a:r>
              <a:rPr lang="en-US" sz="5800" dirty="0">
                <a:solidFill>
                  <a:srgbClr val="006600"/>
                </a:solidFill>
                <a:latin typeface="+mn-lt"/>
              </a:rPr>
              <a:t> </a:t>
            </a:r>
            <a:r>
              <a:rPr lang="en-US" sz="5800" dirty="0" err="1">
                <a:solidFill>
                  <a:srgbClr val="006600"/>
                </a:solidFill>
                <a:latin typeface="+mn-lt"/>
              </a:rPr>
              <a:t>môi</a:t>
            </a:r>
            <a:r>
              <a:rPr lang="en-US" sz="5800" dirty="0">
                <a:solidFill>
                  <a:srgbClr val="006600"/>
                </a:solidFill>
                <a:latin typeface="+mn-lt"/>
              </a:rPr>
              <a:t> </a:t>
            </a:r>
            <a:r>
              <a:rPr lang="en-US" sz="5800" dirty="0" err="1">
                <a:solidFill>
                  <a:srgbClr val="006600"/>
                </a:solidFill>
                <a:latin typeface="+mn-lt"/>
              </a:rPr>
              <a:t>nở</a:t>
            </a:r>
            <a:r>
              <a:rPr lang="en-US" sz="5800" dirty="0">
                <a:solidFill>
                  <a:srgbClr val="006600"/>
                </a:solidFill>
                <a:latin typeface="+mn-lt"/>
              </a:rPr>
              <a:t> </a:t>
            </a:r>
            <a:r>
              <a:rPr lang="en-US" sz="5800" dirty="0" err="1">
                <a:solidFill>
                  <a:srgbClr val="006600"/>
                </a:solidFill>
                <a:latin typeface="+mn-lt"/>
              </a:rPr>
              <a:t>hoa</a:t>
            </a:r>
            <a:r>
              <a:rPr lang="en-US" sz="5800" dirty="0">
                <a:solidFill>
                  <a:srgbClr val="006600"/>
                </a:solidFill>
                <a:latin typeface="+mn-lt"/>
              </a:rPr>
              <a:t>.  </a:t>
            </a:r>
            <a:endParaRPr lang="en-US" sz="5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831091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5800" u="sng" dirty="0">
                <a:solidFill>
                  <a:srgbClr val="C00000"/>
                </a:solidFill>
                <a:latin typeface="+mn-lt"/>
                <a:cs typeface="Times New Roman" pitchFamily="18" charset="0"/>
              </a:rPr>
              <a:t>***</a:t>
            </a:r>
            <a:r>
              <a:rPr lang="en-US" sz="5800" b="0" u="sng" dirty="0">
                <a:solidFill>
                  <a:srgbClr val="C00000"/>
                </a:solidFill>
                <a:effectLst/>
                <a:latin typeface="+mn-lt"/>
                <a:cs typeface="Times New Roman" pitchFamily="18" charset="0"/>
              </a:rPr>
              <a:t>:</a:t>
            </a:r>
            <a:r>
              <a:rPr lang="en-US" sz="5800" b="0" dirty="0">
                <a:solidFill>
                  <a:schemeClr val="bg1"/>
                </a:solidFill>
                <a:effectLst/>
                <a:latin typeface="+mn-lt"/>
                <a:cs typeface="Times New Roman" pitchFamily="18" charset="0"/>
              </a:rPr>
              <a:t> </a:t>
            </a:r>
            <a:r>
              <a:rPr lang="en-US" sz="5800" b="0" dirty="0">
                <a:solidFill>
                  <a:srgbClr val="006600"/>
                </a:solidFill>
                <a:effectLst/>
                <a:latin typeface="+mn-lt"/>
              </a:rPr>
              <a:t>Xin </a:t>
            </a:r>
            <a:r>
              <a:rPr lang="en-US" sz="5800" b="0" dirty="0" err="1">
                <a:solidFill>
                  <a:srgbClr val="006600"/>
                </a:solidFill>
                <a:effectLst/>
                <a:latin typeface="+mn-lt"/>
              </a:rPr>
              <a:t>cùng</a:t>
            </a:r>
            <a:r>
              <a:rPr lang="en-US" sz="5800" b="0" dirty="0">
                <a:solidFill>
                  <a:srgbClr val="006600"/>
                </a:solidFill>
                <a:effectLst/>
                <a:latin typeface="+mn-lt"/>
              </a:rPr>
              <a:t> </a:t>
            </a:r>
            <a:r>
              <a:rPr lang="en-US" sz="5800" b="0" dirty="0" err="1">
                <a:solidFill>
                  <a:srgbClr val="006600"/>
                </a:solidFill>
                <a:effectLst/>
                <a:latin typeface="+mn-lt"/>
              </a:rPr>
              <a:t>tôi</a:t>
            </a:r>
            <a:r>
              <a:rPr lang="en-US" sz="5800" b="0" dirty="0">
                <a:solidFill>
                  <a:srgbClr val="006600"/>
                </a:solidFill>
                <a:effectLst/>
                <a:latin typeface="+mn-lt"/>
              </a:rPr>
              <a:t> </a:t>
            </a:r>
            <a:r>
              <a:rPr lang="en-US" sz="5800" b="0" dirty="0" err="1">
                <a:solidFill>
                  <a:srgbClr val="006600"/>
                </a:solidFill>
                <a:effectLst/>
                <a:latin typeface="+mn-lt"/>
              </a:rPr>
              <a:t>ng</a:t>
            </a:r>
            <a:r>
              <a:rPr lang="en-US" sz="5800" dirty="0" err="1">
                <a:solidFill>
                  <a:srgbClr val="006600"/>
                </a:solidFill>
                <a:latin typeface="+mn-lt"/>
              </a:rPr>
              <a:t>ợi</a:t>
            </a:r>
            <a:r>
              <a:rPr lang="en-US" sz="5800" dirty="0">
                <a:solidFill>
                  <a:srgbClr val="006600"/>
                </a:solidFill>
                <a:latin typeface="+mn-lt"/>
              </a:rPr>
              <a:t> </a:t>
            </a:r>
            <a:r>
              <a:rPr lang="en-US" sz="5800" dirty="0" err="1">
                <a:solidFill>
                  <a:srgbClr val="006600"/>
                </a:solidFill>
                <a:latin typeface="+mn-lt"/>
              </a:rPr>
              <a:t>khen</a:t>
            </a:r>
            <a:r>
              <a:rPr lang="en-US" sz="5800" dirty="0">
                <a:solidFill>
                  <a:srgbClr val="006600"/>
                </a:solidFill>
                <a:latin typeface="+mn-lt"/>
              </a:rPr>
              <a:t> </a:t>
            </a:r>
            <a:r>
              <a:rPr lang="en-US" sz="5800" dirty="0" err="1">
                <a:solidFill>
                  <a:srgbClr val="006600"/>
                </a:solidFill>
                <a:latin typeface="+mn-lt"/>
              </a:rPr>
              <a:t>Đấng</a:t>
            </a:r>
            <a:r>
              <a:rPr lang="en-US" sz="5800" dirty="0">
                <a:solidFill>
                  <a:srgbClr val="006600"/>
                </a:solidFill>
                <a:latin typeface="+mn-lt"/>
              </a:rPr>
              <a:t> </a:t>
            </a:r>
            <a:r>
              <a:rPr lang="en-US" sz="5800" dirty="0" err="1">
                <a:solidFill>
                  <a:srgbClr val="006600"/>
                </a:solidFill>
                <a:latin typeface="+mn-lt"/>
              </a:rPr>
              <a:t>Toàn</a:t>
            </a:r>
            <a:r>
              <a:rPr lang="en-US" sz="5800" dirty="0">
                <a:solidFill>
                  <a:srgbClr val="006600"/>
                </a:solidFill>
                <a:latin typeface="+mn-lt"/>
              </a:rPr>
              <a:t> </a:t>
            </a:r>
            <a:r>
              <a:rPr lang="en-US" sz="5800" dirty="0" err="1">
                <a:solidFill>
                  <a:srgbClr val="006600"/>
                </a:solidFill>
                <a:latin typeface="+mn-lt"/>
              </a:rPr>
              <a:t>Năng</a:t>
            </a:r>
            <a:r>
              <a:rPr lang="en-US" sz="5800" dirty="0">
                <a:solidFill>
                  <a:srgbClr val="006600"/>
                </a:solidFill>
                <a:latin typeface="+mn-lt"/>
              </a:rPr>
              <a:t>, </a:t>
            </a:r>
            <a:r>
              <a:rPr lang="en-US" sz="5800" dirty="0" err="1">
                <a:solidFill>
                  <a:srgbClr val="006600"/>
                </a:solidFill>
                <a:latin typeface="+mn-lt"/>
              </a:rPr>
              <a:t>tạo</a:t>
            </a:r>
            <a:r>
              <a:rPr lang="en-US" sz="5800" dirty="0">
                <a:solidFill>
                  <a:srgbClr val="006600"/>
                </a:solidFill>
                <a:latin typeface="+mn-lt"/>
              </a:rPr>
              <a:t> </a:t>
            </a:r>
            <a:r>
              <a:rPr lang="en-US" sz="5800" dirty="0" err="1">
                <a:solidFill>
                  <a:srgbClr val="006600"/>
                </a:solidFill>
                <a:latin typeface="+mn-lt"/>
              </a:rPr>
              <a:t>tác</a:t>
            </a:r>
            <a:r>
              <a:rPr lang="en-US" sz="5800" dirty="0">
                <a:solidFill>
                  <a:srgbClr val="006600"/>
                </a:solidFill>
                <a:latin typeface="+mn-lt"/>
              </a:rPr>
              <a:t> </a:t>
            </a:r>
            <a:r>
              <a:rPr lang="en-US" sz="5800" dirty="0" err="1">
                <a:solidFill>
                  <a:srgbClr val="006600"/>
                </a:solidFill>
                <a:latin typeface="+mn-lt"/>
              </a:rPr>
              <a:t>mọi</a:t>
            </a:r>
            <a:r>
              <a:rPr lang="en-US" sz="5800" dirty="0">
                <a:solidFill>
                  <a:srgbClr val="006600"/>
                </a:solidFill>
                <a:latin typeface="+mn-lt"/>
              </a:rPr>
              <a:t> </a:t>
            </a:r>
            <a:r>
              <a:rPr lang="en-US" sz="5800" dirty="0" err="1">
                <a:solidFill>
                  <a:srgbClr val="006600"/>
                </a:solidFill>
                <a:latin typeface="+mn-lt"/>
              </a:rPr>
              <a:t>loài</a:t>
            </a:r>
            <a:r>
              <a:rPr lang="en-US" sz="5800" dirty="0">
                <a:solidFill>
                  <a:srgbClr val="006600"/>
                </a:solidFill>
                <a:latin typeface="+mn-lt"/>
              </a:rPr>
              <a:t> </a:t>
            </a:r>
            <a:r>
              <a:rPr lang="en-US" sz="5800" dirty="0" err="1">
                <a:solidFill>
                  <a:srgbClr val="006600"/>
                </a:solidFill>
                <a:latin typeface="+mn-lt"/>
              </a:rPr>
              <a:t>trên</a:t>
            </a:r>
            <a:r>
              <a:rPr lang="en-US" sz="5800" dirty="0">
                <a:solidFill>
                  <a:srgbClr val="006600"/>
                </a:solidFill>
                <a:latin typeface="+mn-lt"/>
              </a:rPr>
              <a:t> </a:t>
            </a:r>
            <a:r>
              <a:rPr lang="en-US" sz="5800" dirty="0" err="1">
                <a:solidFill>
                  <a:srgbClr val="006600"/>
                </a:solidFill>
                <a:latin typeface="+mn-lt"/>
              </a:rPr>
              <a:t>thế</a:t>
            </a:r>
            <a:r>
              <a:rPr lang="en-US" sz="5800" dirty="0">
                <a:solidFill>
                  <a:srgbClr val="006600"/>
                </a:solidFill>
                <a:latin typeface="+mn-lt"/>
              </a:rPr>
              <a:t> </a:t>
            </a:r>
            <a:r>
              <a:rPr lang="en-US" sz="5800" dirty="0" err="1">
                <a:solidFill>
                  <a:srgbClr val="006600"/>
                </a:solidFill>
                <a:latin typeface="+mn-lt"/>
              </a:rPr>
              <a:t>trần</a:t>
            </a:r>
            <a:r>
              <a:rPr lang="en-US" sz="5800" dirty="0">
                <a:solidFill>
                  <a:srgbClr val="006600"/>
                </a:solidFill>
                <a:latin typeface="+mn-lt"/>
              </a:rPr>
              <a:t>. </a:t>
            </a:r>
            <a:r>
              <a:rPr lang="en-US" sz="5800" dirty="0" err="1">
                <a:solidFill>
                  <a:srgbClr val="006600"/>
                </a:solidFill>
                <a:latin typeface="+mn-lt"/>
              </a:rPr>
              <a:t>Ngài</a:t>
            </a:r>
            <a:r>
              <a:rPr lang="en-US" sz="5800" dirty="0">
                <a:solidFill>
                  <a:srgbClr val="006600"/>
                </a:solidFill>
                <a:latin typeface="+mn-lt"/>
              </a:rPr>
              <a:t> </a:t>
            </a:r>
            <a:r>
              <a:rPr lang="en-US" sz="5800" dirty="0" err="1">
                <a:solidFill>
                  <a:srgbClr val="006600"/>
                </a:solidFill>
                <a:latin typeface="+mn-lt"/>
              </a:rPr>
              <a:t>cho</a:t>
            </a:r>
            <a:r>
              <a:rPr lang="en-US" sz="5800" dirty="0">
                <a:solidFill>
                  <a:srgbClr val="006600"/>
                </a:solidFill>
                <a:latin typeface="+mn-lt"/>
              </a:rPr>
              <a:t> </a:t>
            </a:r>
            <a:r>
              <a:rPr lang="en-US" sz="5800" dirty="0" err="1">
                <a:solidFill>
                  <a:srgbClr val="006600"/>
                </a:solidFill>
                <a:latin typeface="+mn-lt"/>
              </a:rPr>
              <a:t>vầng</a:t>
            </a:r>
            <a:r>
              <a:rPr lang="en-US" sz="5800" dirty="0">
                <a:solidFill>
                  <a:srgbClr val="006600"/>
                </a:solidFill>
                <a:latin typeface="+mn-lt"/>
              </a:rPr>
              <a:t> d</a:t>
            </a:r>
            <a:r>
              <a:rPr lang="vi-VN" sz="5800" dirty="0">
                <a:solidFill>
                  <a:srgbClr val="006600"/>
                </a:solidFill>
                <a:latin typeface="+mn-lt"/>
              </a:rPr>
              <a:t>ư</a:t>
            </a:r>
            <a:r>
              <a:rPr lang="en-US" sz="5800" dirty="0" err="1">
                <a:solidFill>
                  <a:srgbClr val="006600"/>
                </a:solidFill>
                <a:latin typeface="+mn-lt"/>
              </a:rPr>
              <a:t>ơng</a:t>
            </a:r>
            <a:r>
              <a:rPr lang="en-US" sz="5800" dirty="0">
                <a:solidFill>
                  <a:srgbClr val="006600"/>
                </a:solidFill>
                <a:latin typeface="+mn-lt"/>
              </a:rPr>
              <a:t> </a:t>
            </a:r>
            <a:r>
              <a:rPr lang="en-US" sz="5800" dirty="0" err="1">
                <a:solidFill>
                  <a:srgbClr val="006600"/>
                </a:solidFill>
                <a:latin typeface="+mn-lt"/>
              </a:rPr>
              <a:t>chiếu</a:t>
            </a:r>
            <a:r>
              <a:rPr lang="en-US" sz="5800" dirty="0">
                <a:solidFill>
                  <a:srgbClr val="006600"/>
                </a:solidFill>
                <a:latin typeface="+mn-lt"/>
              </a:rPr>
              <a:t> </a:t>
            </a:r>
            <a:r>
              <a:rPr lang="en-US" sz="5800" dirty="0" err="1">
                <a:solidFill>
                  <a:srgbClr val="006600"/>
                </a:solidFill>
                <a:latin typeface="+mn-lt"/>
              </a:rPr>
              <a:t>dọi</a:t>
            </a:r>
            <a:r>
              <a:rPr lang="en-US" sz="5800" dirty="0">
                <a:solidFill>
                  <a:srgbClr val="006600"/>
                </a:solidFill>
                <a:latin typeface="+mn-lt"/>
              </a:rPr>
              <a:t> </a:t>
            </a:r>
            <a:r>
              <a:rPr lang="en-US" sz="5800" dirty="0" err="1">
                <a:solidFill>
                  <a:srgbClr val="006600"/>
                </a:solidFill>
                <a:latin typeface="+mn-lt"/>
              </a:rPr>
              <a:t>cho</a:t>
            </a:r>
            <a:r>
              <a:rPr lang="en-US" sz="5800" dirty="0">
                <a:solidFill>
                  <a:srgbClr val="006600"/>
                </a:solidFill>
                <a:latin typeface="+mn-lt"/>
              </a:rPr>
              <a:t> </a:t>
            </a:r>
            <a:r>
              <a:rPr lang="en-US" sz="5800" dirty="0" err="1">
                <a:solidFill>
                  <a:srgbClr val="006600"/>
                </a:solidFill>
                <a:latin typeface="+mn-lt"/>
              </a:rPr>
              <a:t>ánh</a:t>
            </a:r>
            <a:r>
              <a:rPr lang="en-US" sz="5800" dirty="0">
                <a:solidFill>
                  <a:srgbClr val="006600"/>
                </a:solidFill>
                <a:latin typeface="+mn-lt"/>
              </a:rPr>
              <a:t> </a:t>
            </a:r>
            <a:r>
              <a:rPr lang="en-US" sz="5800" dirty="0" err="1">
                <a:solidFill>
                  <a:srgbClr val="006600"/>
                </a:solidFill>
                <a:latin typeface="+mn-lt"/>
              </a:rPr>
              <a:t>trăng</a:t>
            </a:r>
            <a:r>
              <a:rPr lang="en-US" sz="5800" dirty="0">
                <a:solidFill>
                  <a:srgbClr val="006600"/>
                </a:solidFill>
                <a:latin typeface="+mn-lt"/>
              </a:rPr>
              <a:t> </a:t>
            </a:r>
            <a:r>
              <a:rPr lang="en-US" sz="5800" dirty="0" err="1">
                <a:solidFill>
                  <a:srgbClr val="006600"/>
                </a:solidFill>
                <a:latin typeface="+mn-lt"/>
              </a:rPr>
              <a:t>soi</a:t>
            </a:r>
            <a:r>
              <a:rPr lang="en-US" sz="5800" dirty="0">
                <a:solidFill>
                  <a:srgbClr val="006600"/>
                </a:solidFill>
                <a:latin typeface="+mn-lt"/>
              </a:rPr>
              <a:t> </a:t>
            </a:r>
            <a:r>
              <a:rPr lang="en-US" sz="5800" dirty="0" err="1">
                <a:solidFill>
                  <a:srgbClr val="006600"/>
                </a:solidFill>
                <a:latin typeface="+mn-lt"/>
              </a:rPr>
              <a:t>trời</a:t>
            </a:r>
            <a:r>
              <a:rPr lang="en-US" sz="5800" dirty="0">
                <a:solidFill>
                  <a:srgbClr val="006600"/>
                </a:solidFill>
                <a:latin typeface="+mn-lt"/>
              </a:rPr>
              <a:t> </a:t>
            </a:r>
            <a:r>
              <a:rPr lang="en-US" sz="5800" dirty="0" err="1">
                <a:solidFill>
                  <a:srgbClr val="006600"/>
                </a:solidFill>
                <a:latin typeface="+mn-lt"/>
              </a:rPr>
              <a:t>khi</a:t>
            </a:r>
            <a:r>
              <a:rPr lang="en-US" sz="5800" dirty="0">
                <a:solidFill>
                  <a:srgbClr val="006600"/>
                </a:solidFill>
                <a:latin typeface="+mn-lt"/>
              </a:rPr>
              <a:t> </a:t>
            </a:r>
            <a:r>
              <a:rPr lang="en-US" sz="5800" dirty="0" err="1">
                <a:solidFill>
                  <a:srgbClr val="006600"/>
                </a:solidFill>
                <a:latin typeface="+mn-lt"/>
              </a:rPr>
              <a:t>nắng</a:t>
            </a:r>
            <a:r>
              <a:rPr lang="en-US" sz="5800" dirty="0">
                <a:solidFill>
                  <a:srgbClr val="006600"/>
                </a:solidFill>
                <a:latin typeface="+mn-lt"/>
              </a:rPr>
              <a:t> </a:t>
            </a:r>
            <a:r>
              <a:rPr lang="en-US" sz="5800" dirty="0" err="1">
                <a:solidFill>
                  <a:srgbClr val="006600"/>
                </a:solidFill>
                <a:latin typeface="+mn-lt"/>
              </a:rPr>
              <a:t>tàn</a:t>
            </a:r>
            <a:r>
              <a:rPr lang="en-US" sz="5800" dirty="0">
                <a:solidFill>
                  <a:srgbClr val="006600"/>
                </a:solidFill>
                <a:latin typeface="+mn-lt"/>
              </a:rPr>
              <a:t>. </a:t>
            </a:r>
            <a:endParaRPr lang="en-US" sz="5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9212993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4800" b="0" u="sng" dirty="0">
                <a:solidFill>
                  <a:srgbClr val="C00000"/>
                </a:solidFill>
                <a:effectLst/>
                <a:latin typeface="+mn-lt"/>
                <a:cs typeface="Times New Roman" pitchFamily="18" charset="0"/>
              </a:rPr>
              <a:t>Đk:</a:t>
            </a:r>
            <a:r>
              <a:rPr lang="en-US" sz="4800" b="0" dirty="0">
                <a:solidFill>
                  <a:schemeClr val="bg1"/>
                </a:solidFill>
                <a:effectLst/>
                <a:latin typeface="+mn-lt"/>
                <a:cs typeface="Times New Roman" pitchFamily="18" charset="0"/>
              </a:rPr>
              <a:t> </a:t>
            </a:r>
            <a:r>
              <a:rPr lang="en-US" sz="4800" b="0" dirty="0" err="1">
                <a:solidFill>
                  <a:srgbClr val="006600"/>
                </a:solidFill>
                <a:effectLst/>
                <a:latin typeface="+mn-lt"/>
              </a:rPr>
              <a:t>Bạn</a:t>
            </a:r>
            <a:r>
              <a:rPr lang="en-US" sz="4800" b="0" dirty="0">
                <a:solidFill>
                  <a:srgbClr val="006600"/>
                </a:solidFill>
                <a:effectLst/>
                <a:latin typeface="+mn-lt"/>
              </a:rPr>
              <a:t> </a:t>
            </a:r>
            <a:r>
              <a:rPr lang="vi-VN" sz="4800" b="0" dirty="0">
                <a:solidFill>
                  <a:srgbClr val="006600"/>
                </a:solidFill>
                <a:effectLst/>
                <a:latin typeface="+mn-lt"/>
              </a:rPr>
              <a:t>ơ</a:t>
            </a:r>
            <a:r>
              <a:rPr lang="en-US" sz="4800" b="0" dirty="0" err="1">
                <a:solidFill>
                  <a:srgbClr val="006600"/>
                </a:solidFill>
                <a:effectLst/>
                <a:latin typeface="+mn-lt"/>
              </a:rPr>
              <a:t>i</a:t>
            </a:r>
            <a:r>
              <a:rPr lang="en-US" sz="4800" b="0" dirty="0">
                <a:solidFill>
                  <a:srgbClr val="006600"/>
                </a:solidFill>
                <a:effectLst/>
                <a:latin typeface="+mn-lt"/>
              </a:rPr>
              <a:t> </a:t>
            </a:r>
            <a:r>
              <a:rPr lang="en-US" sz="4800" b="0" dirty="0" err="1">
                <a:solidFill>
                  <a:srgbClr val="006600"/>
                </a:solidFill>
                <a:effectLst/>
                <a:latin typeface="+mn-lt"/>
              </a:rPr>
              <a:t>cùng</a:t>
            </a:r>
            <a:r>
              <a:rPr lang="en-US" sz="4800" b="0" dirty="0">
                <a:solidFill>
                  <a:srgbClr val="006600"/>
                </a:solidFill>
                <a:effectLst/>
                <a:latin typeface="+mn-lt"/>
              </a:rPr>
              <a:t> </a:t>
            </a:r>
            <a:r>
              <a:rPr lang="en-US" sz="4800" b="0" dirty="0" err="1">
                <a:solidFill>
                  <a:srgbClr val="006600"/>
                </a:solidFill>
                <a:effectLst/>
                <a:latin typeface="+mn-lt"/>
              </a:rPr>
              <a:t>tôi</a:t>
            </a:r>
            <a:r>
              <a:rPr lang="en-US" sz="4800" b="0" dirty="0">
                <a:solidFill>
                  <a:srgbClr val="006600"/>
                </a:solidFill>
                <a:effectLst/>
                <a:latin typeface="+mn-lt"/>
              </a:rPr>
              <a:t>, </a:t>
            </a:r>
            <a:r>
              <a:rPr lang="en-US" sz="4800" b="0" dirty="0" err="1">
                <a:solidFill>
                  <a:srgbClr val="006600"/>
                </a:solidFill>
                <a:effectLst/>
                <a:latin typeface="+mn-lt"/>
              </a:rPr>
              <a:t>hòa</a:t>
            </a:r>
            <a:r>
              <a:rPr lang="en-US" sz="4800" b="0" dirty="0">
                <a:solidFill>
                  <a:srgbClr val="006600"/>
                </a:solidFill>
                <a:effectLst/>
                <a:latin typeface="+mn-lt"/>
              </a:rPr>
              <a:t> </a:t>
            </a:r>
            <a:r>
              <a:rPr lang="en-US" sz="4800" b="0" dirty="0" err="1">
                <a:solidFill>
                  <a:srgbClr val="006600"/>
                </a:solidFill>
                <a:effectLst/>
                <a:latin typeface="+mn-lt"/>
              </a:rPr>
              <a:t>vang</a:t>
            </a:r>
            <a:r>
              <a:rPr lang="en-US" sz="4800" b="0" dirty="0">
                <a:solidFill>
                  <a:srgbClr val="006600"/>
                </a:solidFill>
                <a:effectLst/>
                <a:latin typeface="+mn-lt"/>
              </a:rPr>
              <a:t> </a:t>
            </a:r>
            <a:r>
              <a:rPr lang="en-US" sz="4800" b="0" dirty="0" err="1">
                <a:solidFill>
                  <a:srgbClr val="006600"/>
                </a:solidFill>
                <a:effectLst/>
                <a:latin typeface="+mn-lt"/>
              </a:rPr>
              <a:t>bài</a:t>
            </a:r>
            <a:r>
              <a:rPr lang="en-US" sz="4800" b="0" dirty="0">
                <a:solidFill>
                  <a:srgbClr val="006600"/>
                </a:solidFill>
                <a:effectLst/>
                <a:latin typeface="+mn-lt"/>
              </a:rPr>
              <a:t> ca, </a:t>
            </a:r>
            <a:r>
              <a:rPr lang="en-US" sz="4800" b="0" dirty="0" err="1">
                <a:solidFill>
                  <a:srgbClr val="006600"/>
                </a:solidFill>
                <a:effectLst/>
                <a:latin typeface="+mn-lt"/>
              </a:rPr>
              <a:t>cám</a:t>
            </a:r>
            <a:r>
              <a:rPr lang="en-US" sz="4800" b="0" dirty="0">
                <a:solidFill>
                  <a:srgbClr val="006600"/>
                </a:solidFill>
                <a:effectLst/>
                <a:latin typeface="+mn-lt"/>
              </a:rPr>
              <a:t> </a:t>
            </a:r>
            <a:r>
              <a:rPr lang="en-US" sz="4800" b="0" dirty="0" err="1">
                <a:solidFill>
                  <a:srgbClr val="006600"/>
                </a:solidFill>
                <a:effectLst/>
                <a:latin typeface="+mn-lt"/>
              </a:rPr>
              <a:t>mến</a:t>
            </a:r>
            <a:r>
              <a:rPr lang="en-US" sz="4800" b="0" dirty="0">
                <a:solidFill>
                  <a:srgbClr val="006600"/>
                </a:solidFill>
                <a:effectLst/>
                <a:latin typeface="+mn-lt"/>
              </a:rPr>
              <a:t> </a:t>
            </a:r>
            <a:r>
              <a:rPr lang="en-US" sz="4800" b="0" dirty="0" err="1">
                <a:solidFill>
                  <a:srgbClr val="006600"/>
                </a:solidFill>
                <a:effectLst/>
                <a:latin typeface="+mn-lt"/>
              </a:rPr>
              <a:t>yêu</a:t>
            </a:r>
            <a:r>
              <a:rPr lang="en-US" sz="4800" b="0" dirty="0">
                <a:solidFill>
                  <a:srgbClr val="006600"/>
                </a:solidFill>
                <a:effectLst/>
                <a:latin typeface="+mn-lt"/>
              </a:rPr>
              <a:t> </a:t>
            </a:r>
            <a:r>
              <a:rPr lang="en-US" sz="4800" b="0" dirty="0" err="1">
                <a:solidFill>
                  <a:srgbClr val="006600"/>
                </a:solidFill>
                <a:effectLst/>
                <a:latin typeface="+mn-lt"/>
              </a:rPr>
              <a:t>th</a:t>
            </a:r>
            <a:r>
              <a:rPr lang="vi-VN" sz="4800" b="0" dirty="0">
                <a:solidFill>
                  <a:srgbClr val="006600"/>
                </a:solidFill>
                <a:effectLst/>
                <a:latin typeface="+mn-lt"/>
              </a:rPr>
              <a:t>ư</a:t>
            </a:r>
            <a:r>
              <a:rPr lang="en-US" sz="4800" b="0" dirty="0" err="1">
                <a:solidFill>
                  <a:srgbClr val="006600"/>
                </a:solidFill>
                <a:effectLst/>
                <a:latin typeface="+mn-lt"/>
              </a:rPr>
              <a:t>ơng</a:t>
            </a:r>
            <a:r>
              <a:rPr lang="en-US" sz="4800" b="0" dirty="0">
                <a:solidFill>
                  <a:srgbClr val="006600"/>
                </a:solidFill>
                <a:effectLst/>
                <a:latin typeface="+mn-lt"/>
              </a:rPr>
              <a:t> bao la </a:t>
            </a:r>
            <a:r>
              <a:rPr lang="en-US" sz="4800" b="0" dirty="0" err="1">
                <a:solidFill>
                  <a:srgbClr val="006600"/>
                </a:solidFill>
                <a:effectLst/>
                <a:latin typeface="+mn-lt"/>
              </a:rPr>
              <a:t>miên</a:t>
            </a:r>
            <a:r>
              <a:rPr lang="en-US" sz="4800" b="0" dirty="0">
                <a:solidFill>
                  <a:srgbClr val="006600"/>
                </a:solidFill>
                <a:effectLst/>
                <a:latin typeface="+mn-lt"/>
              </a:rPr>
              <a:t> man </a:t>
            </a:r>
            <a:r>
              <a:rPr lang="en-US" sz="4800" b="0" dirty="0" err="1">
                <a:solidFill>
                  <a:srgbClr val="006600"/>
                </a:solidFill>
                <a:effectLst/>
                <a:latin typeface="+mn-lt"/>
              </a:rPr>
              <a:t>xa</a:t>
            </a:r>
            <a:r>
              <a:rPr lang="en-US" sz="4800" b="0" dirty="0">
                <a:solidFill>
                  <a:srgbClr val="006600"/>
                </a:solidFill>
                <a:effectLst/>
                <a:latin typeface="+mn-lt"/>
              </a:rPr>
              <a:t> </a:t>
            </a:r>
            <a:r>
              <a:rPr lang="en-US" sz="4800" b="0" dirty="0" err="1">
                <a:solidFill>
                  <a:srgbClr val="006600"/>
                </a:solidFill>
                <a:effectLst/>
                <a:latin typeface="+mn-lt"/>
              </a:rPr>
              <a:t>kh</a:t>
            </a:r>
            <a:r>
              <a:rPr lang="vi-VN" sz="4800" b="0" dirty="0">
                <a:solidFill>
                  <a:srgbClr val="006600"/>
                </a:solidFill>
                <a:effectLst/>
                <a:latin typeface="+mn-lt"/>
              </a:rPr>
              <a:t>ơ</a:t>
            </a:r>
            <a:r>
              <a:rPr lang="en-US" sz="4800" b="0" dirty="0" err="1">
                <a:solidFill>
                  <a:srgbClr val="006600"/>
                </a:solidFill>
                <a:effectLst/>
                <a:latin typeface="+mn-lt"/>
              </a:rPr>
              <a:t>i</a:t>
            </a:r>
            <a:r>
              <a:rPr lang="en-US" sz="4800" b="0" dirty="0">
                <a:solidFill>
                  <a:srgbClr val="006600"/>
                </a:solidFill>
                <a:effectLst/>
                <a:latin typeface="+mn-lt"/>
              </a:rPr>
              <a:t> </a:t>
            </a:r>
            <a:r>
              <a:rPr lang="en-US" sz="4800" b="0" dirty="0" err="1">
                <a:solidFill>
                  <a:srgbClr val="006600"/>
                </a:solidFill>
                <a:effectLst/>
                <a:latin typeface="+mn-lt"/>
              </a:rPr>
              <a:t>t</a:t>
            </a:r>
            <a:r>
              <a:rPr lang="en-US" sz="4800" dirty="0" err="1">
                <a:solidFill>
                  <a:srgbClr val="006600"/>
                </a:solidFill>
                <a:latin typeface="+mn-lt"/>
              </a:rPr>
              <a:t>ừng</a:t>
            </a:r>
            <a:r>
              <a:rPr lang="en-US" sz="4800" dirty="0">
                <a:solidFill>
                  <a:srgbClr val="006600"/>
                </a:solidFill>
                <a:latin typeface="+mn-lt"/>
              </a:rPr>
              <a:t> </a:t>
            </a:r>
            <a:r>
              <a:rPr lang="en-US" sz="4800" dirty="0" err="1">
                <a:solidFill>
                  <a:srgbClr val="006600"/>
                </a:solidFill>
                <a:latin typeface="+mn-lt"/>
              </a:rPr>
              <a:t>ngày</a:t>
            </a:r>
            <a:r>
              <a:rPr lang="en-US" sz="4800" dirty="0">
                <a:solidFill>
                  <a:srgbClr val="006600"/>
                </a:solidFill>
                <a:latin typeface="+mn-lt"/>
              </a:rPr>
              <a:t> qua </a:t>
            </a:r>
            <a:r>
              <a:rPr lang="en-US" sz="4800" dirty="0" err="1">
                <a:solidFill>
                  <a:srgbClr val="006600"/>
                </a:solidFill>
                <a:latin typeface="+mn-lt"/>
              </a:rPr>
              <a:t>vỗ</a:t>
            </a:r>
            <a:r>
              <a:rPr lang="en-US" sz="4800" dirty="0">
                <a:solidFill>
                  <a:srgbClr val="006600"/>
                </a:solidFill>
                <a:latin typeface="+mn-lt"/>
              </a:rPr>
              <a:t> </a:t>
            </a:r>
            <a:r>
              <a:rPr lang="en-US" sz="4800" dirty="0" err="1">
                <a:solidFill>
                  <a:srgbClr val="006600"/>
                </a:solidFill>
                <a:latin typeface="+mn-lt"/>
              </a:rPr>
              <a:t>về</a:t>
            </a:r>
            <a:r>
              <a:rPr lang="en-US" sz="4800" dirty="0">
                <a:solidFill>
                  <a:srgbClr val="006600"/>
                </a:solidFill>
                <a:latin typeface="+mn-lt"/>
              </a:rPr>
              <a:t>. </a:t>
            </a:r>
            <a:r>
              <a:rPr lang="en-US" sz="4800" dirty="0" err="1">
                <a:solidFill>
                  <a:srgbClr val="006600"/>
                </a:solidFill>
                <a:latin typeface="+mn-lt"/>
              </a:rPr>
              <a:t>Thành</a:t>
            </a:r>
            <a:r>
              <a:rPr lang="en-US" sz="4800" dirty="0">
                <a:solidFill>
                  <a:srgbClr val="006600"/>
                </a:solidFill>
                <a:latin typeface="+mn-lt"/>
              </a:rPr>
              <a:t> </a:t>
            </a:r>
            <a:r>
              <a:rPr lang="en-US" sz="4800" dirty="0" err="1">
                <a:solidFill>
                  <a:srgbClr val="006600"/>
                </a:solidFill>
                <a:latin typeface="+mn-lt"/>
              </a:rPr>
              <a:t>đô</a:t>
            </a:r>
            <a:r>
              <a:rPr lang="en-US" sz="4800" dirty="0">
                <a:solidFill>
                  <a:srgbClr val="006600"/>
                </a:solidFill>
                <a:latin typeface="+mn-lt"/>
              </a:rPr>
              <a:t> </a:t>
            </a:r>
            <a:r>
              <a:rPr lang="en-US" sz="4800" dirty="0" err="1">
                <a:solidFill>
                  <a:srgbClr val="006600"/>
                </a:solidFill>
                <a:latin typeface="+mn-lt"/>
              </a:rPr>
              <a:t>tình</a:t>
            </a:r>
            <a:r>
              <a:rPr lang="en-US" sz="4800" dirty="0">
                <a:solidFill>
                  <a:srgbClr val="006600"/>
                </a:solidFill>
                <a:latin typeface="+mn-lt"/>
              </a:rPr>
              <a:t> </a:t>
            </a:r>
            <a:r>
              <a:rPr lang="en-US" sz="4800" dirty="0" err="1">
                <a:solidFill>
                  <a:srgbClr val="006600"/>
                </a:solidFill>
                <a:latin typeface="+mn-lt"/>
              </a:rPr>
              <a:t>yêu</a:t>
            </a:r>
            <a:r>
              <a:rPr lang="en-US" sz="4800" dirty="0">
                <a:solidFill>
                  <a:srgbClr val="006600"/>
                </a:solidFill>
                <a:latin typeface="+mn-lt"/>
              </a:rPr>
              <a:t> </a:t>
            </a:r>
            <a:r>
              <a:rPr lang="en-US" sz="4800" dirty="0" err="1">
                <a:solidFill>
                  <a:srgbClr val="006600"/>
                </a:solidFill>
                <a:latin typeface="+mn-lt"/>
              </a:rPr>
              <a:t>ngợi</a:t>
            </a:r>
            <a:r>
              <a:rPr lang="en-US" sz="4800" dirty="0">
                <a:solidFill>
                  <a:srgbClr val="006600"/>
                </a:solidFill>
                <a:latin typeface="+mn-lt"/>
              </a:rPr>
              <a:t> h</a:t>
            </a:r>
            <a:r>
              <a:rPr lang="vi-VN" sz="4800" dirty="0">
                <a:solidFill>
                  <a:srgbClr val="006600"/>
                </a:solidFill>
                <a:latin typeface="+mn-lt"/>
              </a:rPr>
              <a:t>ư</a:t>
            </a:r>
            <a:r>
              <a:rPr lang="en-US" sz="4800" dirty="0" err="1">
                <a:solidFill>
                  <a:srgbClr val="006600"/>
                </a:solidFill>
                <a:latin typeface="+mn-lt"/>
              </a:rPr>
              <a:t>ơng</a:t>
            </a:r>
            <a:r>
              <a:rPr lang="en-US" sz="4800" dirty="0">
                <a:solidFill>
                  <a:srgbClr val="006600"/>
                </a:solidFill>
                <a:latin typeface="+mn-lt"/>
              </a:rPr>
              <a:t> </a:t>
            </a:r>
            <a:r>
              <a:rPr lang="en-US" sz="4800" dirty="0" err="1">
                <a:solidFill>
                  <a:srgbClr val="006600"/>
                </a:solidFill>
                <a:latin typeface="+mn-lt"/>
              </a:rPr>
              <a:t>trời</a:t>
            </a:r>
            <a:r>
              <a:rPr lang="en-US" sz="4800" dirty="0">
                <a:solidFill>
                  <a:srgbClr val="006600"/>
                </a:solidFill>
                <a:latin typeface="+mn-lt"/>
              </a:rPr>
              <a:t> </a:t>
            </a:r>
            <a:r>
              <a:rPr lang="en-US" sz="4800" dirty="0" err="1">
                <a:solidFill>
                  <a:srgbClr val="006600"/>
                </a:solidFill>
                <a:latin typeface="+mn-lt"/>
              </a:rPr>
              <a:t>th</a:t>
            </a:r>
            <a:r>
              <a:rPr lang="vi-VN" sz="4800" dirty="0">
                <a:solidFill>
                  <a:srgbClr val="006600"/>
                </a:solidFill>
                <a:latin typeface="+mn-lt"/>
              </a:rPr>
              <a:t>ư</a:t>
            </a:r>
            <a:r>
              <a:rPr lang="en-US" sz="4800" dirty="0" err="1">
                <a:solidFill>
                  <a:srgbClr val="006600"/>
                </a:solidFill>
                <a:latin typeface="+mn-lt"/>
              </a:rPr>
              <a:t>ơng</a:t>
            </a:r>
            <a:r>
              <a:rPr lang="en-US" sz="4800" dirty="0">
                <a:solidFill>
                  <a:srgbClr val="006600"/>
                </a:solidFill>
                <a:latin typeface="+mn-lt"/>
              </a:rPr>
              <a:t> </a:t>
            </a:r>
            <a:r>
              <a:rPr lang="en-US" sz="4800" dirty="0" err="1">
                <a:solidFill>
                  <a:srgbClr val="006600"/>
                </a:solidFill>
                <a:latin typeface="+mn-lt"/>
              </a:rPr>
              <a:t>mến</a:t>
            </a:r>
            <a:r>
              <a:rPr lang="en-US" sz="4800" dirty="0">
                <a:solidFill>
                  <a:srgbClr val="006600"/>
                </a:solidFill>
                <a:latin typeface="+mn-lt"/>
              </a:rPr>
              <a:t>. </a:t>
            </a:r>
            <a:r>
              <a:rPr lang="en-US" sz="4800" dirty="0" err="1">
                <a:solidFill>
                  <a:srgbClr val="006600"/>
                </a:solidFill>
                <a:latin typeface="+mn-lt"/>
              </a:rPr>
              <a:t>Tôi</a:t>
            </a:r>
            <a:r>
              <a:rPr lang="en-US" sz="4800" dirty="0">
                <a:solidFill>
                  <a:srgbClr val="006600"/>
                </a:solidFill>
                <a:latin typeface="+mn-lt"/>
              </a:rPr>
              <a:t> </a:t>
            </a:r>
            <a:r>
              <a:rPr lang="vi-VN" sz="4800" dirty="0">
                <a:solidFill>
                  <a:srgbClr val="006600"/>
                </a:solidFill>
                <a:latin typeface="+mn-lt"/>
              </a:rPr>
              <a:t>ư</a:t>
            </a:r>
            <a:r>
              <a:rPr lang="en-US" sz="4800" dirty="0" err="1">
                <a:solidFill>
                  <a:srgbClr val="006600"/>
                </a:solidFill>
                <a:latin typeface="+mn-lt"/>
              </a:rPr>
              <a:t>ớc</a:t>
            </a:r>
            <a:r>
              <a:rPr lang="en-US" sz="4800" dirty="0">
                <a:solidFill>
                  <a:srgbClr val="006600"/>
                </a:solidFill>
                <a:latin typeface="+mn-lt"/>
              </a:rPr>
              <a:t> </a:t>
            </a:r>
            <a:r>
              <a:rPr lang="en-US" sz="4800" dirty="0" err="1">
                <a:solidFill>
                  <a:srgbClr val="006600"/>
                </a:solidFill>
                <a:latin typeface="+mn-lt"/>
              </a:rPr>
              <a:t>nguyện</a:t>
            </a:r>
            <a:r>
              <a:rPr lang="en-US" sz="4800" dirty="0">
                <a:solidFill>
                  <a:srgbClr val="006600"/>
                </a:solidFill>
                <a:latin typeface="+mn-lt"/>
              </a:rPr>
              <a:t> </a:t>
            </a:r>
            <a:r>
              <a:rPr lang="en-US" sz="4800" dirty="0" err="1">
                <a:solidFill>
                  <a:srgbClr val="006600"/>
                </a:solidFill>
                <a:latin typeface="+mn-lt"/>
              </a:rPr>
              <a:t>định</a:t>
            </a:r>
            <a:r>
              <a:rPr lang="en-US" sz="4800" dirty="0">
                <a:solidFill>
                  <a:srgbClr val="006600"/>
                </a:solidFill>
                <a:latin typeface="+mn-lt"/>
              </a:rPr>
              <a:t> c</a:t>
            </a:r>
            <a:r>
              <a:rPr lang="vi-VN" sz="4800" dirty="0">
                <a:solidFill>
                  <a:srgbClr val="006600"/>
                </a:solidFill>
                <a:latin typeface="+mn-lt"/>
              </a:rPr>
              <a:t>ư</a:t>
            </a:r>
            <a:r>
              <a:rPr lang="en-US" sz="4800" dirty="0">
                <a:solidFill>
                  <a:srgbClr val="006600"/>
                </a:solidFill>
                <a:latin typeface="+mn-lt"/>
              </a:rPr>
              <a:t> </a:t>
            </a:r>
            <a:r>
              <a:rPr lang="en-US" sz="4800" dirty="0" err="1">
                <a:solidFill>
                  <a:srgbClr val="006600"/>
                </a:solidFill>
                <a:latin typeface="+mn-lt"/>
              </a:rPr>
              <a:t>chốn</a:t>
            </a:r>
            <a:r>
              <a:rPr lang="en-US" sz="4800" dirty="0">
                <a:solidFill>
                  <a:srgbClr val="006600"/>
                </a:solidFill>
                <a:latin typeface="+mn-lt"/>
              </a:rPr>
              <a:t> </a:t>
            </a:r>
            <a:r>
              <a:rPr lang="en-US" sz="4800" dirty="0" err="1">
                <a:solidFill>
                  <a:srgbClr val="006600"/>
                </a:solidFill>
                <a:latin typeface="+mn-lt"/>
              </a:rPr>
              <a:t>đây</a:t>
            </a:r>
            <a:r>
              <a:rPr lang="en-US" sz="4800" dirty="0">
                <a:solidFill>
                  <a:srgbClr val="006600"/>
                </a:solidFill>
                <a:latin typeface="+mn-lt"/>
              </a:rPr>
              <a:t> </a:t>
            </a:r>
            <a:r>
              <a:rPr lang="en-US" sz="4800" dirty="0" err="1">
                <a:solidFill>
                  <a:srgbClr val="006600"/>
                </a:solidFill>
                <a:latin typeface="+mn-lt"/>
              </a:rPr>
              <a:t>trọn</a:t>
            </a:r>
            <a:r>
              <a:rPr lang="en-US" sz="4800" dirty="0">
                <a:solidFill>
                  <a:srgbClr val="006600"/>
                </a:solidFill>
                <a:latin typeface="+mn-lt"/>
              </a:rPr>
              <a:t> </a:t>
            </a:r>
            <a:r>
              <a:rPr lang="en-US" sz="4800" dirty="0" err="1">
                <a:solidFill>
                  <a:srgbClr val="006600"/>
                </a:solidFill>
                <a:latin typeface="+mn-lt"/>
              </a:rPr>
              <a:t>đời</a:t>
            </a:r>
            <a:r>
              <a:rPr lang="en-US" sz="4800" dirty="0">
                <a:solidFill>
                  <a:srgbClr val="006600"/>
                </a:solidFill>
                <a:latin typeface="+mn-lt"/>
              </a:rPr>
              <a:t>. </a:t>
            </a:r>
            <a:endParaRPr lang="en-US" sz="4800" b="0" u="sng"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77351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1879</Words>
  <Application>Microsoft Office PowerPoint</Application>
  <PresentationFormat>On-screen Show (16:9)</PresentationFormat>
  <Paragraphs>71</Paragraphs>
  <Slides>58</Slides>
  <Notes>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58</vt:i4>
      </vt:variant>
    </vt:vector>
  </HeadingPairs>
  <TitlesOfParts>
    <vt:vector size="67" baseType="lpstr">
      <vt:lpstr>Arial</vt:lpstr>
      <vt:lpstr>Calibri</vt:lpstr>
      <vt:lpstr>UTM American Sans</vt:lpstr>
      <vt:lpstr>Office Theme</vt:lpstr>
      <vt:lpstr>2_Office Theme</vt:lpstr>
      <vt:lpstr>1_Office Theme</vt:lpstr>
      <vt:lpstr>15_Office Theme</vt:lpstr>
      <vt:lpstr>3_Office Theme</vt:lpstr>
      <vt:lpstr>36_Default Design</vt:lpstr>
      <vt:lpstr>Thứ Năm Sau Chúa Nhật IV Mùa Chay Thánh Giuse Bạn Trăm Năm Đức Maria Bổn Mạng Hội Thánh Việt Nam Lễ Trọng ( sách bài đọc quyển 1 trang 717 )</vt:lpstr>
      <vt:lpstr>PowerPoint Presentation</vt:lpstr>
      <vt:lpstr> Ca Nhập Lễ Tôi Mừng Vui Lãng Du (Cảm Hứng Thánh Vịnh 121)  </vt:lpstr>
      <vt:lpstr>Tk1: Tôi mừng vui khi ai đó bảo tôi, rằng ta sẽ đi về thánh đô cùng nhau. Như đôi nai vàng tìm suối, loài hoa huớng dương trông trời cao. </vt:lpstr>
      <vt:lpstr>***: Tâm hồn tôi vui say ngất trờ mây, lạy Chúa được gần nhan thánh Ngài điều con mơ ước đã nhiều, cho trái tim thơ bình yên tháng ngày. </vt:lpstr>
      <vt:lpstr>Đk: Bạn ơi cùng tôi, hòa vang bài ca, cám mến yêu thương bao la miên man xa khơi từng ngày qua vỗ về. Thành đô tình yêu ngợi hương trời thương mến. Tôi ước nguyện định cư chốn đây trọn đời. </vt:lpstr>
      <vt:lpstr>Tk2: Xem ngàn sao lung linh giữa trời đêm và hãy đếm nhiêu hạt cát trên bờ êm, Chắp đôi tay này nhỏ bé, lời cảm mến trên môi nở hoa.  </vt:lpstr>
      <vt:lpstr>***: Xin cùng tôi ngợi khen Đấng Toàn Năng, tạo tác mọi loài trên thế trần. Ngài cho vầng dương chiếu dọi cho ánh trăng soi trời khi nắng tàn. </vt:lpstr>
      <vt:lpstr>Đk: Bạn ơi cùng tôi, hòa vang bài ca, cám mến yêu thương bao la miên man xa khơi từng ngày qua vỗ về. Thành đô tình yêu ngợi hương trời thương mến. Tôi ước nguyện định cư chốn đây trọn đời. </vt:lpstr>
      <vt:lpstr>Tk3: Khi còn là trẻ thơ trong vành nôi tình yêu dưỡng nuôi ngày tháng luôn đẹp tươi. Những bước chân đi đầu tiên Ngài thật khẽ nâng niu từng giây. </vt:lpstr>
      <vt:lpstr>***: Đêm về đây cho nhân thế mộng mơ, chợt khi bạn đang say giấc nồng, nhẹ nhàng Ngài bước đến gần âu yếm ru trong vòng tay thánh ân. </vt:lpstr>
      <vt:lpstr>Đk: Bạn ơi cùng tôi, hòa vang bài ca, cám mến yêu thương bao la miên man xa khơi từng ngày qua vỗ về. Thành đô tình yêu ngợi hương trời thương mến. Tôi ước nguyện định cư chốn đây trọn đời. </vt:lpstr>
      <vt:lpstr>PowerPoint Presentation</vt:lpstr>
      <vt:lpstr> </vt:lpstr>
      <vt:lpstr> </vt:lpstr>
      <vt:lpstr> </vt:lpstr>
      <vt:lpstr> </vt:lpstr>
      <vt:lpstr> </vt:lpstr>
      <vt:lpstr> </vt:lpstr>
      <vt:lpstr> </vt:lpstr>
      <vt:lpstr> </vt:lpstr>
      <vt:lpstr>PowerPoint Presentation</vt:lpstr>
      <vt:lpstr>PowerPoint Presentation</vt:lpstr>
      <vt:lpstr>Thánh Vịnh 88 LỄ THÁNH GIUSE bạn trăm năm Đức Maria Kim Long 03 câu</vt:lpstr>
      <vt:lpstr>Đk: Dòng dõi Người sẽ vạn kỳ trường tồn.</vt:lpstr>
      <vt:lpstr>Tk1: Tình thương Chúa muôn đời con luôn ca tụng, Vạn kiếp miệng con sẽ cao rao lòng thành tín của Ngài. Vì Chúa phán: Tình thương đó xây dựng đến thiên thu, Đức tín thành của Chúa thiết lập trên cung trời.</vt:lpstr>
      <vt:lpstr>Tk2: Lập giao ước với người Ta đây tuyển chọn, Thề hứa cùng Đa-vít tôi trung rằng: dòng dõi của người bền vững mãi vì Ta muốn xây dựng đến thiên thu, muốn thiết lập củng cố ngai vàng ngươi muôn đời.</vt:lpstr>
      <vt:lpstr>Tk3: Từ muôn thuở muôn đời Ta yêu thương người, và sẽ hằng luôn giữ kiên trung lời kết ước cùng người. Và Chúa phán: Này Ta sẽ thương người đến muôn năm, Sẽ giữ hoài giao ước với người luôn khôn rời.</vt:lpstr>
      <vt:lpstr>PowerPoint Presentation</vt:lpstr>
      <vt:lpstr>Lạy Chúa, phúc thay người ở trong thánh điện của Chúa, họ luôn hát mừng Ngài.</vt:lpstr>
      <vt:lpstr>PowerPoint Presentation</vt:lpstr>
      <vt:lpstr> </vt:lpstr>
      <vt:lpstr>Dâng Lễ Lễ Dâng Cuộc Sống Kim Đường, O.Cist</vt:lpstr>
      <vt:lpstr>Đk: Đoàn con hân hoan chung bước tiến lên bàn thánh Chúa Trời. Hiệp dâng lên Ngài lễ dâng tâm tình của muôn nhịp sống. Là đây hương hoa của ruộng đồng, hoà trong hương kinh thắm đượm nồng, Chúa cho nên bánh sự sống… </vt:lpstr>
      <vt:lpstr>***: Lời ca du dương thánh thót cất lên hòa với cung đàn. Niềm vui chan hoà thiết tha chung nhịp lòng trong hiệp nhất. Về đây trong muôn tiếng gọi mời, lời kinh yêu thương mãi đẹp ngời. Lễ dâng thắm đượm ngàn niềm vui. </vt:lpstr>
      <vt:lpstr>Tk1: Từng chùm nho chín ướp nên rượu nho góp từ đồng xanh. Giọt mồ hôi thấm nắng mưa vun trồng làm nên tấm bánh. Dâng lên với trái tim nồng nàn, dâng lên những ước mơ đầy tràn, tâm tư những phút vui buồn từng năm tháng. </vt:lpstr>
      <vt:lpstr>Tk2: Trầm hương thơm ngát gió đưa nhẹ bay như hương lòng con. Là tình yêu mến của muôn tâm hồn cùng nhau dâng tiến. Dâng lên với trái tim nồng nàn, dâng muôn khúc hát hoà điệu đàn, tôn vinh Chúa đến muôn đời.</vt:lpstr>
      <vt:lpstr>Đk: Đoàn con hân hoan chung bước tiến lên bàn thánh Chúa Trời. Hiệp dâng lên Ngài lễ dâng tâm tình của muôn nhịp sống. Là đây hương hoa của ruộng đồng, hoà trong hương kinh thắm đượm nồng, Chúa cho nên bánh sự sống… </vt:lpstr>
      <vt:lpstr>***: Lời ca du dương thánh thót cất lên hòa với cung đàn. Niềm vui chan hoà thiết tha chung nhịp lòng trong hiệp nhất. Về đây trong muôn tiếng gọi mời, lời kinh yêu thương mãi đẹp ngời. Lễ dâng thắm đượm ngàn niềm vui. </vt:lpstr>
      <vt:lpstr>PowerPoint Presentation</vt:lpstr>
      <vt:lpstr>PowerPoint Presentation</vt:lpstr>
      <vt:lpstr>Hiệp Lễ Ân Tình Ca Phùng Minh Mẫn</vt:lpstr>
      <vt:lpstr>Tk1: Từ nay mãi đến muôn ngàn đời con ca ngợi. Ngàn muôn khúc hát lời cảm mến sẽ mãi vang hoài. Vì Ngài yêu con bằng  một tình yêu bền vững mãi mãi. Tháng năm trôi dài vẫn không vương màu phôi phai. </vt:lpstr>
      <vt:lpstr>Tk2: Đời con diễm phúc ngay khi còn trong thai mẹ. Bàn tay Chúa đã hằng nâng niu săn sóc vỗ về. Niềm vui chan chứa là được cùng đi từng bước với Chúa. Khắp muôn nẻo đường hát lên cung nhạc yêu thương</vt:lpstr>
      <vt:lpstr>Đk: Từ nay Chúa hỡi, Chúa là khúc hát con ca mừng tháng ngày, vừa hừng đông lên đến tận khi ánh dương tan lịm cuối chân đồi. Tung hô danh Ngài nguồn yêu thương dạt dào. Trên khắp địa cầu chan chứa ân tình trời cao… </vt:lpstr>
      <vt:lpstr>***: Nguyện xin thánh hóa cho miệng lưỡi con ca ngợi tháng ngày. Từ nay mãi đến muôn ngàn sau nữa con xin dành riêng cho Ngài. Chúa đáng chúc tụng và tôn vinh muôn đời.Ôi Chúa khoan nhân là Đấng cứu độ trần ai. </vt:lpstr>
      <vt:lpstr>Tk3: Làm sao nhớ hết bao ơn lành, bao ân tình. Làm sao đếm hết mọi kỳ công tay Chúa đã làm. Nhờ tình thương Chúa, vạn vật nơi nơi tràn ứ sức sống. Ngắm công trình Ngài khiến con vui mừng reo lên.</vt:lpstr>
      <vt:lpstr>Đk: Từ nay Chúa hỡi, Chúa là khúc hát con ca mừng tháng ngày, vừa hừng đông lên đến tận khi ánh dương tan lịm cuối chân đồi. Tung hô danh Ngài nguồn yêu thương dạt dào. Trên khắp địa cầu chan chứa ân tình trời cao… </vt:lpstr>
      <vt:lpstr>***: Nguyện xin thánh hóa cho miệng lưỡi con ca ngợi tháng ngày. Từ nay mãi đến muôn ngàn sau nữa con xin dành riêng cho Ngài. Chúa đáng chúc tụng và tôn vinh muôn đời.Ôi Chúa khoan nhân là Đấng cứu độ trần ai. </vt:lpstr>
      <vt:lpstr>Tk4: Quyền uy Chúa quá ư vĩ đại qua bao thời. Tình yêu Chúa cũng vời vợi cao, cao ngất mây trời. Và Lòng Thương Xót vượt mọi lầm lỗi toàn cõi thế giới. Chỉ riêng nơi Ngài có ơn cứu độ cho con.</vt:lpstr>
      <vt:lpstr>Đk: Từ nay Chúa hỡi, Chúa là khúc hát con ca mừng tháng ngày, vừa hừng đông lên đến tận khi ánh dương tan lịm cuối chân đồi. Tung hô danh Ngài nguồn yêu thương dạt dào. Trên khắp địa cầu chan chứa ân tình trời cao… </vt:lpstr>
      <vt:lpstr>***: Nguyện xin thánh hóa cho miệng lưỡi con ca ngợi tháng ngày. Từ nay mãi đến muôn ngàn sau nữa con xin dành riêng cho Ngài. Chúa đáng chúc tụng và tôn vinh muôn đời.Ôi Chúa khoan nhân là Đấng cứu độ trần ai. </vt:lpstr>
      <vt:lpstr>PowerPoint Presentation</vt:lpstr>
      <vt:lpstr>Kết Lễ Người Cha Hiền Ns. Hồng Trần - Phạm Đình Đài</vt:lpstr>
      <vt:lpstr>PK: Giu-se Danh Ngài là Cha công chính xưa là bạn Đức Nữ Trinh nay hiển vinh trên nơi Thiên Đình. Giu-se xin Ngài làm Cha con cái xin Ngài ngày tháng dẫn đưa hộ phù cho các gia đình.</vt:lpstr>
      <vt:lpstr>Đk: Giu-se xin Ngài dủ thương chúng con. Ban ơn hộ phù các gia đình. Cho Cha mẹ hiền con ngoan một niềm cả nhà tình yêu Chúa xin được trung kiên.</vt:lpstr>
      <vt:lpstr>***: Giu-se xin Ngài dủ thương chúng con. Ban ơn hộ phù các gia đình. Cho Cha mẹ hiền con ngoan một niềm cả nhà tình yêu Chúa… xin… được… trung… kiên.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Hùng</cp:lastModifiedBy>
  <cp:revision>59</cp:revision>
  <dcterms:created xsi:type="dcterms:W3CDTF">2022-10-29T21:32:50Z</dcterms:created>
  <dcterms:modified xsi:type="dcterms:W3CDTF">2026-03-09T07:57:07Z</dcterms:modified>
</cp:coreProperties>
</file>