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828" r:id="rId3"/>
    <p:sldMasterId id="2147483924" r:id="rId4"/>
    <p:sldMasterId id="2147483932" r:id="rId5"/>
    <p:sldMasterId id="2147483944" r:id="rId6"/>
    <p:sldMasterId id="2147483964" r:id="rId7"/>
    <p:sldMasterId id="2147483976" r:id="rId8"/>
  </p:sldMasterIdLst>
  <p:notesMasterIdLst>
    <p:notesMasterId r:id="rId82"/>
  </p:notesMasterIdLst>
  <p:sldIdLst>
    <p:sldId id="776" r:id="rId9"/>
    <p:sldId id="572" r:id="rId10"/>
    <p:sldId id="573" r:id="rId11"/>
    <p:sldId id="396" r:id="rId12"/>
    <p:sldId id="733" r:id="rId13"/>
    <p:sldId id="734" r:id="rId14"/>
    <p:sldId id="735" r:id="rId15"/>
    <p:sldId id="736" r:id="rId16"/>
    <p:sldId id="737" r:id="rId17"/>
    <p:sldId id="779" r:id="rId18"/>
    <p:sldId id="697" r:id="rId19"/>
    <p:sldId id="699" r:id="rId20"/>
    <p:sldId id="700" r:id="rId21"/>
    <p:sldId id="701" r:id="rId22"/>
    <p:sldId id="702" r:id="rId23"/>
    <p:sldId id="703" r:id="rId24"/>
    <p:sldId id="704" r:id="rId25"/>
    <p:sldId id="778" r:id="rId26"/>
    <p:sldId id="777" r:id="rId27"/>
    <p:sldId id="549" r:id="rId28"/>
    <p:sldId id="427" r:id="rId29"/>
    <p:sldId id="501" r:id="rId30"/>
    <p:sldId id="738" r:id="rId31"/>
    <p:sldId id="421" r:id="rId32"/>
    <p:sldId id="739" r:id="rId33"/>
    <p:sldId id="422" r:id="rId34"/>
    <p:sldId id="740" r:id="rId35"/>
    <p:sldId id="741" r:id="rId36"/>
    <p:sldId id="742" r:id="rId37"/>
    <p:sldId id="743" r:id="rId38"/>
    <p:sldId id="744" r:id="rId39"/>
    <p:sldId id="780" r:id="rId40"/>
    <p:sldId id="745" r:id="rId41"/>
    <p:sldId id="627" r:id="rId42"/>
    <p:sldId id="762" r:id="rId43"/>
    <p:sldId id="763" r:id="rId44"/>
    <p:sldId id="764" r:id="rId45"/>
    <p:sldId id="765" r:id="rId46"/>
    <p:sldId id="766" r:id="rId47"/>
    <p:sldId id="767" r:id="rId48"/>
    <p:sldId id="768" r:id="rId49"/>
    <p:sldId id="769" r:id="rId50"/>
    <p:sldId id="770" r:id="rId51"/>
    <p:sldId id="771" r:id="rId52"/>
    <p:sldId id="772" r:id="rId53"/>
    <p:sldId id="773" r:id="rId54"/>
    <p:sldId id="774" r:id="rId55"/>
    <p:sldId id="688" r:id="rId56"/>
    <p:sldId id="586" r:id="rId57"/>
    <p:sldId id="587" r:id="rId58"/>
    <p:sldId id="432" r:id="rId59"/>
    <p:sldId id="588" r:id="rId60"/>
    <p:sldId id="746" r:id="rId61"/>
    <p:sldId id="748" r:id="rId62"/>
    <p:sldId id="749" r:id="rId63"/>
    <p:sldId id="781" r:id="rId64"/>
    <p:sldId id="758" r:id="rId65"/>
    <p:sldId id="590" r:id="rId66"/>
    <p:sldId id="591" r:id="rId67"/>
    <p:sldId id="592" r:id="rId68"/>
    <p:sldId id="467" r:id="rId69"/>
    <p:sldId id="750" r:id="rId70"/>
    <p:sldId id="374" r:id="rId71"/>
    <p:sldId id="751" r:id="rId72"/>
    <p:sldId id="782" r:id="rId73"/>
    <p:sldId id="445" r:id="rId74"/>
    <p:sldId id="442" r:id="rId75"/>
    <p:sldId id="441" r:id="rId76"/>
    <p:sldId id="752" r:id="rId77"/>
    <p:sldId id="753" r:id="rId78"/>
    <p:sldId id="754" r:id="rId79"/>
    <p:sldId id="755" r:id="rId80"/>
    <p:sldId id="783" r:id="rId8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3144" y="-1116"/>
      </p:cViewPr>
      <p:guideLst>
        <p:guide orient="horz" pos="1620"/>
        <p:guide pos="2880"/>
      </p:guideLst>
    </p:cSldViewPr>
  </p:slideViewPr>
  <p:outlineViewPr>
    <p:cViewPr>
      <p:scale>
        <a:sx n="33" d="100"/>
        <a:sy n="33" d="100"/>
      </p:scale>
      <p:origin x="53" y="9341"/>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viewProps" Target="viewProps.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5.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61" Type="http://schemas.openxmlformats.org/officeDocument/2006/relationships/slide" Target="slides/slide53.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A0C020-4452-4DAD-8151-AD7C076F224C}" type="datetimeFigureOut">
              <a:rPr lang="en-US" smtClean="0"/>
              <a:t>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F29560-650F-4321-8EB9-1E4A6AB67F96}" type="slidenum">
              <a:rPr lang="en-US" smtClean="0"/>
              <a:t>‹#›</a:t>
            </a:fld>
            <a:endParaRPr lang="en-US"/>
          </a:p>
        </p:txBody>
      </p:sp>
    </p:spTree>
    <p:extLst>
      <p:ext uri="{BB962C8B-B14F-4D97-AF65-F5344CB8AC3E}">
        <p14:creationId xmlns:p14="http://schemas.microsoft.com/office/powerpoint/2010/main" val="930605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5130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9708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2456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9018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9330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5142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9610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966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896560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073408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1848930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252183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41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838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230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907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2/9/2026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013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2/9/2026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7673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2/9/2026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9866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503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7332627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707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2207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828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1040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45647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63515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0946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893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65386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357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8767236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88405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37175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70921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51303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304019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552707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78193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5940095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1654204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0199642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2069089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808359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50307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27163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61441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3834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7909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72131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55358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14897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9456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t>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3692555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9313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88766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3739737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2591961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5077394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522713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0125895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6632323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0597903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5507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t>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16598437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6591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51069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61503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91942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761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7758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55506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10455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01581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740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t>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32455798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55071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6591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51069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61503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91942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761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7758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55506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10455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0158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3684156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740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4151857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3.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 Id="rId9" Type="http://schemas.openxmlformats.org/officeDocument/2006/relationships/image" Target="../media/image3.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t>2/9/2026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t>‹#›</a:t>
            </a:fld>
            <a:endParaRPr lang="en-US"/>
          </a:p>
        </p:txBody>
      </p:sp>
    </p:spTree>
    <p:extLst>
      <p:ext uri="{BB962C8B-B14F-4D97-AF65-F5344CB8AC3E}">
        <p14:creationId xmlns:p14="http://schemas.microsoft.com/office/powerpoint/2010/main" val="3063467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691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203096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5461663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4210200"/>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814141095"/>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1588026"/>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1588026"/>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60638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16020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UTM American Sans" pitchFamily="18" charset="0"/>
              </a:rPr>
              <a:t/>
            </a:r>
            <a:br>
              <a:rPr lang="en-US">
                <a:solidFill>
                  <a:srgbClr val="003399"/>
                </a:solidFill>
                <a:effectLst>
                  <a:outerShdw blurRad="38100" dist="38100" dir="2700000" algn="tl">
                    <a:srgbClr val="000000">
                      <a:alpha val="43137"/>
                    </a:srgbClr>
                  </a:outerShdw>
                </a:effectLst>
                <a:latin typeface="UTM American Sans" pitchFamily="18" charset="0"/>
              </a:rPr>
            </a:br>
            <a:endParaRPr lang="en-US">
              <a:solidFill>
                <a:srgbClr val="003399"/>
              </a:solidFill>
              <a:effectLst>
                <a:outerShdw blurRad="38100" dist="38100" dir="2700000" algn="tl">
                  <a:srgbClr val="000000">
                    <a:alpha val="43137"/>
                  </a:srgbClr>
                </a:outerShdw>
              </a:effectLst>
              <a:latin typeface="UTM American Sans" pitchFamily="18" charset="0"/>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endParaRPr>
          </a:p>
          <a:p>
            <a:pPr eaLnBrk="1" hangingPunct="1">
              <a:lnSpc>
                <a:spcPct val="150000"/>
              </a:lnSpc>
            </a:pPr>
            <a:r>
              <a:rPr lang="en-US" sz="7200" b="1" i="1" dirty="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KINH VINH DANH</a:t>
            </a:r>
          </a:p>
          <a:p>
            <a:pPr eaLnBrk="1" hangingPunct="1">
              <a:lnSpc>
                <a:spcPct val="150000"/>
              </a:lnSpc>
            </a:pPr>
            <a:r>
              <a:rPr lang="en-US" sz="7200" b="1" i="1" dirty="0" err="1">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Ca</a:t>
            </a:r>
            <a:r>
              <a:rPr lang="en-US" sz="7200" b="1" i="1" dirty="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t>
            </a:r>
            <a:r>
              <a:rPr lang="en-US" sz="7200" b="1" i="1" dirty="0" err="1">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Lên</a:t>
            </a:r>
            <a:r>
              <a:rPr lang="en-US" sz="7200" b="1" i="1" dirty="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t>
            </a:r>
            <a:r>
              <a:rPr lang="en-US" sz="7200" b="1" i="1" dirty="0" err="1">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Đi</a:t>
            </a:r>
            <a:r>
              <a:rPr lang="en-US" sz="7200" b="1" i="1" dirty="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2</a:t>
            </a:r>
            <a:endParaRPr lang="vi-VN" sz="72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9618221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UTM American Sans" pitchFamily="18" charset="0"/>
              </a:rPr>
              <a:t/>
            </a:r>
            <a:br>
              <a:rPr lang="en-US">
                <a:solidFill>
                  <a:srgbClr val="002060"/>
                </a:solidFill>
                <a:effectLst>
                  <a:outerShdw blurRad="38100" dist="38100" dir="2700000" algn="tl">
                    <a:srgbClr val="000000">
                      <a:alpha val="43137"/>
                    </a:srgbClr>
                  </a:outerShdw>
                </a:effectLst>
                <a:latin typeface="UTM American Sans" pitchFamily="18" charset="0"/>
              </a:rPr>
            </a:br>
            <a:endParaRPr lang="en-US">
              <a:solidFill>
                <a:srgbClr val="002060"/>
              </a:solidFill>
              <a:effectLst>
                <a:outerShdw blurRad="38100" dist="38100" dir="2700000" algn="tl">
                  <a:srgbClr val="000000">
                    <a:alpha val="43137"/>
                  </a:srgbClr>
                </a:outerShdw>
              </a:effectLst>
              <a:latin typeface="UTM American Sans" pitchFamily="18" charset="0"/>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C00000"/>
                </a:solidFill>
                <a:latin typeface="+mj-lt"/>
                <a:cs typeface="Times New Roman" panose="02020603050405020304" pitchFamily="18" charset="0"/>
              </a:rPr>
              <a:t>Chủ tế: </a:t>
            </a:r>
            <a:r>
              <a:rPr lang="vi-VN" sz="5400" b="1" i="1">
                <a:solidFill>
                  <a:srgbClr val="C00000"/>
                </a:solidFill>
                <a:latin typeface="+mj-lt"/>
                <a:cs typeface="Times New Roman" panose="02020603050405020304" pitchFamily="18" charset="0"/>
              </a:rPr>
              <a:t>Vinh danh Thiên Chúa trên các tầng trời. </a:t>
            </a:r>
            <a:r>
              <a:rPr lang="vi-VN" sz="5400" b="1">
                <a:solidFill>
                  <a:srgbClr val="002060"/>
                </a:solidFill>
                <a:latin typeface="+mj-lt"/>
                <a:cs typeface="Times New Roman" panose="02020603050405020304" pitchFamily="18" charset="0"/>
              </a:rPr>
              <a:t>Và bình an dưới thế, bình an dưới thế cho người thiện tâm. </a:t>
            </a:r>
            <a:endParaRPr lang="vi-VN" sz="72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2073189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UTM American Sans" pitchFamily="18" charset="0"/>
              </a:rPr>
              <a:t/>
            </a:r>
            <a:br>
              <a:rPr lang="en-US">
                <a:solidFill>
                  <a:srgbClr val="002060"/>
                </a:solidFill>
                <a:effectLst>
                  <a:outerShdw blurRad="38100" dist="38100" dir="2700000" algn="tl">
                    <a:srgbClr val="000000">
                      <a:alpha val="43137"/>
                    </a:srgbClr>
                  </a:outerShdw>
                </a:effectLst>
                <a:latin typeface="UTM American Sans" pitchFamily="18" charset="0"/>
              </a:rPr>
            </a:br>
            <a:endParaRPr lang="en-US">
              <a:solidFill>
                <a:srgbClr val="002060"/>
              </a:solidFill>
              <a:effectLst>
                <a:outerShdw blurRad="38100" dist="38100" dir="2700000" algn="tl">
                  <a:srgbClr val="000000">
                    <a:alpha val="43137"/>
                  </a:srgbClr>
                </a:outerShdw>
              </a:effectLst>
              <a:latin typeface="UTM American Sans" pitchFamily="18" charset="0"/>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rgbClr val="002060"/>
                </a:solidFill>
                <a:latin typeface="UTM American Sans" pitchFamily="18" charset="0"/>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576427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UTM American Sans" pitchFamily="18" charset="0"/>
              </a:rPr>
              <a:t/>
            </a:r>
            <a:br>
              <a:rPr lang="en-US" sz="4000">
                <a:solidFill>
                  <a:srgbClr val="002060"/>
                </a:solidFill>
                <a:effectLst>
                  <a:outerShdw blurRad="38100" dist="38100" dir="2700000" algn="tl">
                    <a:srgbClr val="000000">
                      <a:alpha val="43137"/>
                    </a:srgbClr>
                  </a:outerShdw>
                </a:effectLst>
                <a:latin typeface="UTM American Sans" pitchFamily="18" charset="0"/>
              </a:rPr>
            </a:br>
            <a:endParaRPr lang="en-US" sz="4000">
              <a:solidFill>
                <a:srgbClr val="002060"/>
              </a:solidFill>
              <a:effectLst>
                <a:outerShdw blurRad="38100" dist="38100" dir="2700000" algn="tl">
                  <a:srgbClr val="000000">
                    <a:alpha val="43137"/>
                  </a:srgbClr>
                </a:outerShdw>
              </a:effectLst>
              <a:latin typeface="UTM American Sans" pitchFamily="18" charset="0"/>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rgbClr val="002060"/>
                </a:solidFill>
                <a:latin typeface="+mj-lt"/>
                <a:cs typeface="Times New Roman" panose="02020603050405020304" pitchFamily="18" charset="0"/>
              </a:rPr>
              <a:t>Lạy Chúa là Thiên Chúa, là Vua trên trời, là Chúa Cha toàn năng. Lạy Con Một Thiên Chúa, </a:t>
            </a:r>
            <a:r>
              <a:rPr lang="vi-VN" sz="5400" b="1">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41495805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UTM American Sans" pitchFamily="18" charset="0"/>
              </a:rPr>
              <a:t/>
            </a:r>
            <a:br>
              <a:rPr lang="en-US" sz="4000">
                <a:solidFill>
                  <a:srgbClr val="002060"/>
                </a:solidFill>
                <a:effectLst>
                  <a:outerShdw blurRad="38100" dist="38100" dir="2700000" algn="tl">
                    <a:srgbClr val="000000">
                      <a:alpha val="43137"/>
                    </a:srgbClr>
                  </a:outerShdw>
                </a:effectLst>
                <a:latin typeface="UTM American Sans" pitchFamily="18" charset="0"/>
              </a:rPr>
            </a:br>
            <a:endParaRPr lang="en-US" sz="4000">
              <a:solidFill>
                <a:srgbClr val="002060"/>
              </a:solidFill>
              <a:effectLst>
                <a:outerShdw blurRad="38100" dist="38100" dir="2700000" algn="tl">
                  <a:srgbClr val="000000">
                    <a:alpha val="43137"/>
                  </a:srgbClr>
                </a:outerShdw>
              </a:effectLst>
              <a:latin typeface="UTM American Sans" pitchFamily="18" charset="0"/>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26863479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UTM American Sans" pitchFamily="18" charset="0"/>
              </a:rPr>
              <a:t/>
            </a:r>
            <a:br>
              <a:rPr lang="en-US" sz="4000">
                <a:solidFill>
                  <a:srgbClr val="002060"/>
                </a:solidFill>
                <a:effectLst>
                  <a:outerShdw blurRad="38100" dist="38100" dir="2700000" algn="tl">
                    <a:srgbClr val="000000">
                      <a:alpha val="43137"/>
                    </a:srgbClr>
                  </a:outerShdw>
                </a:effectLst>
                <a:latin typeface="UTM American Sans" pitchFamily="18" charset="0"/>
              </a:rPr>
            </a:br>
            <a:endParaRPr lang="en-US" sz="4000">
              <a:solidFill>
                <a:srgbClr val="002060"/>
              </a:solidFill>
              <a:effectLst>
                <a:outerShdw blurRad="38100" dist="38100" dir="2700000" algn="tl">
                  <a:srgbClr val="000000">
                    <a:alpha val="43137"/>
                  </a:srgbClr>
                </a:outerShdw>
              </a:effectLst>
              <a:latin typeface="UTM American Sans" pitchFamily="18" charset="0"/>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rgbClr val="002060"/>
              </a:solidFill>
              <a:latin typeface="UTM American Sans" pitchFamily="18" charset="0"/>
              <a:cs typeface="Times New Roman" panose="02020603050405020304" pitchFamily="18" charset="0"/>
            </a:endParaRPr>
          </a:p>
        </p:txBody>
      </p:sp>
    </p:spTree>
    <p:extLst>
      <p:ext uri="{BB962C8B-B14F-4D97-AF65-F5344CB8AC3E}">
        <p14:creationId xmlns:p14="http://schemas.microsoft.com/office/powerpoint/2010/main" val="6294259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UTM American Sans" pitchFamily="18" charset="0"/>
              </a:rPr>
              <a:t/>
            </a:r>
            <a:br>
              <a:rPr lang="en-US" sz="4000">
                <a:solidFill>
                  <a:srgbClr val="002060"/>
                </a:solidFill>
                <a:effectLst>
                  <a:outerShdw blurRad="38100" dist="38100" dir="2700000" algn="tl">
                    <a:srgbClr val="000000">
                      <a:alpha val="43137"/>
                    </a:srgbClr>
                  </a:outerShdw>
                </a:effectLst>
                <a:latin typeface="UTM American Sans" pitchFamily="18" charset="0"/>
              </a:rPr>
            </a:br>
            <a:endParaRPr lang="en-US" sz="4000">
              <a:solidFill>
                <a:srgbClr val="002060"/>
              </a:solidFill>
              <a:effectLst>
                <a:outerShdw blurRad="38100" dist="38100" dir="2700000" algn="tl">
                  <a:srgbClr val="000000">
                    <a:alpha val="43137"/>
                  </a:srgbClr>
                </a:outerShdw>
              </a:effectLst>
              <a:latin typeface="UTM American Sans" pitchFamily="18" charset="0"/>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rgbClr val="C00000"/>
                </a:solidFill>
                <a:latin typeface="UTM American Sans" pitchFamily="18" charset="0"/>
                <a:cs typeface="Times New Roman" panose="02020603050405020304" pitchFamily="18" charset="0"/>
              </a:rPr>
              <a:t>Vì lạy Chúa Giê-su Ki-tô, </a:t>
            </a:r>
            <a:r>
              <a:rPr lang="en-US" sz="4400" b="1">
                <a:solidFill>
                  <a:srgbClr val="002060"/>
                </a:solidFill>
                <a:latin typeface="UTM American Sans" pitchFamily="18" charset="0"/>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C00000"/>
                </a:solidFill>
                <a:latin typeface="UTM American Sans" pitchFamily="18" charset="0"/>
                <a:cs typeface="Times New Roman" panose="02020603050405020304" pitchFamily="18" charset="0"/>
              </a:rPr>
              <a:t>A-men. A-men. </a:t>
            </a:r>
            <a:endParaRPr lang="vi-VN" sz="44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38869409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dirty="0">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553987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dirty="0">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553987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276350"/>
            <a:ext cx="9067800" cy="2438400"/>
          </a:xfrm>
        </p:spPr>
        <p:txBody>
          <a:bodyPr>
            <a:normAutofit/>
          </a:bodyPr>
          <a:lstStyle/>
          <a:p>
            <a:r>
              <a:rPr lang="en-US" b="1" dirty="0">
                <a:solidFill>
                  <a:srgbClr val="C00000"/>
                </a:solidFill>
                <a:effectLst/>
                <a:latin typeface="UTM American Sans" pitchFamily="18" charset="0"/>
                <a:cs typeface="Times New Roman" pitchFamily="18" charset="0"/>
              </a:rPr>
              <a:t>Ca </a:t>
            </a:r>
            <a:r>
              <a:rPr lang="en-US" b="1" dirty="0" err="1">
                <a:solidFill>
                  <a:srgbClr val="C00000"/>
                </a:solidFill>
                <a:effectLst/>
                <a:latin typeface="UTM American Sans" pitchFamily="18" charset="0"/>
                <a:cs typeface="Times New Roman" pitchFamily="18" charset="0"/>
              </a:rPr>
              <a:t>Nhập</a:t>
            </a:r>
            <a:r>
              <a:rPr lang="en-US" b="1" dirty="0">
                <a:solidFill>
                  <a:srgbClr val="C00000"/>
                </a:solidFill>
                <a:effectLst/>
                <a:latin typeface="UTM American Sans" pitchFamily="18" charset="0"/>
                <a:cs typeface="Times New Roman" pitchFamily="18" charset="0"/>
              </a:rPr>
              <a:t> </a:t>
            </a:r>
            <a:r>
              <a:rPr lang="en-US" b="1" dirty="0" err="1">
                <a:solidFill>
                  <a:srgbClr val="C00000"/>
                </a:solidFill>
                <a:effectLst/>
                <a:latin typeface="UTM American Sans" pitchFamily="18" charset="0"/>
                <a:cs typeface="Times New Roman" pitchFamily="18" charset="0"/>
              </a:rPr>
              <a:t>Lễ</a:t>
            </a:r>
            <a:r>
              <a:rPr lang="en-US" b="1" dirty="0">
                <a:solidFill>
                  <a:srgbClr val="C00000"/>
                </a:solidFill>
                <a:effectLst/>
                <a:latin typeface="UTM American Sans" pitchFamily="18" charset="0"/>
                <a:cs typeface="Times New Roman" pitchFamily="18" charset="0"/>
              </a:rPr>
              <a:t/>
            </a:r>
            <a:br>
              <a:rPr lang="en-US" b="1" dirty="0">
                <a:solidFill>
                  <a:srgbClr val="C00000"/>
                </a:solidFill>
                <a:effectLst/>
                <a:latin typeface="UTM American Sans" pitchFamily="18" charset="0"/>
                <a:cs typeface="Times New Roman" pitchFamily="18" charset="0"/>
              </a:rPr>
            </a:br>
            <a:r>
              <a:rPr lang="vi-VN" b="1" dirty="0">
                <a:solidFill>
                  <a:srgbClr val="C00000"/>
                </a:solidFill>
                <a:latin typeface="UTM American Sans" pitchFamily="18" charset="0"/>
                <a:cs typeface="Times New Roman" pitchFamily="18" charset="0"/>
              </a:rPr>
              <a:t>Mừng Xuân Mới</a:t>
            </a:r>
            <a:r>
              <a:rPr lang="en-US" b="1" dirty="0">
                <a:solidFill>
                  <a:srgbClr val="C00000"/>
                </a:solidFill>
                <a:effectLst/>
                <a:latin typeface="UTM American Sans" pitchFamily="18" charset="0"/>
                <a:cs typeface="Times New Roman" pitchFamily="18" charset="0"/>
              </a:rPr>
              <a:t/>
            </a:r>
            <a:br>
              <a:rPr lang="en-US" b="1" dirty="0">
                <a:solidFill>
                  <a:srgbClr val="C00000"/>
                </a:solidFill>
                <a:effectLst/>
                <a:latin typeface="UTM American Sans" pitchFamily="18" charset="0"/>
                <a:cs typeface="Times New Roman" pitchFamily="18" charset="0"/>
              </a:rPr>
            </a:br>
            <a:r>
              <a:rPr lang="en-US" sz="2800" b="1" i="1" dirty="0" err="1">
                <a:solidFill>
                  <a:srgbClr val="002060"/>
                </a:solidFill>
                <a:effectLst/>
                <a:latin typeface="UTM American Sans" pitchFamily="18" charset="0"/>
                <a:cs typeface="Times New Roman" pitchFamily="18" charset="0"/>
              </a:rPr>
              <a:t>Lm</a:t>
            </a:r>
            <a:r>
              <a:rPr lang="en-US" sz="2800" b="1" i="1" dirty="0">
                <a:solidFill>
                  <a:srgbClr val="002060"/>
                </a:solidFill>
                <a:effectLst/>
                <a:latin typeface="UTM American Sans" pitchFamily="18" charset="0"/>
                <a:cs typeface="Times New Roman" pitchFamily="18" charset="0"/>
              </a:rPr>
              <a:t>. </a:t>
            </a:r>
            <a:r>
              <a:rPr lang="vi-VN" sz="2800" b="1" i="1" dirty="0">
                <a:solidFill>
                  <a:srgbClr val="002060"/>
                </a:solidFill>
                <a:effectLst/>
                <a:latin typeface="UTM American Sans" pitchFamily="18" charset="0"/>
                <a:cs typeface="Times New Roman" pitchFamily="18" charset="0"/>
              </a:rPr>
              <a:t>Kim Long</a:t>
            </a:r>
            <a:endParaRPr lang="vi-VN" b="1"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657350"/>
            <a:ext cx="8991600" cy="1981200"/>
          </a:xfrm>
        </p:spPr>
        <p:txBody>
          <a:bodyPr>
            <a:normAutofit fontScale="90000"/>
          </a:bodyPr>
          <a:lstStyle/>
          <a:p>
            <a:r>
              <a:rPr lang="en-US" sz="6000" b="1" dirty="0" err="1">
                <a:solidFill>
                  <a:srgbClr val="FF0000"/>
                </a:solidFill>
                <a:effectLst/>
                <a:latin typeface="UTM American Sans" pitchFamily="18" charset="0"/>
                <a:cs typeface="Times New Roman" pitchFamily="18" charset="0"/>
              </a:rPr>
              <a:t>Đáp</a:t>
            </a:r>
            <a:r>
              <a:rPr lang="en-US" sz="6000" b="1" dirty="0">
                <a:solidFill>
                  <a:srgbClr val="FF0000"/>
                </a:solidFill>
                <a:effectLst/>
                <a:latin typeface="UTM American Sans" pitchFamily="18" charset="0"/>
                <a:cs typeface="Times New Roman" pitchFamily="18" charset="0"/>
              </a:rPr>
              <a:t> ca</a:t>
            </a:r>
            <a:br>
              <a:rPr lang="en-US" sz="6000" b="1" dirty="0">
                <a:solidFill>
                  <a:srgbClr val="FF0000"/>
                </a:solidFill>
                <a:effectLst/>
                <a:latin typeface="UTM American Sans" pitchFamily="18" charset="0"/>
                <a:cs typeface="Times New Roman" pitchFamily="18" charset="0"/>
              </a:rPr>
            </a:br>
            <a:r>
              <a:rPr lang="en-US" sz="6000" b="1" dirty="0" err="1">
                <a:solidFill>
                  <a:srgbClr val="FF0000"/>
                </a:solidFill>
                <a:effectLst/>
                <a:latin typeface="UTM American Sans" pitchFamily="18" charset="0"/>
                <a:cs typeface="Times New Roman" pitchFamily="18" charset="0"/>
              </a:rPr>
              <a:t>Thánh</a:t>
            </a:r>
            <a:r>
              <a:rPr lang="en-US" sz="6000" b="1" dirty="0">
                <a:solidFill>
                  <a:srgbClr val="FF0000"/>
                </a:solidFill>
                <a:effectLst/>
                <a:latin typeface="UTM American Sans" pitchFamily="18" charset="0"/>
                <a:cs typeface="Times New Roman" pitchFamily="18" charset="0"/>
              </a:rPr>
              <a:t> </a:t>
            </a:r>
            <a:r>
              <a:rPr lang="en-US" sz="6000" b="1" dirty="0" err="1">
                <a:solidFill>
                  <a:srgbClr val="FF0000"/>
                </a:solidFill>
                <a:effectLst/>
                <a:latin typeface="UTM American Sans" pitchFamily="18" charset="0"/>
                <a:cs typeface="Times New Roman" pitchFamily="18" charset="0"/>
              </a:rPr>
              <a:t>vịnh</a:t>
            </a:r>
            <a:r>
              <a:rPr lang="en-US" sz="6000" b="1" dirty="0">
                <a:solidFill>
                  <a:srgbClr val="FF0000"/>
                </a:solidFill>
                <a:effectLst/>
                <a:latin typeface="UTM American Sans" pitchFamily="18" charset="0"/>
                <a:cs typeface="Times New Roman" pitchFamily="18" charset="0"/>
              </a:rPr>
              <a:t> </a:t>
            </a:r>
            <a:r>
              <a:rPr lang="vi-VN" sz="6000" b="1" dirty="0">
                <a:solidFill>
                  <a:srgbClr val="FF0000"/>
                </a:solidFill>
                <a:effectLst/>
                <a:latin typeface="UTM American Sans" pitchFamily="18" charset="0"/>
                <a:cs typeface="Times New Roman" pitchFamily="18" charset="0"/>
              </a:rPr>
              <a:t>89</a:t>
            </a:r>
            <a:r>
              <a:rPr lang="en-US" sz="6000" b="1" dirty="0">
                <a:solidFill>
                  <a:srgbClr val="FF0000"/>
                </a:solidFill>
                <a:effectLst/>
                <a:latin typeface="UTM American Sans" pitchFamily="18" charset="0"/>
                <a:cs typeface="Times New Roman" pitchFamily="18" charset="0"/>
              </a:rPr>
              <a:t/>
            </a:r>
            <a:br>
              <a:rPr lang="en-US" sz="6000" b="1" dirty="0">
                <a:solidFill>
                  <a:srgbClr val="FF0000"/>
                </a:solidFill>
                <a:effectLst/>
                <a:latin typeface="UTM American Sans" pitchFamily="18" charset="0"/>
                <a:cs typeface="Times New Roman" pitchFamily="18" charset="0"/>
              </a:rPr>
            </a:br>
            <a:r>
              <a:rPr lang="en-US" b="1" i="1" dirty="0" err="1">
                <a:solidFill>
                  <a:srgbClr val="002060"/>
                </a:solidFill>
                <a:effectLst/>
                <a:latin typeface="UTM American Sans" pitchFamily="18" charset="0"/>
                <a:cs typeface="Times New Roman" pitchFamily="18" charset="0"/>
              </a:rPr>
              <a:t>Lm</a:t>
            </a:r>
            <a:r>
              <a:rPr lang="en-US" b="1" i="1" dirty="0">
                <a:solidFill>
                  <a:srgbClr val="002060"/>
                </a:solidFill>
                <a:effectLst/>
                <a:latin typeface="UTM American Sans" pitchFamily="18" charset="0"/>
                <a:cs typeface="Times New Roman" pitchFamily="18" charset="0"/>
              </a:rPr>
              <a:t>. Kim Long</a:t>
            </a:r>
            <a:br>
              <a:rPr lang="en-US" b="1" i="1" dirty="0">
                <a:solidFill>
                  <a:srgbClr val="002060"/>
                </a:solidFill>
                <a:effectLst/>
                <a:latin typeface="UTM American Sans" pitchFamily="18" charset="0"/>
                <a:cs typeface="Times New Roman" pitchFamily="18" charset="0"/>
              </a:rPr>
            </a:br>
            <a:r>
              <a:rPr lang="en-US" b="1" i="1" dirty="0">
                <a:solidFill>
                  <a:srgbClr val="002060"/>
                </a:solidFill>
                <a:effectLst/>
                <a:latin typeface="UTM American Sans" pitchFamily="18" charset="0"/>
                <a:cs typeface="Times New Roman" pitchFamily="18" charset="0"/>
              </a:rPr>
              <a:t>(</a:t>
            </a:r>
            <a:r>
              <a:rPr lang="vi-VN" b="1" i="1" dirty="0">
                <a:solidFill>
                  <a:srgbClr val="002060"/>
                </a:solidFill>
                <a:effectLst/>
                <a:latin typeface="UTM American Sans" pitchFamily="18" charset="0"/>
                <a:cs typeface="Times New Roman" pitchFamily="18" charset="0"/>
              </a:rPr>
              <a:t>5</a:t>
            </a:r>
            <a:r>
              <a:rPr lang="en-US" b="1" i="1" dirty="0">
                <a:solidFill>
                  <a:srgbClr val="002060"/>
                </a:solidFill>
                <a:effectLst/>
                <a:latin typeface="UTM American Sans" pitchFamily="18" charset="0"/>
                <a:cs typeface="Times New Roman" pitchFamily="18" charset="0"/>
              </a:rPr>
              <a:t> </a:t>
            </a:r>
            <a:r>
              <a:rPr lang="en-US" b="1" i="1" dirty="0" err="1">
                <a:solidFill>
                  <a:srgbClr val="002060"/>
                </a:solidFill>
                <a:effectLst/>
                <a:latin typeface="UTM American Sans" pitchFamily="18" charset="0"/>
                <a:cs typeface="Times New Roman" pitchFamily="18" charset="0"/>
              </a:rPr>
              <a:t>Câu</a:t>
            </a:r>
            <a:r>
              <a:rPr lang="en-US" b="1" i="1" dirty="0">
                <a:solidFill>
                  <a:srgbClr val="002060"/>
                </a:solidFill>
                <a:effectLst/>
                <a:latin typeface="UTM American Sans" pitchFamily="18" charset="0"/>
                <a:cs typeface="Times New Roman" pitchFamily="18" charset="0"/>
              </a:rPr>
              <a:t>)</a:t>
            </a:r>
            <a:endParaRPr lang="vi-VN" b="1"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9531187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1" u="sng" dirty="0" err="1">
                <a:solidFill>
                  <a:srgbClr val="C00000"/>
                </a:solidFill>
                <a:effectLst/>
                <a:latin typeface="UTM American Sans" pitchFamily="18" charset="0"/>
                <a:cs typeface="Times New Roman" pitchFamily="18" charset="0"/>
              </a:rPr>
              <a:t>Đk</a:t>
            </a:r>
            <a:r>
              <a:rPr lang="en-US" sz="8000" b="1" u="sng" dirty="0">
                <a:solidFill>
                  <a:srgbClr val="C00000"/>
                </a:solidFill>
                <a:effectLst/>
                <a:latin typeface="UTM American Sans" pitchFamily="18" charset="0"/>
                <a:cs typeface="Times New Roman" pitchFamily="18" charset="0"/>
              </a:rPr>
              <a:t>:</a:t>
            </a:r>
            <a:r>
              <a:rPr lang="en-US" sz="8000" b="1" dirty="0">
                <a:solidFill>
                  <a:srgbClr val="002060"/>
                </a:solidFill>
                <a:effectLst/>
                <a:latin typeface="UTM American Sans" pitchFamily="18" charset="0"/>
                <a:cs typeface="Times New Roman" pitchFamily="18" charset="0"/>
              </a:rPr>
              <a:t> </a:t>
            </a:r>
            <a:r>
              <a:rPr lang="en-US" sz="7200" b="1" dirty="0" err="1">
                <a:solidFill>
                  <a:srgbClr val="002060"/>
                </a:solidFill>
                <a:effectLst/>
                <a:latin typeface="UTM American Sans" pitchFamily="18" charset="0"/>
                <a:cs typeface="Times New Roman" panose="02020603050405020304" pitchFamily="18" charset="0"/>
              </a:rPr>
              <a:t>Lạy</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Chúa</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xin</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củng</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cố</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việc</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tay</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chúng</a:t>
            </a:r>
            <a:r>
              <a:rPr lang="en-US" sz="7200" b="1" dirty="0">
                <a:solidFill>
                  <a:srgbClr val="002060"/>
                </a:solidFill>
                <a:effectLst/>
                <a:latin typeface="UTM American Sans" pitchFamily="18" charset="0"/>
                <a:cs typeface="Times New Roman" panose="02020603050405020304" pitchFamily="18" charset="0"/>
              </a:rPr>
              <a:t> con </a:t>
            </a:r>
            <a:r>
              <a:rPr lang="en-US" sz="7200" b="1" dirty="0" err="1">
                <a:solidFill>
                  <a:srgbClr val="002060"/>
                </a:solidFill>
                <a:effectLst/>
                <a:latin typeface="UTM American Sans" pitchFamily="18" charset="0"/>
                <a:cs typeface="Times New Roman" panose="02020603050405020304" pitchFamily="18" charset="0"/>
              </a:rPr>
              <a:t>làm</a:t>
            </a:r>
            <a:r>
              <a:rPr lang="en-US" sz="7200" b="1" dirty="0">
                <a:solidFill>
                  <a:srgbClr val="002060"/>
                </a:solidFill>
                <a:effectLst/>
                <a:latin typeface="UTM American Sans" pitchFamily="18" charset="0"/>
                <a:cs typeface="Times New Roman" panose="02020603050405020304" pitchFamily="18" charset="0"/>
              </a:rPr>
              <a:t>.</a:t>
            </a:r>
            <a:endParaRPr lang="en-US" sz="88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4062677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700" b="1" u="sng" dirty="0">
                <a:solidFill>
                  <a:srgbClr val="C00000"/>
                </a:solidFill>
                <a:effectLst/>
                <a:latin typeface="UTM American Sans" pitchFamily="18" charset="0"/>
                <a:cs typeface="Times New Roman" pitchFamily="18" charset="0"/>
              </a:rPr>
              <a:t>Tk1:</a:t>
            </a:r>
            <a:r>
              <a:rPr lang="en-US" sz="5700" b="1" dirty="0">
                <a:solidFill>
                  <a:srgbClr val="002060"/>
                </a:solidFill>
                <a:effectLst/>
                <a:latin typeface="UTM American Sans" pitchFamily="18" charset="0"/>
                <a:cs typeface="Times New Roman" pitchFamily="18" charset="0"/>
              </a:rPr>
              <a:t> </a:t>
            </a:r>
            <a:r>
              <a:rPr lang="vi-VN" dirty="0">
                <a:solidFill>
                  <a:srgbClr val="002060"/>
                </a:solidFill>
                <a:effectLst/>
              </a:rPr>
              <a:t> </a:t>
            </a:r>
            <a:r>
              <a:rPr lang="vi-VN" sz="5400" b="1" dirty="0">
                <a:solidFill>
                  <a:srgbClr val="002060"/>
                </a:solidFill>
                <a:effectLst/>
              </a:rPr>
              <a:t>gay khi núi đồi chưa được tạo thành. Địa cầu và hoàn vũ chưa được khai sinh. Từ muôn thuở đến muôn đời Chúa ơi, Ngài vẫn là Thiên Chúa.</a:t>
            </a:r>
            <a:endParaRPr lang="en-US" sz="57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767758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1" u="sng" dirty="0" err="1">
                <a:solidFill>
                  <a:srgbClr val="C00000"/>
                </a:solidFill>
                <a:effectLst/>
                <a:latin typeface="UTM American Sans" pitchFamily="18" charset="0"/>
                <a:cs typeface="Times New Roman" pitchFamily="18" charset="0"/>
              </a:rPr>
              <a:t>Đk</a:t>
            </a:r>
            <a:r>
              <a:rPr lang="en-US" sz="8000" b="1" u="sng" dirty="0">
                <a:solidFill>
                  <a:srgbClr val="C00000"/>
                </a:solidFill>
                <a:effectLst/>
                <a:latin typeface="UTM American Sans" pitchFamily="18" charset="0"/>
                <a:cs typeface="Times New Roman" pitchFamily="18" charset="0"/>
              </a:rPr>
              <a:t>:</a:t>
            </a:r>
            <a:r>
              <a:rPr lang="en-US" sz="8000" b="1" dirty="0">
                <a:solidFill>
                  <a:srgbClr val="002060"/>
                </a:solidFill>
                <a:effectLst/>
                <a:latin typeface="UTM American Sans" pitchFamily="18" charset="0"/>
                <a:cs typeface="Times New Roman" pitchFamily="18" charset="0"/>
              </a:rPr>
              <a:t> </a:t>
            </a:r>
            <a:r>
              <a:rPr lang="en-US" sz="7200" b="1" dirty="0" err="1">
                <a:solidFill>
                  <a:srgbClr val="002060"/>
                </a:solidFill>
                <a:effectLst/>
                <a:latin typeface="UTM American Sans" pitchFamily="18" charset="0"/>
                <a:cs typeface="Times New Roman" panose="02020603050405020304" pitchFamily="18" charset="0"/>
              </a:rPr>
              <a:t>Lạy</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Chúa</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xin</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củng</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cố</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việc</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tay</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chúng</a:t>
            </a:r>
            <a:r>
              <a:rPr lang="en-US" sz="7200" b="1" dirty="0">
                <a:solidFill>
                  <a:srgbClr val="002060"/>
                </a:solidFill>
                <a:effectLst/>
                <a:latin typeface="UTM American Sans" pitchFamily="18" charset="0"/>
                <a:cs typeface="Times New Roman" panose="02020603050405020304" pitchFamily="18" charset="0"/>
              </a:rPr>
              <a:t> con </a:t>
            </a:r>
            <a:r>
              <a:rPr lang="en-US" sz="7200" b="1" dirty="0" err="1">
                <a:solidFill>
                  <a:srgbClr val="002060"/>
                </a:solidFill>
                <a:effectLst/>
                <a:latin typeface="UTM American Sans" pitchFamily="18" charset="0"/>
                <a:cs typeface="Times New Roman" panose="02020603050405020304" pitchFamily="18" charset="0"/>
              </a:rPr>
              <a:t>làm</a:t>
            </a:r>
            <a:r>
              <a:rPr lang="en-US" sz="7200" b="1" dirty="0">
                <a:solidFill>
                  <a:srgbClr val="002060"/>
                </a:solidFill>
                <a:effectLst/>
                <a:latin typeface="UTM American Sans" pitchFamily="18" charset="0"/>
                <a:cs typeface="Times New Roman" panose="02020603050405020304" pitchFamily="18" charset="0"/>
              </a:rPr>
              <a:t>.</a:t>
            </a:r>
            <a:endParaRPr lang="en-US" sz="88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2459744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700" b="1" u="sng" dirty="0">
                <a:solidFill>
                  <a:srgbClr val="C00000"/>
                </a:solidFill>
                <a:effectLst/>
                <a:latin typeface="UTM American Sans" pitchFamily="18" charset="0"/>
                <a:cs typeface="Times New Roman" pitchFamily="18" charset="0"/>
              </a:rPr>
              <a:t>Tk2:</a:t>
            </a:r>
            <a:r>
              <a:rPr lang="en-US" sz="6000" b="1" dirty="0">
                <a:solidFill>
                  <a:srgbClr val="002060"/>
                </a:solidFill>
                <a:effectLst/>
                <a:latin typeface="UTM American Sans" pitchFamily="18" charset="0"/>
                <a:cs typeface="Times New Roman" pitchFamily="18" charset="0"/>
              </a:rPr>
              <a:t> </a:t>
            </a:r>
            <a:r>
              <a:rPr lang="vi-VN" sz="5000" b="1" dirty="0">
                <a:solidFill>
                  <a:srgbClr val="002060"/>
                </a:solidFill>
                <a:effectLst/>
              </a:rPr>
              <a:t>Đây Thiên Chúa truyền con người trở về: Trở về cùng bụi cát mau phàm nhân ơi. Ngàn năm nào khác một ngày mới qua, tựa canh tàn đêm vắng.</a:t>
            </a:r>
            <a:endParaRPr lang="en-US" sz="50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2543353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1" u="sng" dirty="0" err="1">
                <a:solidFill>
                  <a:srgbClr val="C00000"/>
                </a:solidFill>
                <a:effectLst/>
                <a:latin typeface="UTM American Sans" pitchFamily="18" charset="0"/>
                <a:cs typeface="Times New Roman" pitchFamily="18" charset="0"/>
              </a:rPr>
              <a:t>Đk</a:t>
            </a:r>
            <a:r>
              <a:rPr lang="en-US" sz="8000" b="1" u="sng" dirty="0">
                <a:solidFill>
                  <a:srgbClr val="C00000"/>
                </a:solidFill>
                <a:effectLst/>
                <a:latin typeface="UTM American Sans" pitchFamily="18" charset="0"/>
                <a:cs typeface="Times New Roman" pitchFamily="18" charset="0"/>
              </a:rPr>
              <a:t>:</a:t>
            </a:r>
            <a:r>
              <a:rPr lang="en-US" sz="8000" b="1" dirty="0">
                <a:solidFill>
                  <a:srgbClr val="002060"/>
                </a:solidFill>
                <a:effectLst/>
                <a:latin typeface="UTM American Sans" pitchFamily="18" charset="0"/>
                <a:cs typeface="Times New Roman" pitchFamily="18" charset="0"/>
              </a:rPr>
              <a:t> </a:t>
            </a:r>
            <a:r>
              <a:rPr lang="en-US" sz="7200" b="1" dirty="0" err="1">
                <a:solidFill>
                  <a:srgbClr val="002060"/>
                </a:solidFill>
                <a:effectLst/>
                <a:latin typeface="UTM American Sans" pitchFamily="18" charset="0"/>
                <a:cs typeface="Times New Roman" panose="02020603050405020304" pitchFamily="18" charset="0"/>
              </a:rPr>
              <a:t>Lạy</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Chúa</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xin</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củng</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cố</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việc</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tay</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chúng</a:t>
            </a:r>
            <a:r>
              <a:rPr lang="en-US" sz="7200" b="1" dirty="0">
                <a:solidFill>
                  <a:srgbClr val="002060"/>
                </a:solidFill>
                <a:effectLst/>
                <a:latin typeface="UTM American Sans" pitchFamily="18" charset="0"/>
                <a:cs typeface="Times New Roman" panose="02020603050405020304" pitchFamily="18" charset="0"/>
              </a:rPr>
              <a:t> con </a:t>
            </a:r>
            <a:r>
              <a:rPr lang="en-US" sz="7200" b="1" dirty="0" err="1">
                <a:solidFill>
                  <a:srgbClr val="002060"/>
                </a:solidFill>
                <a:effectLst/>
                <a:latin typeface="UTM American Sans" pitchFamily="18" charset="0"/>
                <a:cs typeface="Times New Roman" panose="02020603050405020304" pitchFamily="18" charset="0"/>
              </a:rPr>
              <a:t>làm</a:t>
            </a:r>
            <a:r>
              <a:rPr lang="en-US" sz="7200" b="1" dirty="0">
                <a:solidFill>
                  <a:srgbClr val="002060"/>
                </a:solidFill>
                <a:effectLst/>
                <a:latin typeface="UTM American Sans" pitchFamily="18" charset="0"/>
                <a:cs typeface="Times New Roman" panose="02020603050405020304" pitchFamily="18" charset="0"/>
              </a:rPr>
              <a:t>.</a:t>
            </a:r>
            <a:endParaRPr lang="en-US" sz="88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3017855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700" b="1" u="sng" dirty="0">
                <a:solidFill>
                  <a:srgbClr val="C00000"/>
                </a:solidFill>
                <a:effectLst/>
                <a:latin typeface="UTM American Sans" pitchFamily="18" charset="0"/>
                <a:cs typeface="Times New Roman" pitchFamily="18" charset="0"/>
              </a:rPr>
              <a:t>Tk3:</a:t>
            </a:r>
            <a:r>
              <a:rPr lang="en-US" sz="5700" b="1" dirty="0">
                <a:solidFill>
                  <a:srgbClr val="002060"/>
                </a:solidFill>
                <a:effectLst/>
                <a:latin typeface="UTM American Sans" pitchFamily="18" charset="0"/>
                <a:cs typeface="Times New Roman" pitchFamily="18" charset="0"/>
              </a:rPr>
              <a:t> </a:t>
            </a:r>
            <a:r>
              <a:rPr lang="vi-VN" sz="5400" b="1" dirty="0">
                <a:solidFill>
                  <a:srgbClr val="002060"/>
                </a:solidFill>
                <a:effectLst/>
              </a:rPr>
              <a:t>Tan như giấc mộng khi Ngài cuộn đi, tựa cỏ ngoài đồng mới trổ mọc ban mai. Bình minh vừa mới vươn dậy nở hoa, hoàng hôn vội khô héo.</a:t>
            </a:r>
            <a:endParaRPr lang="en-US" sz="57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4119497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1" u="sng" dirty="0" err="1">
                <a:solidFill>
                  <a:srgbClr val="C00000"/>
                </a:solidFill>
                <a:effectLst/>
                <a:latin typeface="UTM American Sans" pitchFamily="18" charset="0"/>
                <a:cs typeface="Times New Roman" pitchFamily="18" charset="0"/>
              </a:rPr>
              <a:t>Đk</a:t>
            </a:r>
            <a:r>
              <a:rPr lang="en-US" sz="8000" b="1" u="sng" dirty="0">
                <a:solidFill>
                  <a:srgbClr val="C00000"/>
                </a:solidFill>
                <a:effectLst/>
                <a:latin typeface="UTM American Sans" pitchFamily="18" charset="0"/>
                <a:cs typeface="Times New Roman" pitchFamily="18" charset="0"/>
              </a:rPr>
              <a:t>:</a:t>
            </a:r>
            <a:r>
              <a:rPr lang="en-US" sz="8000" b="1" dirty="0">
                <a:solidFill>
                  <a:srgbClr val="002060"/>
                </a:solidFill>
                <a:effectLst/>
                <a:latin typeface="UTM American Sans" pitchFamily="18" charset="0"/>
                <a:cs typeface="Times New Roman" pitchFamily="18" charset="0"/>
              </a:rPr>
              <a:t> </a:t>
            </a:r>
            <a:r>
              <a:rPr lang="en-US" sz="7200" b="1" dirty="0" err="1">
                <a:solidFill>
                  <a:srgbClr val="002060"/>
                </a:solidFill>
                <a:effectLst/>
                <a:latin typeface="UTM American Sans" pitchFamily="18" charset="0"/>
                <a:cs typeface="Times New Roman" panose="02020603050405020304" pitchFamily="18" charset="0"/>
              </a:rPr>
              <a:t>Lạy</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Chúa</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xin</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củng</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cố</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việc</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tay</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chúng</a:t>
            </a:r>
            <a:r>
              <a:rPr lang="en-US" sz="7200" b="1" dirty="0">
                <a:solidFill>
                  <a:srgbClr val="002060"/>
                </a:solidFill>
                <a:effectLst/>
                <a:latin typeface="UTM American Sans" pitchFamily="18" charset="0"/>
                <a:cs typeface="Times New Roman" panose="02020603050405020304" pitchFamily="18" charset="0"/>
              </a:rPr>
              <a:t> con </a:t>
            </a:r>
            <a:r>
              <a:rPr lang="en-US" sz="7200" b="1" dirty="0" err="1">
                <a:solidFill>
                  <a:srgbClr val="002060"/>
                </a:solidFill>
                <a:effectLst/>
                <a:latin typeface="UTM American Sans" pitchFamily="18" charset="0"/>
                <a:cs typeface="Times New Roman" panose="02020603050405020304" pitchFamily="18" charset="0"/>
              </a:rPr>
              <a:t>làm</a:t>
            </a:r>
            <a:r>
              <a:rPr lang="en-US" sz="7200" b="1" dirty="0">
                <a:solidFill>
                  <a:srgbClr val="002060"/>
                </a:solidFill>
                <a:effectLst/>
                <a:latin typeface="UTM American Sans" pitchFamily="18" charset="0"/>
                <a:cs typeface="Times New Roman" panose="02020603050405020304" pitchFamily="18" charset="0"/>
              </a:rPr>
              <a:t>.</a:t>
            </a:r>
            <a:endParaRPr lang="en-US" sz="88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219493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700" b="1" u="sng" dirty="0">
                <a:solidFill>
                  <a:srgbClr val="C00000"/>
                </a:solidFill>
                <a:effectLst/>
                <a:latin typeface="UTM American Sans" pitchFamily="18" charset="0"/>
                <a:cs typeface="Times New Roman" pitchFamily="18" charset="0"/>
              </a:rPr>
              <a:t>Tk4</a:t>
            </a:r>
            <a:r>
              <a:rPr lang="en-US" sz="5700" b="1" u="sng" dirty="0">
                <a:solidFill>
                  <a:srgbClr val="C00000"/>
                </a:solidFill>
                <a:effectLst/>
                <a:latin typeface="UTM American Sans" pitchFamily="18" charset="0"/>
                <a:cs typeface="Times New Roman" pitchFamily="18" charset="0"/>
              </a:rPr>
              <a:t>:</a:t>
            </a:r>
            <a:r>
              <a:rPr lang="en-US" sz="5700" b="1" dirty="0">
                <a:solidFill>
                  <a:srgbClr val="002060"/>
                </a:solidFill>
                <a:effectLst/>
                <a:latin typeface="UTM American Sans" pitchFamily="18" charset="0"/>
                <a:cs typeface="Times New Roman" pitchFamily="18" charset="0"/>
              </a:rPr>
              <a:t> </a:t>
            </a:r>
            <a:r>
              <a:rPr lang="vi-VN" sz="5400" b="1" dirty="0">
                <a:solidFill>
                  <a:srgbClr val="002060"/>
                </a:solidFill>
                <a:effectLst/>
              </a:rPr>
              <a:t>Ôi Thiên Chúa đợi bao giờ trở lại, mà chạnh lòng nhìn đến thương bầy tôi đây. Và răn dạy tính sổ đợi chúng con, hầu thêm phần khôn khéo.</a:t>
            </a:r>
            <a:endParaRPr lang="en-US" sz="57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3488744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1" u="sng" dirty="0" err="1">
                <a:solidFill>
                  <a:srgbClr val="C00000"/>
                </a:solidFill>
                <a:effectLst/>
                <a:latin typeface="UTM American Sans" pitchFamily="18" charset="0"/>
                <a:cs typeface="Times New Roman" pitchFamily="18" charset="0"/>
              </a:rPr>
              <a:t>Đk</a:t>
            </a:r>
            <a:r>
              <a:rPr lang="en-US" sz="8000" b="1" u="sng" dirty="0">
                <a:solidFill>
                  <a:srgbClr val="C00000"/>
                </a:solidFill>
                <a:effectLst/>
                <a:latin typeface="UTM American Sans" pitchFamily="18" charset="0"/>
                <a:cs typeface="Times New Roman" pitchFamily="18" charset="0"/>
              </a:rPr>
              <a:t>:</a:t>
            </a:r>
            <a:r>
              <a:rPr lang="en-US" sz="8000" b="1" dirty="0">
                <a:solidFill>
                  <a:srgbClr val="002060"/>
                </a:solidFill>
                <a:effectLst/>
                <a:latin typeface="UTM American Sans" pitchFamily="18" charset="0"/>
                <a:cs typeface="Times New Roman" pitchFamily="18" charset="0"/>
              </a:rPr>
              <a:t> </a:t>
            </a:r>
            <a:r>
              <a:rPr lang="en-US" sz="7200" b="1" dirty="0" err="1">
                <a:solidFill>
                  <a:srgbClr val="002060"/>
                </a:solidFill>
                <a:effectLst/>
                <a:latin typeface="UTM American Sans" pitchFamily="18" charset="0"/>
                <a:cs typeface="Times New Roman" panose="02020603050405020304" pitchFamily="18" charset="0"/>
              </a:rPr>
              <a:t>Lạy</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Chúa</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xin</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củng</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cố</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việc</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tay</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chúng</a:t>
            </a:r>
            <a:r>
              <a:rPr lang="en-US" sz="7200" b="1" dirty="0">
                <a:solidFill>
                  <a:srgbClr val="002060"/>
                </a:solidFill>
                <a:effectLst/>
                <a:latin typeface="UTM American Sans" pitchFamily="18" charset="0"/>
                <a:cs typeface="Times New Roman" panose="02020603050405020304" pitchFamily="18" charset="0"/>
              </a:rPr>
              <a:t> con </a:t>
            </a:r>
            <a:r>
              <a:rPr lang="en-US" sz="7200" b="1" dirty="0" err="1">
                <a:solidFill>
                  <a:srgbClr val="002060"/>
                </a:solidFill>
                <a:effectLst/>
                <a:latin typeface="UTM American Sans" pitchFamily="18" charset="0"/>
                <a:cs typeface="Times New Roman" panose="02020603050405020304" pitchFamily="18" charset="0"/>
              </a:rPr>
              <a:t>làm</a:t>
            </a:r>
            <a:r>
              <a:rPr lang="en-US" sz="7200" b="1" dirty="0">
                <a:solidFill>
                  <a:srgbClr val="002060"/>
                </a:solidFill>
                <a:effectLst/>
                <a:latin typeface="UTM American Sans" pitchFamily="18" charset="0"/>
                <a:cs typeface="Times New Roman" panose="02020603050405020304" pitchFamily="18" charset="0"/>
              </a:rPr>
              <a:t>.</a:t>
            </a:r>
            <a:endParaRPr lang="en-US" sz="88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3129818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b="1" u="sng" dirty="0" err="1">
                <a:solidFill>
                  <a:srgbClr val="C00000"/>
                </a:solidFill>
                <a:effectLst/>
                <a:latin typeface="UTM American Sans" pitchFamily="18" charset="0"/>
                <a:cs typeface="Times New Roman" pitchFamily="18" charset="0"/>
              </a:rPr>
              <a:t>Đk</a:t>
            </a:r>
            <a:r>
              <a:rPr lang="en-US" sz="4000" b="1" u="sng" dirty="0">
                <a:solidFill>
                  <a:srgbClr val="C00000"/>
                </a:solidFill>
                <a:effectLst/>
                <a:latin typeface="UTM American Sans" pitchFamily="18" charset="0"/>
                <a:cs typeface="Times New Roman" pitchFamily="18" charset="0"/>
              </a:rPr>
              <a:t>:</a:t>
            </a:r>
            <a:r>
              <a:rPr lang="en-US" sz="4000" b="1" dirty="0">
                <a:solidFill>
                  <a:srgbClr val="002060"/>
                </a:solidFill>
                <a:effectLst/>
                <a:latin typeface="UTM American Sans" pitchFamily="18" charset="0"/>
                <a:cs typeface="Times New Roman" pitchFamily="18" charset="0"/>
              </a:rPr>
              <a:t> </a:t>
            </a:r>
            <a:r>
              <a:rPr lang="vi-VN" sz="4000" b="1" dirty="0">
                <a:solidFill>
                  <a:srgbClr val="002060"/>
                </a:solidFill>
                <a:effectLst/>
                <a:cs typeface="Times New Roman" panose="02020603050405020304" pitchFamily="18" charset="0"/>
              </a:rPr>
              <a:t>Mùa đông đã tàn phai, mừng xuân mới về đây, muôn hoa dâng hương ngát thơm, chim tung bay trong nắng vàng, bao lời chúc xuân vang lừng. Những giây phút đầu năm đoàn con đến quỳ đây, dâng câu ca vang khắp nơi, tung hô uy danh Chúa Trời đã cho mùa xuân nở tươi.</a:t>
            </a:r>
          </a:p>
        </p:txBody>
      </p:sp>
    </p:spTree>
    <p:extLst>
      <p:ext uri="{BB962C8B-B14F-4D97-AF65-F5344CB8AC3E}">
        <p14:creationId xmlns:p14="http://schemas.microsoft.com/office/powerpoint/2010/main" val="459208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700" b="1" u="sng" dirty="0">
                <a:solidFill>
                  <a:srgbClr val="C00000"/>
                </a:solidFill>
                <a:effectLst/>
                <a:latin typeface="UTM American Sans" pitchFamily="18" charset="0"/>
                <a:cs typeface="Times New Roman" pitchFamily="18" charset="0"/>
              </a:rPr>
              <a:t>Tk5</a:t>
            </a:r>
            <a:r>
              <a:rPr lang="en-US" sz="5700" b="1" u="sng" dirty="0">
                <a:solidFill>
                  <a:srgbClr val="C00000"/>
                </a:solidFill>
                <a:effectLst/>
                <a:latin typeface="UTM American Sans" pitchFamily="18" charset="0"/>
                <a:cs typeface="Times New Roman" pitchFamily="18" charset="0"/>
              </a:rPr>
              <a:t>:</a:t>
            </a:r>
            <a:r>
              <a:rPr lang="en-US" sz="5700" b="1" dirty="0">
                <a:solidFill>
                  <a:srgbClr val="002060"/>
                </a:solidFill>
                <a:effectLst/>
                <a:latin typeface="UTM American Sans" pitchFamily="18" charset="0"/>
                <a:cs typeface="Times New Roman" pitchFamily="18" charset="0"/>
              </a:rPr>
              <a:t> </a:t>
            </a:r>
            <a:r>
              <a:rPr lang="vi-VN" sz="5400" b="1" dirty="0">
                <a:solidFill>
                  <a:srgbClr val="002060"/>
                </a:solidFill>
                <a:effectLst/>
              </a:rPr>
              <a:t>ho ban sáng được no thỏa tình Ngài, để ngày ngày mừng rỡ vang lời hoan ca. Bù bao ngày nếm khổ nhục, Chúa ơi, Ngài ban niềm vui sướng.</a:t>
            </a:r>
            <a:endParaRPr lang="en-US" sz="57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2938337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1" u="sng" dirty="0" err="1">
                <a:solidFill>
                  <a:srgbClr val="C00000"/>
                </a:solidFill>
                <a:effectLst/>
                <a:latin typeface="UTM American Sans" pitchFamily="18" charset="0"/>
                <a:cs typeface="Times New Roman" pitchFamily="18" charset="0"/>
              </a:rPr>
              <a:t>Đk</a:t>
            </a:r>
            <a:r>
              <a:rPr lang="en-US" sz="8000" b="1" u="sng" dirty="0">
                <a:solidFill>
                  <a:srgbClr val="C00000"/>
                </a:solidFill>
                <a:effectLst/>
                <a:latin typeface="UTM American Sans" pitchFamily="18" charset="0"/>
                <a:cs typeface="Times New Roman" pitchFamily="18" charset="0"/>
              </a:rPr>
              <a:t>:</a:t>
            </a:r>
            <a:r>
              <a:rPr lang="en-US" sz="8000" b="1" dirty="0">
                <a:solidFill>
                  <a:srgbClr val="002060"/>
                </a:solidFill>
                <a:effectLst/>
                <a:latin typeface="UTM American Sans" pitchFamily="18" charset="0"/>
                <a:cs typeface="Times New Roman" pitchFamily="18" charset="0"/>
              </a:rPr>
              <a:t> </a:t>
            </a:r>
            <a:r>
              <a:rPr lang="en-US" sz="7200" b="1" dirty="0" err="1">
                <a:solidFill>
                  <a:srgbClr val="002060"/>
                </a:solidFill>
                <a:effectLst/>
                <a:latin typeface="UTM American Sans" pitchFamily="18" charset="0"/>
                <a:cs typeface="Times New Roman" panose="02020603050405020304" pitchFamily="18" charset="0"/>
              </a:rPr>
              <a:t>Lạy</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Chúa</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xin</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củng</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cố</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việc</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tay</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chúng</a:t>
            </a:r>
            <a:r>
              <a:rPr lang="en-US" sz="7200" b="1" dirty="0">
                <a:solidFill>
                  <a:srgbClr val="002060"/>
                </a:solidFill>
                <a:effectLst/>
                <a:latin typeface="UTM American Sans" pitchFamily="18" charset="0"/>
                <a:cs typeface="Times New Roman" panose="02020603050405020304" pitchFamily="18" charset="0"/>
              </a:rPr>
              <a:t> con </a:t>
            </a:r>
            <a:r>
              <a:rPr lang="en-US" sz="7200" b="1" dirty="0" err="1">
                <a:solidFill>
                  <a:srgbClr val="002060"/>
                </a:solidFill>
                <a:effectLst/>
                <a:latin typeface="UTM American Sans" pitchFamily="18" charset="0"/>
                <a:cs typeface="Times New Roman" panose="02020603050405020304" pitchFamily="18" charset="0"/>
              </a:rPr>
              <a:t>làm</a:t>
            </a:r>
            <a:r>
              <a:rPr lang="en-US" sz="7200" b="1" dirty="0">
                <a:solidFill>
                  <a:srgbClr val="002060"/>
                </a:solidFill>
                <a:effectLst/>
                <a:latin typeface="UTM American Sans" pitchFamily="18" charset="0"/>
                <a:cs typeface="Times New Roman" panose="02020603050405020304" pitchFamily="18" charset="0"/>
              </a:rPr>
              <a:t>.</a:t>
            </a:r>
            <a:endParaRPr lang="en-US" sz="88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3679703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8554190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C00000"/>
                </a:solidFill>
                <a:effectLst/>
                <a:latin typeface="UTM American Sans" pitchFamily="18" charset="0"/>
                <a:cs typeface="Times New Roman" pitchFamily="18" charset="0"/>
              </a:rPr>
              <a:t>Alleluia-alleluia:</a:t>
            </a:r>
            <a:r>
              <a:rPr lang="en-US" sz="5400" b="1" dirty="0">
                <a:solidFill>
                  <a:srgbClr val="003399"/>
                </a:solidFill>
                <a:effectLst/>
                <a:latin typeface="UTM American Sans" pitchFamily="18" charset="0"/>
                <a:cs typeface="Times New Roman" pitchFamily="18" charset="0"/>
              </a:rPr>
              <a:t> </a:t>
            </a:r>
            <a:r>
              <a:rPr lang="vi-VN" sz="5400" b="1" dirty="0">
                <a:solidFill>
                  <a:srgbClr val="002060"/>
                </a:solidFill>
                <a:latin typeface="UTM American Sans" pitchFamily="18" charset="0"/>
                <a:cs typeface="Times New Roman" pitchFamily="18" charset="0"/>
              </a:rPr>
              <a:t>Chúa </a:t>
            </a:r>
            <a:r>
              <a:rPr lang="vi-VN" sz="5400" b="1" dirty="0" smtClean="0">
                <a:solidFill>
                  <a:srgbClr val="002060"/>
                </a:solidFill>
                <a:latin typeface="UTM American Sans" pitchFamily="18" charset="0"/>
                <a:cs typeface="Times New Roman" pitchFamily="18" charset="0"/>
              </a:rPr>
              <a:t>nói:</a:t>
            </a:r>
            <a:r>
              <a:rPr lang="en-US" sz="5400" b="1" dirty="0" smtClean="0">
                <a:solidFill>
                  <a:srgbClr val="002060"/>
                </a:solidFill>
                <a:latin typeface="UTM American Sans" pitchFamily="18" charset="0"/>
                <a:cs typeface="Times New Roman" pitchFamily="18" charset="0"/>
              </a:rPr>
              <a:t> </a:t>
            </a:r>
            <a:r>
              <a:rPr lang="vi-VN" sz="5400" b="1" dirty="0" smtClean="0">
                <a:solidFill>
                  <a:srgbClr val="002060"/>
                </a:solidFill>
                <a:latin typeface="UTM American Sans" pitchFamily="18" charset="0"/>
                <a:cs typeface="Times New Roman" pitchFamily="18" charset="0"/>
              </a:rPr>
              <a:t>Tất </a:t>
            </a:r>
            <a:r>
              <a:rPr lang="vi-VN" sz="5400" b="1" dirty="0">
                <a:solidFill>
                  <a:srgbClr val="002060"/>
                </a:solidFill>
                <a:latin typeface="UTM American Sans" pitchFamily="18" charset="0"/>
                <a:cs typeface="Times New Roman" pitchFamily="18" charset="0"/>
              </a:rPr>
              <a:t>cả những ai đang vất vả, mang gánh nặng nề. Hãy đến cùng tôi, tôi sẽ cho nghỉ ngơi.</a:t>
            </a:r>
            <a:r>
              <a:rPr lang="en-US" sz="5400" b="1" dirty="0">
                <a:solidFill>
                  <a:srgbClr val="002060"/>
                </a:solidFill>
                <a:effectLst/>
                <a:latin typeface="UTM American Sans" pitchFamily="18" charset="0"/>
              </a:rPr>
              <a:t> </a:t>
            </a:r>
            <a:r>
              <a:rPr lang="en-US" sz="5400" b="1" u="sng" dirty="0">
                <a:solidFill>
                  <a:srgbClr val="C00000"/>
                </a:solidFill>
                <a:effectLst/>
                <a:latin typeface="UTM American Sans" pitchFamily="18" charset="0"/>
                <a:cs typeface="Times New Roman" pitchFamily="18" charset="0"/>
              </a:rPr>
              <a:t>Alleluia…</a:t>
            </a:r>
          </a:p>
        </p:txBody>
      </p:sp>
    </p:spTree>
    <p:extLst>
      <p:ext uri="{BB962C8B-B14F-4D97-AF65-F5344CB8AC3E}">
        <p14:creationId xmlns:p14="http://schemas.microsoft.com/office/powerpoint/2010/main" val="15595988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5782143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C00000"/>
                </a:solidFill>
                <a:effectLst/>
                <a:latin typeface="+mj-lt"/>
                <a:cs typeface="Times New Roman" pitchFamily="18" charset="0"/>
              </a:rPr>
              <a:t>KINH TIN KÍNH</a:t>
            </a:r>
          </a:p>
        </p:txBody>
      </p:sp>
    </p:spTree>
    <p:extLst>
      <p:ext uri="{BB962C8B-B14F-4D97-AF65-F5344CB8AC3E}">
        <p14:creationId xmlns:p14="http://schemas.microsoft.com/office/powerpoint/2010/main" val="27776328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i="1" dirty="0">
                <a:solidFill>
                  <a:srgbClr val="C00000"/>
                </a:solidFill>
                <a:effectLst/>
                <a:latin typeface="+mj-lt"/>
                <a:cs typeface="Times New Roman" pitchFamily="18" charset="0"/>
              </a:rPr>
              <a:t>Tôi tin kính một Thiên Chúa là Cha toàn năng, </a:t>
            </a:r>
            <a:r>
              <a:rPr lang="vi-VN" sz="6600" b="0" dirty="0">
                <a:solidFill>
                  <a:srgbClr val="002060"/>
                </a:solidFill>
                <a:effectLst/>
                <a:latin typeface="+mj-lt"/>
                <a:cs typeface="Times New Roman" pitchFamily="18" charset="0"/>
              </a:rPr>
              <a:t>Đấng tạo thành trời đất, muôn vật hữu hình và vô hình.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8092520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2060"/>
                </a:solidFill>
                <a:effectLst/>
                <a:latin typeface="+mj-lt"/>
                <a:cs typeface="Times New Roman" pitchFamily="18" charset="0"/>
              </a:rPr>
              <a:t>Tôi</a:t>
            </a:r>
            <a:r>
              <a:rPr lang="en-US" sz="6600" b="0" dirty="0">
                <a:solidFill>
                  <a:srgbClr val="002060"/>
                </a:solidFill>
                <a:effectLst/>
                <a:latin typeface="+mj-lt"/>
                <a:cs typeface="Times New Roman" pitchFamily="18" charset="0"/>
              </a:rPr>
              <a:t> tin </a:t>
            </a:r>
            <a:r>
              <a:rPr lang="en-US" sz="6600" b="0" dirty="0" err="1">
                <a:solidFill>
                  <a:srgbClr val="002060"/>
                </a:solidFill>
                <a:effectLst/>
                <a:latin typeface="+mj-lt"/>
                <a:cs typeface="Times New Roman" pitchFamily="18" charset="0"/>
              </a:rPr>
              <a:t>kính</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một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Giêsu</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Kitô</a:t>
            </a:r>
            <a:r>
              <a:rPr lang="en-US" sz="6600" b="0" dirty="0">
                <a:solidFill>
                  <a:srgbClr val="002060"/>
                </a:solidFill>
                <a:effectLst/>
                <a:latin typeface="+mj-lt"/>
                <a:cs typeface="Times New Roman" pitchFamily="18" charset="0"/>
              </a:rPr>
              <a:t>, Con </a:t>
            </a:r>
            <a:r>
              <a:rPr lang="en-US" sz="6600" b="0" dirty="0" err="1">
                <a:solidFill>
                  <a:srgbClr val="002060"/>
                </a:solidFill>
                <a:effectLst/>
                <a:latin typeface="+mj-lt"/>
                <a:cs typeface="Times New Roman" pitchFamily="18" charset="0"/>
              </a:rPr>
              <a:t>Một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vi-VN" sz="6600" b="0" dirty="0">
                <a:solidFill>
                  <a:srgbClr val="002060"/>
                </a:solidFill>
                <a:effectLst/>
                <a:latin typeface="+mj-lt"/>
                <a:cs typeface="Times New Roman" pitchFamily="18" charset="0"/>
              </a:rPr>
              <a:t>Sinh bởi Đức Chúa Cha từ trước muôn đời.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7666901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Người là Thiên Chúa bởi Thiên Chúa, Ánh Sáng bởi Ánh Sáng,</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thật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bởi</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thật</a:t>
            </a:r>
            <a:r>
              <a:rPr lang="en-US" sz="6600" b="0"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602674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2060"/>
                </a:solidFill>
                <a:effectLst/>
                <a:latin typeface="+mj-lt"/>
              </a:rPr>
              <a:t>được sinh ra mà không phải được tạo thành, đồng bản thể với Đức Chúa Cha: nhờ Người mà muôn vật được tạo thành. </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1529782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238732"/>
          </a:xfrm>
        </p:spPr>
        <p:txBody>
          <a:bodyPr>
            <a:noAutofit/>
          </a:bodyPr>
          <a:lstStyle/>
          <a:p>
            <a:pPr algn="just"/>
            <a:r>
              <a:rPr lang="en-US" sz="5400" b="1" u="sng" dirty="0">
                <a:solidFill>
                  <a:srgbClr val="C00000"/>
                </a:solidFill>
                <a:effectLst/>
                <a:latin typeface="UTM American Sans" pitchFamily="18" charset="0"/>
                <a:cs typeface="Times New Roman" pitchFamily="18" charset="0"/>
              </a:rPr>
              <a:t>Tk1:</a:t>
            </a:r>
            <a:r>
              <a:rPr lang="en-US" sz="5400" b="1" dirty="0">
                <a:solidFill>
                  <a:srgbClr val="002060"/>
                </a:solidFill>
                <a:effectLst/>
                <a:latin typeface="UTM American Sans" pitchFamily="18" charset="0"/>
                <a:cs typeface="Times New Roman" pitchFamily="18" charset="0"/>
              </a:rPr>
              <a:t> </a:t>
            </a:r>
            <a:r>
              <a:rPr lang="vi-VN" sz="5400" b="1" dirty="0">
                <a:solidFill>
                  <a:srgbClr val="002060"/>
                </a:solidFill>
                <a:effectLst/>
              </a:rPr>
              <a:t>Năm tháng qua mau với bao là những lỗi lầm. Đoàn con nay đợi trông tình Chúa thương, rửa cho nên sạch trong như nắng hồng</a:t>
            </a:r>
            <a:r>
              <a:rPr lang="vi-VN" sz="5400" b="1" dirty="0" smtClean="0">
                <a:solidFill>
                  <a:srgbClr val="002060"/>
                </a:solidFill>
                <a:effectLst/>
              </a:rPr>
              <a:t>.</a:t>
            </a:r>
            <a:endParaRPr lang="vi-VN" sz="5400" b="1"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41219328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2060"/>
                </a:solidFill>
                <a:effectLst/>
                <a:latin typeface="+mj-lt"/>
              </a:rPr>
              <a:t>Vì loài người chúng ta và để cứu độ chúng ta,</a:t>
            </a:r>
            <a:r>
              <a:rPr lang="en-US" sz="7200" b="0" dirty="0">
                <a:solidFill>
                  <a:srgbClr val="002060"/>
                </a:solidFill>
                <a:effectLst/>
                <a:latin typeface="+mj-lt"/>
              </a:rPr>
              <a:t> </a:t>
            </a:r>
            <a:r>
              <a:rPr lang="vi-VN" sz="7200" b="0" dirty="0">
                <a:solidFill>
                  <a:srgbClr val="002060"/>
                </a:solidFill>
                <a:effectLst/>
                <a:latin typeface="+mj-lt"/>
                <a:cs typeface="Times New Roman" pitchFamily="18" charset="0"/>
              </a:rPr>
              <a:t>Người đã từ trời xuống thế. </a:t>
            </a:r>
            <a:endParaRPr lang="en-US" sz="72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9701098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C0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7129644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206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5615136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206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5850535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206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2359565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2060"/>
                </a:solidFill>
                <a:effectLst/>
                <a:latin typeface="+mj-lt"/>
              </a:rPr>
              <a:t>Người được phụng thờ và tôn vinh cùng với Đức Chúa Cha và Đức Chúa Con: Người đã dùng các tiên tri mà phán dạy. </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8555492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2060"/>
                </a:solidFill>
                <a:effectLst/>
                <a:latin typeface="+mj-lt"/>
              </a:rPr>
              <a:t>Tôi tin Hội Thánh duy nhất thánh thiện công giáo và tông truyền.</a:t>
            </a:r>
            <a:endParaRPr lang="en-US" sz="8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313952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Tôi tuyên xưng có một Phép Rửa để tha tội. Tôi trông đợi kẻ chết sống lại và sự</a:t>
            </a:r>
            <a:r>
              <a:rPr lang="en-US" sz="6600" b="0" dirty="0">
                <a:solidFill>
                  <a:srgbClr val="002060"/>
                </a:solidFill>
                <a:effectLst/>
                <a:latin typeface="+mj-lt"/>
                <a:cs typeface="Times New Roman" pitchFamily="18" charset="0"/>
              </a:rPr>
              <a:t> </a:t>
            </a:r>
            <a:r>
              <a:rPr lang="vi-VN" sz="6600" b="0" dirty="0">
                <a:solidFill>
                  <a:srgbClr val="002060"/>
                </a:solidFill>
                <a:effectLst/>
                <a:latin typeface="+mj-lt"/>
                <a:cs typeface="Times New Roman" pitchFamily="18" charset="0"/>
              </a:rPr>
              <a:t>sống đời sau. </a:t>
            </a:r>
            <a:r>
              <a:rPr lang="vi-VN" sz="6600" b="0" dirty="0">
                <a:solidFill>
                  <a:srgbClr val="C00000"/>
                </a:solidFill>
                <a:effectLst/>
                <a:latin typeface="+mj-lt"/>
                <a:cs typeface="Times New Roman" pitchFamily="18" charset="0"/>
              </a:rPr>
              <a:t>Amen.</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4961644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86090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504950"/>
            <a:ext cx="9131808" cy="2209800"/>
          </a:xfrm>
        </p:spPr>
        <p:txBody>
          <a:bodyPr>
            <a:normAutofit/>
          </a:bodyPr>
          <a:lstStyle/>
          <a:p>
            <a:r>
              <a:rPr lang="en-US" b="1" dirty="0">
                <a:solidFill>
                  <a:srgbClr val="FF0000"/>
                </a:solidFill>
                <a:effectLst/>
                <a:latin typeface="UTM American Sans" pitchFamily="18" charset="0"/>
                <a:cs typeface="Times New Roman" pitchFamily="18" charset="0"/>
              </a:rPr>
              <a:t>Ca </a:t>
            </a:r>
            <a:r>
              <a:rPr lang="en-US" b="1" dirty="0" err="1">
                <a:solidFill>
                  <a:srgbClr val="FF0000"/>
                </a:solidFill>
                <a:effectLst/>
                <a:latin typeface="UTM American Sans" pitchFamily="18" charset="0"/>
                <a:cs typeface="Times New Roman" pitchFamily="18" charset="0"/>
              </a:rPr>
              <a:t>Dâng</a:t>
            </a:r>
            <a:r>
              <a:rPr lang="en-US" b="1" dirty="0">
                <a:solidFill>
                  <a:srgbClr val="FF0000"/>
                </a:solidFill>
                <a:effectLst/>
                <a:latin typeface="UTM American Sans" pitchFamily="18" charset="0"/>
                <a:cs typeface="Times New Roman" pitchFamily="18" charset="0"/>
              </a:rPr>
              <a:t> </a:t>
            </a:r>
            <a:r>
              <a:rPr lang="en-US" b="1" dirty="0" err="1">
                <a:solidFill>
                  <a:srgbClr val="FF0000"/>
                </a:solidFill>
                <a:effectLst/>
                <a:latin typeface="UTM American Sans" pitchFamily="18" charset="0"/>
                <a:cs typeface="Times New Roman" pitchFamily="18" charset="0"/>
              </a:rPr>
              <a:t>Lễ</a:t>
            </a:r>
            <a:r>
              <a:rPr lang="en-US" b="1" dirty="0">
                <a:solidFill>
                  <a:srgbClr val="FF0000"/>
                </a:solidFill>
                <a:effectLst/>
                <a:latin typeface="UTM American Sans" pitchFamily="18" charset="0"/>
                <a:cs typeface="Times New Roman" pitchFamily="18" charset="0"/>
              </a:rPr>
              <a:t/>
            </a:r>
            <a:br>
              <a:rPr lang="en-US" b="1" dirty="0">
                <a:solidFill>
                  <a:srgbClr val="FF0000"/>
                </a:solidFill>
                <a:effectLst/>
                <a:latin typeface="UTM American Sans" pitchFamily="18" charset="0"/>
                <a:cs typeface="Times New Roman" pitchFamily="18" charset="0"/>
              </a:rPr>
            </a:br>
            <a:r>
              <a:rPr lang="vi-VN" b="1" dirty="0">
                <a:solidFill>
                  <a:srgbClr val="FF0000"/>
                </a:solidFill>
                <a:latin typeface="UTM American Sans" pitchFamily="18" charset="0"/>
                <a:cs typeface="Times New Roman" pitchFamily="18" charset="0"/>
              </a:rPr>
              <a:t>Lễ Dâng cầu Mùa   </a:t>
            </a:r>
            <a:br>
              <a:rPr lang="vi-VN" b="1" dirty="0">
                <a:solidFill>
                  <a:srgbClr val="FF0000"/>
                </a:solidFill>
                <a:latin typeface="UTM American Sans" pitchFamily="18" charset="0"/>
                <a:cs typeface="Times New Roman" pitchFamily="18" charset="0"/>
              </a:rPr>
            </a:br>
            <a:r>
              <a:rPr lang="vi-VN" sz="2800" b="1" i="1" dirty="0">
                <a:solidFill>
                  <a:srgbClr val="002060"/>
                </a:solidFill>
                <a:latin typeface="UTM American Sans" pitchFamily="18" charset="0"/>
                <a:cs typeface="Times New Roman" pitchFamily="18" charset="0"/>
              </a:rPr>
              <a:t>Đinh Công Huỳnh</a:t>
            </a:r>
            <a:endParaRPr lang="vi-VN" b="1"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0485380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b="1" u="sng" dirty="0" err="1">
                <a:solidFill>
                  <a:srgbClr val="C00000"/>
                </a:solidFill>
                <a:effectLst/>
                <a:latin typeface="UTM American Sans" pitchFamily="18" charset="0"/>
                <a:cs typeface="Times New Roman" pitchFamily="18" charset="0"/>
              </a:rPr>
              <a:t>Đk</a:t>
            </a:r>
            <a:r>
              <a:rPr lang="en-US" sz="4000" b="1" u="sng" dirty="0">
                <a:solidFill>
                  <a:srgbClr val="C00000"/>
                </a:solidFill>
                <a:effectLst/>
                <a:latin typeface="UTM American Sans" pitchFamily="18" charset="0"/>
                <a:cs typeface="Times New Roman" pitchFamily="18" charset="0"/>
              </a:rPr>
              <a:t>:</a:t>
            </a:r>
            <a:r>
              <a:rPr lang="en-US" sz="4000" b="1" dirty="0">
                <a:solidFill>
                  <a:srgbClr val="002060"/>
                </a:solidFill>
                <a:effectLst/>
                <a:latin typeface="UTM American Sans" pitchFamily="18" charset="0"/>
                <a:cs typeface="Times New Roman" pitchFamily="18" charset="0"/>
              </a:rPr>
              <a:t> </a:t>
            </a:r>
            <a:r>
              <a:rPr lang="vi-VN" sz="4000" b="1" dirty="0">
                <a:solidFill>
                  <a:srgbClr val="002060"/>
                </a:solidFill>
                <a:effectLst/>
                <a:cs typeface="Times New Roman" panose="02020603050405020304" pitchFamily="18" charset="0"/>
              </a:rPr>
              <a:t>Mùa đông đã tàn phai, mừng xuân mới về đây, muôn hoa dâng hương ngát thơm, chim tung bay trong nắng vàng, bao lời chúc xuân vang lừng. Những giây phút đầu năm đoàn con đến quỳ đây, dâng câu ca vang khắp nơi, tung hô uy danh Chúa Trời đã cho mùa xuân nở tươi.</a:t>
            </a:r>
          </a:p>
        </p:txBody>
      </p:sp>
    </p:spTree>
    <p:extLst>
      <p:ext uri="{BB962C8B-B14F-4D97-AF65-F5344CB8AC3E}">
        <p14:creationId xmlns:p14="http://schemas.microsoft.com/office/powerpoint/2010/main" val="20411158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1" u="sng" dirty="0">
                <a:solidFill>
                  <a:srgbClr val="C00000"/>
                </a:solidFill>
                <a:effectLst/>
                <a:latin typeface="UTM American Sans" pitchFamily="18" charset="0"/>
                <a:cs typeface="Times New Roman" pitchFamily="18" charset="0"/>
              </a:rPr>
              <a:t>Tk1:</a:t>
            </a:r>
            <a:r>
              <a:rPr lang="en-US" b="1" dirty="0">
                <a:solidFill>
                  <a:srgbClr val="002060"/>
                </a:solidFill>
                <a:effectLst/>
                <a:latin typeface="UTM American Sans" pitchFamily="18" charset="0"/>
                <a:cs typeface="Times New Roman" pitchFamily="18" charset="0"/>
              </a:rPr>
              <a:t> </a:t>
            </a:r>
            <a:r>
              <a:rPr lang="vi-VN" sz="4000" b="1" dirty="0">
                <a:solidFill>
                  <a:srgbClr val="002060"/>
                </a:solidFill>
                <a:effectLst/>
              </a:rPr>
              <a:t> Ngày xuân sang cánh mai tươi vàng khung trời hân hoan tiếng ca rộn ràng. Mùa xuân sang tiễn đưa đông tàn cho đời thêm tươi nắng ấm nồng nàn. Đầu năm dâng Chúa bao ngày qua có ngày đơm hoa xen lẫn buồn lo. Người bôn ba sớm khuya giữa đời mong trời hôm mai mưa gió thuận hòa.</a:t>
            </a:r>
            <a:endParaRPr lang="en-US"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6980139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1" u="sng" dirty="0" err="1">
                <a:solidFill>
                  <a:srgbClr val="C00000"/>
                </a:solidFill>
                <a:effectLst/>
                <a:latin typeface="UTM American Sans" pitchFamily="18" charset="0"/>
                <a:cs typeface="Times New Roman" pitchFamily="18" charset="0"/>
              </a:rPr>
              <a:t>Đk</a:t>
            </a:r>
            <a:r>
              <a:rPr lang="en-US" sz="5400" b="1" u="sng" dirty="0">
                <a:solidFill>
                  <a:srgbClr val="C00000"/>
                </a:solidFill>
                <a:effectLst/>
                <a:latin typeface="UTM American Sans" pitchFamily="18" charset="0"/>
                <a:cs typeface="Times New Roman" pitchFamily="18" charset="0"/>
              </a:rPr>
              <a:t>:</a:t>
            </a:r>
            <a:r>
              <a:rPr lang="vi-VN" sz="5400" b="1" dirty="0">
                <a:solidFill>
                  <a:srgbClr val="002060"/>
                </a:solidFill>
                <a:effectLst/>
                <a:latin typeface="Times New Roman" pitchFamily="18" charset="0"/>
                <a:cs typeface="Times New Roman" pitchFamily="18" charset="0"/>
              </a:rPr>
              <a:t> </a:t>
            </a:r>
            <a:r>
              <a:rPr lang="vi-VN" sz="5400" b="1" dirty="0">
                <a:solidFill>
                  <a:srgbClr val="002060"/>
                </a:solidFill>
                <a:effectLst/>
              </a:rPr>
              <a:t>Nguyện xin dâng lên Thiên Chúa này ước mơ lúa vàng trổ bông. Hiệp dâng trong tấm bánh thơm ly rượu thắm nồng tình thương.</a:t>
            </a:r>
            <a:endParaRPr lang="vi-VN" sz="5400" b="1"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7698304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b="1" u="sng" dirty="0">
                <a:solidFill>
                  <a:srgbClr val="C00000"/>
                </a:solidFill>
                <a:effectLst/>
                <a:latin typeface="UTM American Sans" pitchFamily="18" charset="0"/>
                <a:cs typeface="Times New Roman" pitchFamily="18" charset="0"/>
              </a:rPr>
              <a:t>Tk2:</a:t>
            </a:r>
            <a:r>
              <a:rPr lang="en-US" sz="4000" b="1" dirty="0">
                <a:solidFill>
                  <a:srgbClr val="002060"/>
                </a:solidFill>
                <a:effectLst/>
                <a:latin typeface="UTM American Sans" pitchFamily="18" charset="0"/>
                <a:cs typeface="Times New Roman" pitchFamily="18" charset="0"/>
              </a:rPr>
              <a:t> </a:t>
            </a:r>
            <a:r>
              <a:rPr lang="vi-VN" sz="4000" b="1" dirty="0">
                <a:solidFill>
                  <a:srgbClr val="002060"/>
                </a:solidFill>
                <a:effectLst/>
              </a:rPr>
              <a:t>Nguyện dâng lên sướng vui u buồn bao điều tân toan Chúa ơi thương nhận. Chỉ mong sao lễ dâng cầu mùa cho đồng bào con hoa trái bội phần. Một năm qua với bao buồn vui xin nguyện dâng lên kính tin thành tâm. Nguyện nhân gian sống trong yên hàn muôn người hân hoan bên nắng huy hoàng.</a:t>
            </a:r>
            <a:endParaRPr lang="vi-VN" sz="3200" b="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4043968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1" u="sng" dirty="0" err="1">
                <a:solidFill>
                  <a:srgbClr val="C00000"/>
                </a:solidFill>
                <a:effectLst/>
                <a:latin typeface="UTM American Sans" pitchFamily="18" charset="0"/>
                <a:cs typeface="Times New Roman" pitchFamily="18" charset="0"/>
              </a:rPr>
              <a:t>Đk</a:t>
            </a:r>
            <a:r>
              <a:rPr lang="en-US" sz="5400" b="1" u="sng" dirty="0">
                <a:solidFill>
                  <a:srgbClr val="C00000"/>
                </a:solidFill>
                <a:effectLst/>
                <a:latin typeface="UTM American Sans" pitchFamily="18" charset="0"/>
                <a:cs typeface="Times New Roman" pitchFamily="18" charset="0"/>
              </a:rPr>
              <a:t>:</a:t>
            </a:r>
            <a:r>
              <a:rPr lang="vi-VN" sz="5400" b="1" dirty="0">
                <a:solidFill>
                  <a:srgbClr val="002060"/>
                </a:solidFill>
                <a:effectLst/>
                <a:latin typeface="Times New Roman" pitchFamily="18" charset="0"/>
                <a:cs typeface="Times New Roman" pitchFamily="18" charset="0"/>
              </a:rPr>
              <a:t> </a:t>
            </a:r>
            <a:r>
              <a:rPr lang="vi-VN" sz="5400" b="1" dirty="0">
                <a:solidFill>
                  <a:srgbClr val="002060"/>
                </a:solidFill>
                <a:effectLst/>
              </a:rPr>
              <a:t>Nguyện xin dâng lên Thiên Chúa này ước mơ lúa vàng trổ bông. Hiệp dâng trong tấm bánh thơm ly rượu thắm nồng tình thương.</a:t>
            </a:r>
            <a:endParaRPr lang="vi-VN" sz="5400" b="1"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53499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000" b="1" u="sng" dirty="0">
                <a:solidFill>
                  <a:srgbClr val="C00000"/>
                </a:solidFill>
                <a:effectLst/>
                <a:latin typeface="UTM American Sans" pitchFamily="18" charset="0"/>
                <a:cs typeface="Times New Roman" pitchFamily="18" charset="0"/>
              </a:rPr>
              <a:t>Tk3</a:t>
            </a:r>
            <a:r>
              <a:rPr lang="en-US" sz="4000" b="1" u="sng" dirty="0">
                <a:solidFill>
                  <a:srgbClr val="C00000"/>
                </a:solidFill>
                <a:effectLst/>
                <a:latin typeface="UTM American Sans" pitchFamily="18" charset="0"/>
                <a:cs typeface="Times New Roman" pitchFamily="18" charset="0"/>
              </a:rPr>
              <a:t>:</a:t>
            </a:r>
            <a:r>
              <a:rPr lang="en-US" sz="4000" b="1" dirty="0">
                <a:solidFill>
                  <a:srgbClr val="002060"/>
                </a:solidFill>
                <a:effectLst/>
                <a:latin typeface="UTM American Sans" pitchFamily="18" charset="0"/>
                <a:cs typeface="Times New Roman" pitchFamily="18" charset="0"/>
              </a:rPr>
              <a:t> </a:t>
            </a:r>
            <a:r>
              <a:rPr lang="vi-VN" sz="4000" b="1" dirty="0">
                <a:solidFill>
                  <a:srgbClr val="002060"/>
                </a:solidFill>
                <a:effectLst/>
              </a:rPr>
              <a:t>Ngày xuân dâng Chúa đây dân tộc, gia đình thân yêu khắp nơi xa gần. Cùng dâng lên Chúa đây Giáo Hội trên đường lữ thứ đang tiến về trời. Cùng dâng lên biết bao trẻ thơ, những người cô thân sống giữa chợ đời. Nguyện xin cho thế nhân luôn được an bình yên vui no ấm trong ngoài.</a:t>
            </a:r>
            <a:endParaRPr lang="vi-VN" sz="3200" b="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3139047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1" u="sng" dirty="0" err="1">
                <a:solidFill>
                  <a:srgbClr val="C00000"/>
                </a:solidFill>
                <a:effectLst/>
                <a:latin typeface="UTM American Sans" pitchFamily="18" charset="0"/>
                <a:cs typeface="Times New Roman" pitchFamily="18" charset="0"/>
              </a:rPr>
              <a:t>Đk</a:t>
            </a:r>
            <a:r>
              <a:rPr lang="en-US" sz="5400" b="1" u="sng" dirty="0">
                <a:solidFill>
                  <a:srgbClr val="C00000"/>
                </a:solidFill>
                <a:effectLst/>
                <a:latin typeface="UTM American Sans" pitchFamily="18" charset="0"/>
                <a:cs typeface="Times New Roman" pitchFamily="18" charset="0"/>
              </a:rPr>
              <a:t>:</a:t>
            </a:r>
            <a:r>
              <a:rPr lang="vi-VN" sz="5400" b="1" dirty="0">
                <a:solidFill>
                  <a:srgbClr val="002060"/>
                </a:solidFill>
                <a:effectLst/>
                <a:latin typeface="Times New Roman" pitchFamily="18" charset="0"/>
                <a:cs typeface="Times New Roman" pitchFamily="18" charset="0"/>
              </a:rPr>
              <a:t> </a:t>
            </a:r>
            <a:r>
              <a:rPr lang="vi-VN" sz="5400" b="1" dirty="0">
                <a:solidFill>
                  <a:srgbClr val="002060"/>
                </a:solidFill>
                <a:effectLst/>
              </a:rPr>
              <a:t>Nguyện xin dâng lên Thiên Chúa này ước mơ lúa vàng trổ bông. Hiệp dâng trong tấm bánh thơm ly rượu thắm nồng tình thương.</a:t>
            </a:r>
            <a:endParaRPr lang="vi-VN" sz="5400" b="1"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40093515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54190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8962666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61950"/>
            <a:ext cx="8839200" cy="3276600"/>
          </a:xfrm>
        </p:spPr>
        <p:txBody>
          <a:bodyPr>
            <a:normAutofit/>
          </a:bodyPr>
          <a:lstStyle/>
          <a:p>
            <a:r>
              <a:rPr lang="en-US" sz="4000" b="1" dirty="0">
                <a:solidFill>
                  <a:srgbClr val="FF0000"/>
                </a:solidFill>
                <a:effectLst/>
                <a:latin typeface="UTM American Sans" pitchFamily="18" charset="0"/>
                <a:cs typeface="Times New Roman" pitchFamily="18" charset="0"/>
              </a:rPr>
              <a:t>Ca </a:t>
            </a:r>
            <a:r>
              <a:rPr lang="en-US" sz="4000" b="1" dirty="0" err="1">
                <a:solidFill>
                  <a:srgbClr val="FF0000"/>
                </a:solidFill>
                <a:effectLst/>
                <a:latin typeface="UTM American Sans" pitchFamily="18" charset="0"/>
                <a:cs typeface="Times New Roman" pitchFamily="18" charset="0"/>
              </a:rPr>
              <a:t>Nguyện</a:t>
            </a:r>
            <a:r>
              <a:rPr lang="en-US" sz="4000" b="1" dirty="0">
                <a:solidFill>
                  <a:srgbClr val="FF0000"/>
                </a:solidFill>
                <a:effectLst/>
                <a:latin typeface="UTM American Sans" pitchFamily="18" charset="0"/>
                <a:cs typeface="Times New Roman" pitchFamily="18" charset="0"/>
              </a:rPr>
              <a:t> </a:t>
            </a:r>
            <a:r>
              <a:rPr lang="en-US" sz="4000" b="1" dirty="0" err="1">
                <a:solidFill>
                  <a:srgbClr val="FF0000"/>
                </a:solidFill>
                <a:effectLst/>
                <a:latin typeface="UTM American Sans" pitchFamily="18" charset="0"/>
                <a:cs typeface="Times New Roman" pitchFamily="18" charset="0"/>
              </a:rPr>
              <a:t>Hiệp</a:t>
            </a:r>
            <a:r>
              <a:rPr lang="en-US" sz="4000" b="1" dirty="0">
                <a:solidFill>
                  <a:srgbClr val="FF0000"/>
                </a:solidFill>
                <a:effectLst/>
                <a:latin typeface="UTM American Sans" pitchFamily="18" charset="0"/>
                <a:cs typeface="Times New Roman" pitchFamily="18" charset="0"/>
              </a:rPr>
              <a:t> </a:t>
            </a:r>
            <a:r>
              <a:rPr lang="en-US" sz="4000" b="1" dirty="0" err="1">
                <a:solidFill>
                  <a:srgbClr val="FF0000"/>
                </a:solidFill>
                <a:effectLst/>
                <a:latin typeface="UTM American Sans" pitchFamily="18" charset="0"/>
                <a:cs typeface="Times New Roman" pitchFamily="18" charset="0"/>
              </a:rPr>
              <a:t>Lễ</a:t>
            </a:r>
            <a:r>
              <a:rPr lang="en-US" sz="4000" b="1" dirty="0">
                <a:solidFill>
                  <a:srgbClr val="FF0000"/>
                </a:solidFill>
                <a:effectLst/>
                <a:latin typeface="UTM American Sans" pitchFamily="18" charset="0"/>
                <a:cs typeface="Times New Roman" pitchFamily="18" charset="0"/>
              </a:rPr>
              <a:t> </a:t>
            </a:r>
            <a:br>
              <a:rPr lang="en-US" sz="4000" b="1" dirty="0">
                <a:solidFill>
                  <a:srgbClr val="FF0000"/>
                </a:solidFill>
                <a:effectLst/>
                <a:latin typeface="UTM American Sans" pitchFamily="18" charset="0"/>
                <a:cs typeface="Times New Roman" pitchFamily="18" charset="0"/>
              </a:rPr>
            </a:br>
            <a:r>
              <a:rPr lang="vi-VN" sz="4800" b="1" dirty="0">
                <a:solidFill>
                  <a:srgbClr val="FF0000"/>
                </a:solidFill>
                <a:latin typeface="UTM American Sans" pitchFamily="18" charset="0"/>
                <a:cs typeface="Times New Roman" pitchFamily="18" charset="0"/>
              </a:rPr>
              <a:t>Xuân Tạ Ơn</a:t>
            </a:r>
            <a:r>
              <a:rPr lang="en-US" sz="3200" b="1" dirty="0">
                <a:solidFill>
                  <a:srgbClr val="FF0000"/>
                </a:solidFill>
                <a:effectLst/>
                <a:latin typeface="UTM American Sans" pitchFamily="18" charset="0"/>
                <a:cs typeface="Times New Roman" pitchFamily="18" charset="0"/>
              </a:rPr>
              <a:t/>
            </a:r>
            <a:br>
              <a:rPr lang="en-US" sz="3200" b="1" dirty="0">
                <a:solidFill>
                  <a:srgbClr val="FF0000"/>
                </a:solidFill>
                <a:effectLst/>
                <a:latin typeface="UTM American Sans" pitchFamily="18" charset="0"/>
                <a:cs typeface="Times New Roman" pitchFamily="18" charset="0"/>
              </a:rPr>
            </a:br>
            <a:r>
              <a:rPr lang="vi-VN" sz="3200" b="1" i="1" dirty="0">
                <a:solidFill>
                  <a:srgbClr val="002060"/>
                </a:solidFill>
                <a:latin typeface="UTM American Sans" pitchFamily="18" charset="0"/>
                <a:cs typeface="Times New Roman" pitchFamily="18" charset="0"/>
              </a:rPr>
              <a:t>Hoàng Phương</a:t>
            </a:r>
            <a:endParaRPr lang="vi-VN" sz="2800" b="1" dirty="0">
              <a:solidFill>
                <a:srgbClr val="FF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543550"/>
          </a:xfrm>
        </p:spPr>
        <p:txBody>
          <a:bodyPr>
            <a:noAutofit/>
          </a:bodyPr>
          <a:lstStyle/>
          <a:p>
            <a:pPr algn="just"/>
            <a:r>
              <a:rPr lang="en-US" sz="4800" b="1" u="sng" dirty="0">
                <a:solidFill>
                  <a:srgbClr val="C00000"/>
                </a:solidFill>
                <a:effectLst/>
                <a:latin typeface="UTM American Sans" pitchFamily="18" charset="0"/>
                <a:cs typeface="Times New Roman" pitchFamily="18" charset="0"/>
              </a:rPr>
              <a:t>Tk1:</a:t>
            </a:r>
            <a:r>
              <a:rPr lang="en-US" sz="4800" b="1" dirty="0">
                <a:solidFill>
                  <a:srgbClr val="002060"/>
                </a:solidFill>
                <a:effectLst/>
                <a:latin typeface="UTM American Sans" pitchFamily="18" charset="0"/>
                <a:cs typeface="Times New Roman" pitchFamily="18" charset="0"/>
              </a:rPr>
              <a:t> </a:t>
            </a:r>
            <a:r>
              <a:rPr lang="vi-VN" b="1" dirty="0">
                <a:solidFill>
                  <a:srgbClr val="002060"/>
                </a:solidFill>
                <a:effectLst/>
              </a:rPr>
              <a:t>Trong ngày đầu năm mới xin dâng lên Chúa lao công con người. Bao hoa quả tốt tươi chính Chúa tác thành cho đơm bông kết trái. Xin Chúa khứng thánh hóa những công việc chúng con làm để làm Vinh Danh Chúa, để làm Vinh Danh Chúa.</a:t>
            </a:r>
            <a:br>
              <a:rPr lang="vi-VN" b="1" dirty="0">
                <a:solidFill>
                  <a:srgbClr val="002060"/>
                </a:solidFill>
                <a:effectLst/>
              </a:rPr>
            </a:br>
            <a:endParaRPr lang="vi-VN" b="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856212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238732"/>
          </a:xfrm>
        </p:spPr>
        <p:txBody>
          <a:bodyPr>
            <a:noAutofit/>
          </a:bodyPr>
          <a:lstStyle/>
          <a:p>
            <a:pPr algn="just"/>
            <a:r>
              <a:rPr lang="vi-VN" sz="5400" b="1" u="sng" dirty="0">
                <a:solidFill>
                  <a:srgbClr val="C00000"/>
                </a:solidFill>
                <a:effectLst/>
                <a:latin typeface="UTM American Sans" pitchFamily="18" charset="0"/>
                <a:cs typeface="Times New Roman" pitchFamily="18" charset="0"/>
              </a:rPr>
              <a:t>Tk2</a:t>
            </a:r>
            <a:r>
              <a:rPr lang="en-US" sz="5400" b="1" u="sng" dirty="0">
                <a:solidFill>
                  <a:srgbClr val="C00000"/>
                </a:solidFill>
                <a:effectLst/>
                <a:latin typeface="UTM American Sans" pitchFamily="18" charset="0"/>
                <a:cs typeface="Times New Roman" pitchFamily="18" charset="0"/>
              </a:rPr>
              <a:t>:</a:t>
            </a:r>
            <a:r>
              <a:rPr lang="en-US" sz="5400" b="1" dirty="0">
                <a:solidFill>
                  <a:srgbClr val="002060"/>
                </a:solidFill>
                <a:effectLst/>
                <a:latin typeface="UTM American Sans" pitchFamily="18" charset="0"/>
                <a:cs typeface="Times New Roman" pitchFamily="18" charset="0"/>
              </a:rPr>
              <a:t> </a:t>
            </a:r>
            <a:r>
              <a:rPr lang="vi-VN" sz="5400" b="1" dirty="0">
                <a:solidFill>
                  <a:srgbClr val="002060"/>
                </a:solidFill>
                <a:effectLst/>
              </a:rPr>
              <a:t>Xuân mới reo vui nhắc tâm hồn hướng lên trời. Nguyện luôn trung thành theo đường Chúa đi, để mai sau hưởng xuân vui Nước Trời</a:t>
            </a:r>
            <a:r>
              <a:rPr lang="vi-VN" sz="5400" b="1" dirty="0" smtClean="0">
                <a:solidFill>
                  <a:srgbClr val="002060"/>
                </a:solidFill>
                <a:effectLst/>
              </a:rPr>
              <a:t>.</a:t>
            </a:r>
            <a:endParaRPr lang="vi-VN" sz="5400" b="1"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6864120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1" u="sng" dirty="0" err="1">
                <a:solidFill>
                  <a:srgbClr val="C00000"/>
                </a:solidFill>
                <a:effectLst/>
                <a:latin typeface="UTM American Sans" pitchFamily="18" charset="0"/>
                <a:cs typeface="Times New Roman" pitchFamily="18" charset="0"/>
              </a:rPr>
              <a:t>Đk</a:t>
            </a:r>
            <a:r>
              <a:rPr lang="en-US" sz="5400" b="1" u="sng" dirty="0">
                <a:solidFill>
                  <a:srgbClr val="C00000"/>
                </a:solidFill>
                <a:effectLst/>
                <a:latin typeface="UTM American Sans" pitchFamily="18" charset="0"/>
                <a:cs typeface="Times New Roman" pitchFamily="18" charset="0"/>
              </a:rPr>
              <a:t>:</a:t>
            </a:r>
            <a:r>
              <a:rPr lang="en-US" sz="5400" b="1" dirty="0">
                <a:solidFill>
                  <a:srgbClr val="002060"/>
                </a:solidFill>
                <a:effectLst/>
                <a:latin typeface="UTM American Sans" pitchFamily="18" charset="0"/>
                <a:cs typeface="Times New Roman" pitchFamily="18" charset="0"/>
              </a:rPr>
              <a:t> </a:t>
            </a:r>
            <a:r>
              <a:rPr lang="vi-VN" sz="5400" b="1" dirty="0">
                <a:solidFill>
                  <a:srgbClr val="002060"/>
                </a:solidFill>
                <a:effectLst/>
                <a:cs typeface="Times New Roman" panose="02020603050405020304" pitchFamily="18" charset="0"/>
              </a:rPr>
              <a:t>Tạ ơn Cha xin tạ ơn Cha vì những ơn lành Cha ban một năm qua. Tạ ơn Cha xin tạ ơn Cha vì muôn ơn phúc tuôn tràn qua tháng năm.</a:t>
            </a:r>
          </a:p>
        </p:txBody>
      </p:sp>
    </p:spTree>
    <p:extLst>
      <p:ext uri="{BB962C8B-B14F-4D97-AF65-F5344CB8AC3E}">
        <p14:creationId xmlns:p14="http://schemas.microsoft.com/office/powerpoint/2010/main" val="31284244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000" b="1" u="sng" dirty="0">
                <a:solidFill>
                  <a:srgbClr val="C00000"/>
                </a:solidFill>
                <a:effectLst/>
                <a:latin typeface="UTM American Sans" pitchFamily="18" charset="0"/>
                <a:cs typeface="Times New Roman" pitchFamily="18" charset="0"/>
              </a:rPr>
              <a:t>Tk2:</a:t>
            </a:r>
            <a:r>
              <a:rPr lang="en-US" sz="4000" b="1" dirty="0">
                <a:solidFill>
                  <a:srgbClr val="002060"/>
                </a:solidFill>
                <a:effectLst/>
                <a:latin typeface="UTM American Sans" pitchFamily="18" charset="0"/>
                <a:cs typeface="Times New Roman" pitchFamily="18" charset="0"/>
              </a:rPr>
              <a:t> </a:t>
            </a:r>
            <a:r>
              <a:rPr lang="vi-VN" sz="4000" b="1" dirty="0">
                <a:solidFill>
                  <a:srgbClr val="002060"/>
                </a:solidFill>
                <a:effectLst/>
              </a:rPr>
              <a:t>rong ngày đầu năm mới xin tri ân Chúa thương yêu nhân trần. Ban ơn lành chứa chan, phúc đức dư tràn ơn thiêng tuôn lai láng. Dâng Chúa những yếu đuối kiếp con người chóng qua này, để mùa xuân ơn phúc làm đẹp đời con mãi, như nhánh mai vàng sắc xuân hiệp lòng hái dâng về Chúa trên trời.</a:t>
            </a:r>
            <a:endParaRPr lang="vi-VN" sz="4000" b="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4858305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1" u="sng" dirty="0" err="1">
                <a:solidFill>
                  <a:srgbClr val="C00000"/>
                </a:solidFill>
                <a:effectLst/>
                <a:latin typeface="UTM American Sans" pitchFamily="18" charset="0"/>
                <a:cs typeface="Times New Roman" pitchFamily="18" charset="0"/>
              </a:rPr>
              <a:t>Đk</a:t>
            </a:r>
            <a:r>
              <a:rPr lang="en-US" sz="5400" b="1" u="sng" dirty="0">
                <a:solidFill>
                  <a:srgbClr val="C00000"/>
                </a:solidFill>
                <a:effectLst/>
                <a:latin typeface="UTM American Sans" pitchFamily="18" charset="0"/>
                <a:cs typeface="Times New Roman" pitchFamily="18" charset="0"/>
              </a:rPr>
              <a:t>:</a:t>
            </a:r>
            <a:r>
              <a:rPr lang="en-US" sz="5400" b="1" dirty="0">
                <a:solidFill>
                  <a:srgbClr val="002060"/>
                </a:solidFill>
                <a:effectLst/>
                <a:latin typeface="UTM American Sans" pitchFamily="18" charset="0"/>
                <a:cs typeface="Times New Roman" pitchFamily="18" charset="0"/>
              </a:rPr>
              <a:t> </a:t>
            </a:r>
            <a:r>
              <a:rPr lang="vi-VN" sz="5400" b="1" dirty="0">
                <a:solidFill>
                  <a:srgbClr val="002060"/>
                </a:solidFill>
                <a:effectLst/>
                <a:cs typeface="Times New Roman" panose="02020603050405020304" pitchFamily="18" charset="0"/>
              </a:rPr>
              <a:t>Tạ ơn Cha xin tạ ơn Cha vì những ơn lành Cha ban một năm qua. Tạ ơn Cha xin tạ ơn Cha vì muôn ơn phúc tuôn tràn qua tháng năm.</a:t>
            </a:r>
          </a:p>
        </p:txBody>
      </p:sp>
    </p:spTree>
    <p:extLst>
      <p:ext uri="{BB962C8B-B14F-4D97-AF65-F5344CB8AC3E}">
        <p14:creationId xmlns:p14="http://schemas.microsoft.com/office/powerpoint/2010/main" val="10993127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1" u="sng" dirty="0">
                <a:solidFill>
                  <a:srgbClr val="C00000"/>
                </a:solidFill>
                <a:effectLst/>
                <a:latin typeface="UTM American Sans" pitchFamily="18" charset="0"/>
                <a:cs typeface="Times New Roman" pitchFamily="18" charset="0"/>
              </a:rPr>
              <a:t>Tk3:</a:t>
            </a:r>
            <a:r>
              <a:rPr lang="en-US" b="1" dirty="0">
                <a:solidFill>
                  <a:srgbClr val="002060"/>
                </a:solidFill>
                <a:effectLst/>
                <a:latin typeface="UTM American Sans" pitchFamily="18" charset="0"/>
                <a:cs typeface="Times New Roman" pitchFamily="18" charset="0"/>
              </a:rPr>
              <a:t> </a:t>
            </a:r>
            <a:r>
              <a:rPr lang="vi-VN" sz="4000" b="1" dirty="0">
                <a:solidFill>
                  <a:srgbClr val="002060"/>
                </a:solidFill>
                <a:effectLst/>
              </a:rPr>
              <a:t>Dâng từng ngày con sống, dâng bao mơ ước, dâng bao hy vọng. Mong sống đời mến thương, góp sức xây dựng tương lai thêm tươi sáng. Xin Chúa hãy chúc phúc hết muôn nhà sống an hòa, cuộc đời luôn chan chứa một mùa xuân ân thánh. Đây những tâm tình thiết tha hiệp lòng kính dâng Cha uy linh toàn năng.</a:t>
            </a:r>
            <a:endParaRPr lang="vi-VN" b="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7261763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1" u="sng" dirty="0" err="1">
                <a:solidFill>
                  <a:srgbClr val="C00000"/>
                </a:solidFill>
                <a:effectLst/>
                <a:latin typeface="UTM American Sans" pitchFamily="18" charset="0"/>
                <a:cs typeface="Times New Roman" pitchFamily="18" charset="0"/>
              </a:rPr>
              <a:t>Đk</a:t>
            </a:r>
            <a:r>
              <a:rPr lang="en-US" sz="5400" b="1" u="sng" dirty="0">
                <a:solidFill>
                  <a:srgbClr val="C00000"/>
                </a:solidFill>
                <a:effectLst/>
                <a:latin typeface="UTM American Sans" pitchFamily="18" charset="0"/>
                <a:cs typeface="Times New Roman" pitchFamily="18" charset="0"/>
              </a:rPr>
              <a:t>:</a:t>
            </a:r>
            <a:r>
              <a:rPr lang="en-US" sz="5400" b="1" dirty="0">
                <a:solidFill>
                  <a:srgbClr val="002060"/>
                </a:solidFill>
                <a:effectLst/>
                <a:latin typeface="UTM American Sans" pitchFamily="18" charset="0"/>
                <a:cs typeface="Times New Roman" pitchFamily="18" charset="0"/>
              </a:rPr>
              <a:t> </a:t>
            </a:r>
            <a:r>
              <a:rPr lang="vi-VN" sz="5400" b="1" dirty="0">
                <a:solidFill>
                  <a:srgbClr val="002060"/>
                </a:solidFill>
                <a:effectLst/>
                <a:cs typeface="Times New Roman" panose="02020603050405020304" pitchFamily="18" charset="0"/>
              </a:rPr>
              <a:t>Tạ ơn Cha xin tạ ơn Cha vì những ơn lành Cha ban một năm qua. Tạ ơn Cha xin tạ ơn Cha vì muôn ơn phúc tuôn tràn qua tháng năm.</a:t>
            </a:r>
          </a:p>
        </p:txBody>
      </p:sp>
    </p:spTree>
    <p:extLst>
      <p:ext uri="{BB962C8B-B14F-4D97-AF65-F5344CB8AC3E}">
        <p14:creationId xmlns:p14="http://schemas.microsoft.com/office/powerpoint/2010/main" val="9183217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836285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 y="590550"/>
            <a:ext cx="8686800" cy="3790950"/>
          </a:xfrm>
        </p:spPr>
        <p:txBody>
          <a:bodyPr>
            <a:noAutofit/>
          </a:bodyPr>
          <a:lstStyle/>
          <a:p>
            <a:r>
              <a:rPr lang="en-US" sz="4000" b="1" dirty="0">
                <a:solidFill>
                  <a:srgbClr val="FF0000"/>
                </a:solidFill>
                <a:effectLst/>
                <a:cs typeface="Times New Roman" pitchFamily="18" charset="0"/>
              </a:rPr>
              <a:t>Ca </a:t>
            </a:r>
            <a:r>
              <a:rPr lang="en-US" sz="4000" b="1" dirty="0" err="1">
                <a:solidFill>
                  <a:srgbClr val="FF0000"/>
                </a:solidFill>
                <a:effectLst/>
                <a:cs typeface="Times New Roman" pitchFamily="18" charset="0"/>
              </a:rPr>
              <a:t>Kết</a:t>
            </a:r>
            <a:r>
              <a:rPr lang="en-US" sz="4000" b="1" dirty="0">
                <a:solidFill>
                  <a:srgbClr val="FF0000"/>
                </a:solidFill>
                <a:effectLst/>
                <a:cs typeface="Times New Roman" pitchFamily="18" charset="0"/>
              </a:rPr>
              <a:t> </a:t>
            </a:r>
            <a:r>
              <a:rPr lang="en-US" sz="4000" b="1" dirty="0" err="1">
                <a:solidFill>
                  <a:srgbClr val="FF0000"/>
                </a:solidFill>
                <a:effectLst/>
                <a:cs typeface="Times New Roman" pitchFamily="18" charset="0"/>
              </a:rPr>
              <a:t>Lễ</a:t>
            </a:r>
            <a:r>
              <a:rPr lang="en-US" sz="4000" b="1" dirty="0">
                <a:solidFill>
                  <a:srgbClr val="FF0000"/>
                </a:solidFill>
                <a:effectLst/>
                <a:cs typeface="Times New Roman" pitchFamily="18" charset="0"/>
              </a:rPr>
              <a:t/>
            </a:r>
            <a:br>
              <a:rPr lang="en-US" sz="4000" b="1" dirty="0">
                <a:solidFill>
                  <a:srgbClr val="FF0000"/>
                </a:solidFill>
                <a:effectLst/>
                <a:cs typeface="Times New Roman" pitchFamily="18" charset="0"/>
              </a:rPr>
            </a:br>
            <a:r>
              <a:rPr lang="vi-VN" sz="4000" b="1" dirty="0">
                <a:solidFill>
                  <a:srgbClr val="FF0000"/>
                </a:solidFill>
                <a:cs typeface="Times New Roman" pitchFamily="18" charset="0"/>
              </a:rPr>
              <a:t>Nữ Vương Mùa Xuân </a:t>
            </a:r>
            <a:r>
              <a:rPr lang="en-US" b="1" dirty="0">
                <a:solidFill>
                  <a:srgbClr val="FF0000"/>
                </a:solidFill>
                <a:effectLst/>
                <a:cs typeface="Times New Roman" pitchFamily="18" charset="0"/>
              </a:rPr>
              <a:t/>
            </a:r>
            <a:br>
              <a:rPr lang="en-US" b="1" dirty="0">
                <a:solidFill>
                  <a:srgbClr val="FF0000"/>
                </a:solidFill>
                <a:effectLst/>
                <a:cs typeface="Times New Roman" pitchFamily="18" charset="0"/>
              </a:rPr>
            </a:br>
            <a:r>
              <a:rPr lang="vi-VN" sz="4000" b="1" i="1" dirty="0">
                <a:solidFill>
                  <a:srgbClr val="002060"/>
                </a:solidFill>
                <a:effectLst/>
                <a:cs typeface="Times New Roman" pitchFamily="18" charset="0"/>
              </a:rPr>
              <a:t>Lm.Vũ Mộng Thơ</a:t>
            </a: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1" u="sng" dirty="0">
                <a:solidFill>
                  <a:srgbClr val="C00000"/>
                </a:solidFill>
                <a:effectLst/>
                <a:latin typeface="UTM American Sans" pitchFamily="18" charset="0"/>
                <a:cs typeface="Times New Roman" pitchFamily="18" charset="0"/>
              </a:rPr>
              <a:t>Tk1:</a:t>
            </a:r>
            <a:r>
              <a:rPr lang="en-US" b="1" dirty="0">
                <a:solidFill>
                  <a:srgbClr val="002060"/>
                </a:solidFill>
                <a:effectLst/>
                <a:latin typeface="UTM American Sans" pitchFamily="18" charset="0"/>
                <a:cs typeface="Times New Roman" pitchFamily="18" charset="0"/>
              </a:rPr>
              <a:t> </a:t>
            </a:r>
            <a:r>
              <a:rPr lang="vi-VN" sz="4800" b="1" dirty="0">
                <a:solidFill>
                  <a:srgbClr val="002060"/>
                </a:solidFill>
                <a:latin typeface="UTM American Sans" pitchFamily="18" charset="0"/>
                <a:cs typeface="Times New Roman" pitchFamily="18" charset="0"/>
              </a:rPr>
              <a:t>Đ</a:t>
            </a:r>
            <a:r>
              <a:rPr lang="vi-VN" sz="4800" b="1" dirty="0">
                <a:solidFill>
                  <a:srgbClr val="002060"/>
                </a:solidFill>
                <a:effectLst/>
              </a:rPr>
              <a:t>ông qua mau trúc xinh nghiêng nghiêng đợi chờ. Xuân mới về hồn con say ngát ý thơ. Hoa xinh tươi thắm hương trong làn gió mới. Tiến dâng Mẹ Nữ Vương mùa xuân yêu thương.</a:t>
            </a:r>
            <a:endParaRPr lang="vi-VN" b="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0969423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400" b="1" u="sng" dirty="0">
                <a:solidFill>
                  <a:srgbClr val="C00000"/>
                </a:solidFill>
                <a:effectLst/>
                <a:latin typeface="UTM American Sans" pitchFamily="18" charset="0"/>
                <a:cs typeface="Times New Roman" panose="02020603050405020304" pitchFamily="18" charset="0"/>
              </a:rPr>
              <a:t>Đk:</a:t>
            </a:r>
            <a:r>
              <a:rPr lang="vi-VN" sz="5400" dirty="0">
                <a:solidFill>
                  <a:srgbClr val="002060"/>
                </a:solidFill>
                <a:effectLst/>
                <a:latin typeface="Times New Roman" panose="02020603050405020304" pitchFamily="18" charset="0"/>
                <a:cs typeface="Times New Roman" panose="02020603050405020304" pitchFamily="18" charset="0"/>
              </a:rPr>
              <a:t> </a:t>
            </a:r>
            <a:r>
              <a:rPr lang="vi-VN" sz="4800" dirty="0">
                <a:solidFill>
                  <a:srgbClr val="002060"/>
                </a:solidFill>
                <a:effectLst/>
              </a:rPr>
              <a:t> </a:t>
            </a:r>
            <a:r>
              <a:rPr lang="vi-VN" sz="4800" b="1" dirty="0">
                <a:solidFill>
                  <a:srgbClr val="002060"/>
                </a:solidFill>
                <a:effectLst/>
              </a:rPr>
              <a:t>Ma-ri-a chúng con kính dâng lên Mẹ tin yêu thương dẫu ngàn khó nguy trăm đường. Mẹ hãy thương xuống muôn hồng ân chan chứa. Nguyện tháng ngày chúc khen tình mẹ yêu thương.</a:t>
            </a:r>
            <a:endParaRPr lang="vi-VN" sz="5400" b="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936326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b="1" u="sng" dirty="0">
                <a:solidFill>
                  <a:srgbClr val="C00000"/>
                </a:solidFill>
                <a:effectLst/>
                <a:latin typeface="UTM American Sans" pitchFamily="18" charset="0"/>
                <a:cs typeface="Times New Roman" pitchFamily="18" charset="0"/>
              </a:rPr>
              <a:t>Tk2:</a:t>
            </a:r>
            <a:r>
              <a:rPr lang="en-US" b="1" dirty="0">
                <a:solidFill>
                  <a:srgbClr val="002060"/>
                </a:solidFill>
                <a:effectLst/>
                <a:latin typeface="UTM American Sans" pitchFamily="18" charset="0"/>
                <a:cs typeface="Times New Roman" pitchFamily="18" charset="0"/>
              </a:rPr>
              <a:t> </a:t>
            </a:r>
            <a:r>
              <a:rPr lang="vi-VN" sz="4800" b="1" dirty="0">
                <a:solidFill>
                  <a:srgbClr val="002060"/>
                </a:solidFill>
                <a:latin typeface="UTM American Sans" pitchFamily="18" charset="0"/>
                <a:cs typeface="Times New Roman" pitchFamily="18" charset="0"/>
              </a:rPr>
              <a:t>Xuân êm say ngất ngây như muôn nụ hồng vui gió về cùng vang ca khúc yêu đương. Tim ươm Xuân thắm xinh trong màu mắt biếc. Hãy ca khen Nữ Vương mùa xuân yêu thương.</a:t>
            </a:r>
            <a:endParaRPr lang="vi-VN" b="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624643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b="1" u="sng" dirty="0" err="1">
                <a:solidFill>
                  <a:srgbClr val="C00000"/>
                </a:solidFill>
                <a:effectLst/>
                <a:latin typeface="UTM American Sans" pitchFamily="18" charset="0"/>
                <a:cs typeface="Times New Roman" pitchFamily="18" charset="0"/>
              </a:rPr>
              <a:t>Đk</a:t>
            </a:r>
            <a:r>
              <a:rPr lang="en-US" sz="4000" b="1" u="sng" dirty="0">
                <a:solidFill>
                  <a:srgbClr val="C00000"/>
                </a:solidFill>
                <a:effectLst/>
                <a:latin typeface="UTM American Sans" pitchFamily="18" charset="0"/>
                <a:cs typeface="Times New Roman" pitchFamily="18" charset="0"/>
              </a:rPr>
              <a:t>:</a:t>
            </a:r>
            <a:r>
              <a:rPr lang="en-US" sz="4000" b="1" dirty="0">
                <a:solidFill>
                  <a:srgbClr val="002060"/>
                </a:solidFill>
                <a:effectLst/>
                <a:latin typeface="UTM American Sans" pitchFamily="18" charset="0"/>
                <a:cs typeface="Times New Roman" pitchFamily="18" charset="0"/>
              </a:rPr>
              <a:t> </a:t>
            </a:r>
            <a:r>
              <a:rPr lang="vi-VN" sz="4000" b="1" dirty="0">
                <a:solidFill>
                  <a:srgbClr val="002060"/>
                </a:solidFill>
                <a:effectLst/>
                <a:cs typeface="Times New Roman" panose="02020603050405020304" pitchFamily="18" charset="0"/>
              </a:rPr>
              <a:t>Mùa đông đã tàn phai, mừng xuân mới về đây, muôn hoa dâng hương ngát thơm, chim tung bay trong nắng vàng, bao lời chúc xuân vang lừng. Những giây phút đầu năm đoàn con đến quỳ đây, dâng câu ca vang khắp nơi, tung hô uy danh Chúa Trời đã cho mùa xuân nở tươi.</a:t>
            </a:r>
          </a:p>
        </p:txBody>
      </p:sp>
    </p:spTree>
    <p:extLst>
      <p:ext uri="{BB962C8B-B14F-4D97-AF65-F5344CB8AC3E}">
        <p14:creationId xmlns:p14="http://schemas.microsoft.com/office/powerpoint/2010/main" val="14839512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400" b="1" u="sng" dirty="0">
                <a:solidFill>
                  <a:srgbClr val="C00000"/>
                </a:solidFill>
                <a:effectLst/>
                <a:latin typeface="UTM American Sans" pitchFamily="18" charset="0"/>
                <a:cs typeface="Times New Roman" panose="02020603050405020304" pitchFamily="18" charset="0"/>
              </a:rPr>
              <a:t>Đk:</a:t>
            </a:r>
            <a:r>
              <a:rPr lang="vi-VN" sz="5400" dirty="0">
                <a:solidFill>
                  <a:srgbClr val="002060"/>
                </a:solidFill>
                <a:effectLst/>
                <a:latin typeface="Times New Roman" panose="02020603050405020304" pitchFamily="18" charset="0"/>
                <a:cs typeface="Times New Roman" panose="02020603050405020304" pitchFamily="18" charset="0"/>
              </a:rPr>
              <a:t> </a:t>
            </a:r>
            <a:r>
              <a:rPr lang="vi-VN" sz="4800" dirty="0">
                <a:solidFill>
                  <a:srgbClr val="002060"/>
                </a:solidFill>
                <a:effectLst/>
              </a:rPr>
              <a:t> </a:t>
            </a:r>
            <a:r>
              <a:rPr lang="vi-VN" sz="4800" b="1" dirty="0">
                <a:solidFill>
                  <a:srgbClr val="002060"/>
                </a:solidFill>
                <a:effectLst/>
              </a:rPr>
              <a:t>Ma-ri-a chúng con kính dâng lên Mẹ tin yêu thương dẫu ngàn khó nguy trăm đường. Mẹ hãy thương xuống muôn hồng ân chan chứa. Nguyện tháng ngày chúc khen tình mẹ yêu thương.</a:t>
            </a:r>
            <a:endParaRPr lang="vi-VN" sz="5400" b="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4954744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467350"/>
          </a:xfrm>
        </p:spPr>
        <p:txBody>
          <a:bodyPr>
            <a:noAutofit/>
          </a:bodyPr>
          <a:lstStyle/>
          <a:p>
            <a:pPr algn="just"/>
            <a:r>
              <a:rPr lang="vi-VN" b="1" u="sng" dirty="0">
                <a:solidFill>
                  <a:srgbClr val="C00000"/>
                </a:solidFill>
                <a:effectLst/>
                <a:latin typeface="UTM American Sans" pitchFamily="18" charset="0"/>
                <a:cs typeface="Times New Roman" pitchFamily="18" charset="0"/>
              </a:rPr>
              <a:t>Tk3:</a:t>
            </a:r>
            <a:r>
              <a:rPr lang="en-US" b="1" dirty="0">
                <a:solidFill>
                  <a:srgbClr val="002060"/>
                </a:solidFill>
                <a:effectLst/>
                <a:latin typeface="UTM American Sans" pitchFamily="18" charset="0"/>
                <a:cs typeface="Times New Roman" pitchFamily="18" charset="0"/>
              </a:rPr>
              <a:t> </a:t>
            </a:r>
            <a:r>
              <a:rPr lang="vi-VN" sz="4800" b="1" dirty="0">
                <a:solidFill>
                  <a:srgbClr val="002060"/>
                </a:solidFill>
                <a:latin typeface="UTM American Sans" pitchFamily="18" charset="0"/>
                <a:cs typeface="Times New Roman" pitchFamily="18" charset="0"/>
              </a:rPr>
              <a:t>Xin chi đây trước tôn nhan Mẹ nhân hiền. Bao tháng ngày Mẹ ơi trông đến quê hương. Tuy phong sương vẫn luôn quay về một hướng. Sống trong Mẹ Nữ Vương mùa xuân yêu thương.</a:t>
            </a:r>
            <a:br>
              <a:rPr lang="vi-VN" sz="4800" b="1" dirty="0">
                <a:solidFill>
                  <a:srgbClr val="002060"/>
                </a:solidFill>
                <a:latin typeface="UTM American Sans" pitchFamily="18" charset="0"/>
                <a:cs typeface="Times New Roman" pitchFamily="18" charset="0"/>
              </a:rPr>
            </a:br>
            <a:endParaRPr lang="vi-VN" b="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064569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400" b="1" u="sng" dirty="0">
                <a:solidFill>
                  <a:srgbClr val="C00000"/>
                </a:solidFill>
                <a:effectLst/>
                <a:latin typeface="UTM American Sans" pitchFamily="18" charset="0"/>
                <a:cs typeface="Times New Roman" panose="02020603050405020304" pitchFamily="18" charset="0"/>
              </a:rPr>
              <a:t>Đk:</a:t>
            </a:r>
            <a:r>
              <a:rPr lang="vi-VN" sz="5400" dirty="0">
                <a:solidFill>
                  <a:srgbClr val="002060"/>
                </a:solidFill>
                <a:effectLst/>
                <a:latin typeface="Times New Roman" panose="02020603050405020304" pitchFamily="18" charset="0"/>
                <a:cs typeface="Times New Roman" panose="02020603050405020304" pitchFamily="18" charset="0"/>
              </a:rPr>
              <a:t> </a:t>
            </a:r>
            <a:r>
              <a:rPr lang="vi-VN" sz="4800" dirty="0">
                <a:solidFill>
                  <a:srgbClr val="002060"/>
                </a:solidFill>
                <a:effectLst/>
              </a:rPr>
              <a:t> </a:t>
            </a:r>
            <a:r>
              <a:rPr lang="vi-VN" sz="4800" b="1" dirty="0">
                <a:solidFill>
                  <a:srgbClr val="002060"/>
                </a:solidFill>
                <a:effectLst/>
              </a:rPr>
              <a:t>Ma-ri-a chúng con kính dâng lên Mẹ tin yêu thương dẫu ngàn khó nguy trăm đường. Mẹ hãy thương xuống muôn hồng ân chan chứa. Nguyện tháng ngày chúc khen tình mẹ yêu thương.</a:t>
            </a:r>
            <a:endParaRPr lang="vi-VN" sz="5400" b="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4184125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83628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238732"/>
          </a:xfrm>
        </p:spPr>
        <p:txBody>
          <a:bodyPr>
            <a:noAutofit/>
          </a:bodyPr>
          <a:lstStyle/>
          <a:p>
            <a:pPr algn="just"/>
            <a:r>
              <a:rPr lang="vi-VN" sz="5400" b="1" u="sng" dirty="0">
                <a:solidFill>
                  <a:srgbClr val="C00000"/>
                </a:solidFill>
                <a:effectLst/>
                <a:latin typeface="UTM American Sans" pitchFamily="18" charset="0"/>
                <a:cs typeface="Times New Roman" pitchFamily="18" charset="0"/>
              </a:rPr>
              <a:t>Tk3</a:t>
            </a:r>
            <a:r>
              <a:rPr lang="en-US" sz="5400" b="1" u="sng" dirty="0">
                <a:solidFill>
                  <a:srgbClr val="C00000"/>
                </a:solidFill>
                <a:effectLst/>
                <a:latin typeface="UTM American Sans" pitchFamily="18" charset="0"/>
                <a:cs typeface="Times New Roman" pitchFamily="18" charset="0"/>
              </a:rPr>
              <a:t>:</a:t>
            </a:r>
            <a:r>
              <a:rPr lang="en-US" sz="5400" b="1" dirty="0">
                <a:solidFill>
                  <a:srgbClr val="002060"/>
                </a:solidFill>
                <a:effectLst/>
                <a:latin typeface="UTM American Sans" pitchFamily="18" charset="0"/>
                <a:cs typeface="Times New Roman" pitchFamily="18" charset="0"/>
              </a:rPr>
              <a:t> </a:t>
            </a:r>
            <a:r>
              <a:rPr lang="vi-VN" sz="5400" b="1" dirty="0">
                <a:solidFill>
                  <a:srgbClr val="002060"/>
                </a:solidFill>
                <a:effectLst/>
              </a:rPr>
              <a:t>Xin Chúa khoan nhân khấng ban hồng phúc tuôn tràn, để khi thêm tuổi thêm lòng mến yêu. Thời gian qua niềm tin thêm vững bền</a:t>
            </a:r>
            <a:r>
              <a:rPr lang="vi-VN" sz="5400" b="1" dirty="0" smtClean="0">
                <a:solidFill>
                  <a:srgbClr val="002060"/>
                </a:solidFill>
                <a:effectLst/>
              </a:rPr>
              <a:t>.</a:t>
            </a:r>
            <a:endParaRPr lang="vi-VN" sz="5400" b="1"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42064024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b="1" u="sng" dirty="0" err="1">
                <a:solidFill>
                  <a:srgbClr val="C00000"/>
                </a:solidFill>
                <a:effectLst/>
                <a:latin typeface="UTM American Sans" pitchFamily="18" charset="0"/>
                <a:cs typeface="Times New Roman" pitchFamily="18" charset="0"/>
              </a:rPr>
              <a:t>Đk</a:t>
            </a:r>
            <a:r>
              <a:rPr lang="en-US" sz="4000" b="1" u="sng" dirty="0">
                <a:solidFill>
                  <a:srgbClr val="C00000"/>
                </a:solidFill>
                <a:effectLst/>
                <a:latin typeface="UTM American Sans" pitchFamily="18" charset="0"/>
                <a:cs typeface="Times New Roman" pitchFamily="18" charset="0"/>
              </a:rPr>
              <a:t>:</a:t>
            </a:r>
            <a:r>
              <a:rPr lang="en-US" sz="4000" b="1" dirty="0">
                <a:solidFill>
                  <a:srgbClr val="002060"/>
                </a:solidFill>
                <a:effectLst/>
                <a:latin typeface="UTM American Sans" pitchFamily="18" charset="0"/>
                <a:cs typeface="Times New Roman" pitchFamily="18" charset="0"/>
              </a:rPr>
              <a:t> </a:t>
            </a:r>
            <a:r>
              <a:rPr lang="vi-VN" sz="4000" b="1" dirty="0">
                <a:solidFill>
                  <a:srgbClr val="002060"/>
                </a:solidFill>
                <a:effectLst/>
                <a:cs typeface="Times New Roman" panose="02020603050405020304" pitchFamily="18" charset="0"/>
              </a:rPr>
              <a:t>Mùa đông đã tàn phai, mừng xuân mới về đây, muôn hoa dâng hương ngát thơm, chim tung bay trong nắng vàng, bao lời chúc xuân vang lừng. Những giây phút đầu năm đoàn con đến quỳ đây, dâng câu ca vang khắp nơi, tung hô uy danh Chúa Trời đã cho mùa xuân nở tươi.</a:t>
            </a:r>
          </a:p>
        </p:txBody>
      </p:sp>
    </p:spTree>
    <p:extLst>
      <p:ext uri="{BB962C8B-B14F-4D97-AF65-F5344CB8AC3E}">
        <p14:creationId xmlns:p14="http://schemas.microsoft.com/office/powerpoint/2010/main" val="28405146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TotalTime>
  <Words>1820</Words>
  <Application>Microsoft Office PowerPoint</Application>
  <PresentationFormat>On-screen Show (16:9)</PresentationFormat>
  <Paragraphs>87</Paragraphs>
  <Slides>73</Slides>
  <Notes>16</Notes>
  <HiddenSlides>0</HiddenSlides>
  <MMClips>0</MMClips>
  <ScaleCrop>false</ScaleCrop>
  <HeadingPairs>
    <vt:vector size="4" baseType="variant">
      <vt:variant>
        <vt:lpstr>Theme</vt:lpstr>
      </vt:variant>
      <vt:variant>
        <vt:i4>8</vt:i4>
      </vt:variant>
      <vt:variant>
        <vt:lpstr>Slide Titles</vt:lpstr>
      </vt:variant>
      <vt:variant>
        <vt:i4>73</vt:i4>
      </vt:variant>
    </vt:vector>
  </HeadingPairs>
  <TitlesOfParts>
    <vt:vector size="81" baseType="lpstr">
      <vt:lpstr>Office Theme</vt:lpstr>
      <vt:lpstr>1_Office Theme</vt:lpstr>
      <vt:lpstr>15_Office Theme</vt:lpstr>
      <vt:lpstr>36_Default Design</vt:lpstr>
      <vt:lpstr>10_Office Theme</vt:lpstr>
      <vt:lpstr>37_Default Design</vt:lpstr>
      <vt:lpstr>3_Office Theme</vt:lpstr>
      <vt:lpstr>4_Office Theme</vt:lpstr>
      <vt:lpstr>PowerPoint Presentation</vt:lpstr>
      <vt:lpstr>Ca Nhập Lễ Mừng Xuân Mới Lm. Kim Long</vt:lpstr>
      <vt:lpstr>Đk: Mùa đông đã tàn phai, mừng xuân mới về đây, muôn hoa dâng hương ngát thơm, chim tung bay trong nắng vàng, bao lời chúc xuân vang lừng. Những giây phút đầu năm đoàn con đến quỳ đây, dâng câu ca vang khắp nơi, tung hô uy danh Chúa Trời đã cho mùa xuân nở tươi.</vt:lpstr>
      <vt:lpstr>Tk1: Năm tháng qua mau với bao là những lỗi lầm. Đoàn con nay đợi trông tình Chúa thương, rửa cho nên sạch trong như nắng hồng.</vt:lpstr>
      <vt:lpstr>Đk: Mùa đông đã tàn phai, mừng xuân mới về đây, muôn hoa dâng hương ngát thơm, chim tung bay trong nắng vàng, bao lời chúc xuân vang lừng. Những giây phút đầu năm đoàn con đến quỳ đây, dâng câu ca vang khắp nơi, tung hô uy danh Chúa Trời đã cho mùa xuân nở tươi.</vt:lpstr>
      <vt:lpstr>Tk2: Xuân mới reo vui nhắc tâm hồn hướng lên trời. Nguyện luôn trung thành theo đường Chúa đi, để mai sau hưởng xuân vui Nước Trời.</vt:lpstr>
      <vt:lpstr>Đk: Mùa đông đã tàn phai, mừng xuân mới về đây, muôn hoa dâng hương ngát thơm, chim tung bay trong nắng vàng, bao lời chúc xuân vang lừng. Những giây phút đầu năm đoàn con đến quỳ đây, dâng câu ca vang khắp nơi, tung hô uy danh Chúa Trời đã cho mùa xuân nở tươi.</vt:lpstr>
      <vt:lpstr>Tk3: Xin Chúa khoan nhân khấng ban hồng phúc tuôn tràn, để khi thêm tuổi thêm lòng mến yêu. Thời gian qua niềm tin thêm vững bền.</vt:lpstr>
      <vt:lpstr>Đk: Mùa đông đã tàn phai, mừng xuân mới về đây, muôn hoa dâng hương ngát thơm, chim tung bay trong nắng vàng, bao lời chúc xuân vang lừng. Những giây phút đầu năm đoàn con đến quỳ đây, dâng câu ca vang khắp nơi, tung hô uy danh Chúa Trời đã cho mùa xuân nở tươi.</vt:lpstr>
      <vt:lpstr>PowerPoint Presentation</vt:lpstr>
      <vt:lpstr> </vt:lpstr>
      <vt:lpstr> </vt:lpstr>
      <vt:lpstr> </vt:lpstr>
      <vt:lpstr> </vt:lpstr>
      <vt:lpstr> </vt:lpstr>
      <vt:lpstr> </vt:lpstr>
      <vt:lpstr> </vt:lpstr>
      <vt:lpstr>PowerPoint Presentation</vt:lpstr>
      <vt:lpstr>PowerPoint Presentation</vt:lpstr>
      <vt:lpstr>Đáp ca Thánh vịnh 89 Lm. Kim Long (5 Câu)</vt:lpstr>
      <vt:lpstr>Đk: Lạy Chúa xin củng cố việc tay chúng con làm.</vt:lpstr>
      <vt:lpstr>Tk1:  gay khi núi đồi chưa được tạo thành. Địa cầu và hoàn vũ chưa được khai sinh. Từ muôn thuở đến muôn đời Chúa ơi, Ngài vẫn là Thiên Chúa.</vt:lpstr>
      <vt:lpstr>Đk: Lạy Chúa xin củng cố việc tay chúng con làm.</vt:lpstr>
      <vt:lpstr>Tk2: Đây Thiên Chúa truyền con người trở về: Trở về cùng bụi cát mau phàm nhân ơi. Ngàn năm nào khác một ngày mới qua, tựa canh tàn đêm vắng.</vt:lpstr>
      <vt:lpstr>Đk: Lạy Chúa xin củng cố việc tay chúng con làm.</vt:lpstr>
      <vt:lpstr>Tk3: Tan như giấc mộng khi Ngài cuộn đi, tựa cỏ ngoài đồng mới trổ mọc ban mai. Bình minh vừa mới vươn dậy nở hoa, hoàng hôn vội khô héo.</vt:lpstr>
      <vt:lpstr>Đk: Lạy Chúa xin củng cố việc tay chúng con làm.</vt:lpstr>
      <vt:lpstr>Tk4: Ôi Thiên Chúa đợi bao giờ trở lại, mà chạnh lòng nhìn đến thương bầy tôi đây. Và răn dạy tính sổ đợi chúng con, hầu thêm phần khôn khéo.</vt:lpstr>
      <vt:lpstr>Đk: Lạy Chúa xin củng cố việc tay chúng con làm.</vt:lpstr>
      <vt:lpstr>Tk5: ho ban sáng được no thỏa tình Ngài, để ngày ngày mừng rỡ vang lời hoan ca. Bù bao ngày nếm khổ nhục, Chúa ơi, Ngài ban niềm vui sướng.</vt:lpstr>
      <vt:lpstr>Đk: Lạy Chúa xin củng cố việc tay chúng con làm.</vt:lpstr>
      <vt:lpstr>PowerPoint Presentation</vt:lpstr>
      <vt:lpstr>Alleluia-alleluia: Chúa nói: Tất cả những ai đang vất vả, mang gánh nặng nề. Hãy đến cùng tôi, tôi sẽ cho nghỉ ngơi. Alleluia…</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Lễ Dâng cầu Mùa    Đinh Công Huỳnh</vt:lpstr>
      <vt:lpstr>Tk1:  Ngày xuân sang cánh mai tươi vàng khung trời hân hoan tiếng ca rộn ràng. Mùa xuân sang tiễn đưa đông tàn cho đời thêm tươi nắng ấm nồng nàn. Đầu năm dâng Chúa bao ngày qua có ngày đơm hoa xen lẫn buồn lo. Người bôn ba sớm khuya giữa đời mong trời hôm mai mưa gió thuận hòa.</vt:lpstr>
      <vt:lpstr>Đk: Nguyện xin dâng lên Thiên Chúa này ước mơ lúa vàng trổ bông. Hiệp dâng trong tấm bánh thơm ly rượu thắm nồng tình thương.</vt:lpstr>
      <vt:lpstr>Tk2: Nguyện dâng lên sướng vui u buồn bao điều tân toan Chúa ơi thương nhận. Chỉ mong sao lễ dâng cầu mùa cho đồng bào con hoa trái bội phần. Một năm qua với bao buồn vui xin nguyện dâng lên kính tin thành tâm. Nguyện nhân gian sống trong yên hàn muôn người hân hoan bên nắng huy hoàng.</vt:lpstr>
      <vt:lpstr>Đk: Nguyện xin dâng lên Thiên Chúa này ước mơ lúa vàng trổ bông. Hiệp dâng trong tấm bánh thơm ly rượu thắm nồng tình thương.</vt:lpstr>
      <vt:lpstr>Tk3: Ngày xuân dâng Chúa đây dân tộc, gia đình thân yêu khắp nơi xa gần. Cùng dâng lên Chúa đây Giáo Hội trên đường lữ thứ đang tiến về trời. Cùng dâng lên biết bao trẻ thơ, những người cô thân sống giữa chợ đời. Nguyện xin cho thế nhân luôn được an bình yên vui no ấm trong ngoài.</vt:lpstr>
      <vt:lpstr>Đk: Nguyện xin dâng lên Thiên Chúa này ước mơ lúa vàng trổ bông. Hiệp dâng trong tấm bánh thơm ly rượu thắm nồng tình thương.</vt:lpstr>
      <vt:lpstr>PowerPoint Presentation</vt:lpstr>
      <vt:lpstr>PowerPoint Presentation</vt:lpstr>
      <vt:lpstr>Ca Nguyện Hiệp Lễ  Xuân Tạ Ơn Hoàng Phương</vt:lpstr>
      <vt:lpstr>Tk1: Trong ngày đầu năm mới xin dâng lên Chúa lao công con người. Bao hoa quả tốt tươi chính Chúa tác thành cho đơm bông kết trái. Xin Chúa khứng thánh hóa những công việc chúng con làm để làm Vinh Danh Chúa, để làm Vinh Danh Chúa. </vt:lpstr>
      <vt:lpstr>Đk: Tạ ơn Cha xin tạ ơn Cha vì những ơn lành Cha ban một năm qua. Tạ ơn Cha xin tạ ơn Cha vì muôn ơn phúc tuôn tràn qua tháng năm.</vt:lpstr>
      <vt:lpstr>Tk2: rong ngày đầu năm mới xin tri ân Chúa thương yêu nhân trần. Ban ơn lành chứa chan, phúc đức dư tràn ơn thiêng tuôn lai láng. Dâng Chúa những yếu đuối kiếp con người chóng qua này, để mùa xuân ơn phúc làm đẹp đời con mãi, như nhánh mai vàng sắc xuân hiệp lòng hái dâng về Chúa trên trời.</vt:lpstr>
      <vt:lpstr>Đk: Tạ ơn Cha xin tạ ơn Cha vì những ơn lành Cha ban một năm qua. Tạ ơn Cha xin tạ ơn Cha vì muôn ơn phúc tuôn tràn qua tháng năm.</vt:lpstr>
      <vt:lpstr>Tk3: Dâng từng ngày con sống, dâng bao mơ ước, dâng bao hy vọng. Mong sống đời mến thương, góp sức xây dựng tương lai thêm tươi sáng. Xin Chúa hãy chúc phúc hết muôn nhà sống an hòa, cuộc đời luôn chan chứa một mùa xuân ân thánh. Đây những tâm tình thiết tha hiệp lòng kính dâng Cha uy linh toàn năng.</vt:lpstr>
      <vt:lpstr>Đk: Tạ ơn Cha xin tạ ơn Cha vì những ơn lành Cha ban một năm qua. Tạ ơn Cha xin tạ ơn Cha vì muôn ơn phúc tuôn tràn qua tháng năm.</vt:lpstr>
      <vt:lpstr>PowerPoint Presentation</vt:lpstr>
      <vt:lpstr>Ca Kết Lễ Nữ Vương Mùa Xuân  Lm.Vũ Mộng Thơ</vt:lpstr>
      <vt:lpstr>Tk1: Đông qua mau trúc xinh nghiêng nghiêng đợi chờ. Xuân mới về hồn con say ngát ý thơ. Hoa xinh tươi thắm hương trong làn gió mới. Tiến dâng Mẹ Nữ Vương mùa xuân yêu thương.</vt:lpstr>
      <vt:lpstr>Đk:  Ma-ri-a chúng con kính dâng lên Mẹ tin yêu thương dẫu ngàn khó nguy trăm đường. Mẹ hãy thương xuống muôn hồng ân chan chứa. Nguyện tháng ngày chúc khen tình mẹ yêu thương.</vt:lpstr>
      <vt:lpstr>Tk2: Xuân êm say ngất ngây như muôn nụ hồng vui gió về cùng vang ca khúc yêu đương. Tim ươm Xuân thắm xinh trong màu mắt biếc. Hãy ca khen Nữ Vương mùa xuân yêu thương.</vt:lpstr>
      <vt:lpstr>Đk:  Ma-ri-a chúng con kính dâng lên Mẹ tin yêu thương dẫu ngàn khó nguy trăm đường. Mẹ hãy thương xuống muôn hồng ân chan chứa. Nguyện tháng ngày chúc khen tình mẹ yêu thương.</vt:lpstr>
      <vt:lpstr>Tk3: Xin chi đây trước tôn nhan Mẹ nhân hiền. Bao tháng ngày Mẹ ơi trông đến quê hương. Tuy phong sương vẫn luôn quay về một hướng. Sống trong Mẹ Nữ Vương mùa xuân yêu thương. </vt:lpstr>
      <vt:lpstr>Đk:  Ma-ri-a chúng con kính dâng lên Mẹ tin yêu thương dẫu ngàn khó nguy trăm đường. Mẹ hãy thương xuống muôn hồng ân chan chứa. Nguyện tháng ngày chúc khen tình mẹ yêu thương.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30</cp:revision>
  <dcterms:created xsi:type="dcterms:W3CDTF">2023-01-03T13:12:18Z</dcterms:created>
  <dcterms:modified xsi:type="dcterms:W3CDTF">2026-02-09T07:18:42Z</dcterms:modified>
</cp:coreProperties>
</file>