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200" r:id="rId2"/>
  </p:sldMasterIdLst>
  <p:notesMasterIdLst>
    <p:notesMasterId r:id="rId77"/>
  </p:notesMasterIdLst>
  <p:sldIdLst>
    <p:sldId id="447" r:id="rId3"/>
    <p:sldId id="448" r:id="rId4"/>
    <p:sldId id="457" r:id="rId5"/>
    <p:sldId id="573" r:id="rId6"/>
    <p:sldId id="844" r:id="rId7"/>
    <p:sldId id="396" r:id="rId8"/>
    <p:sldId id="594" r:id="rId9"/>
    <p:sldId id="845" r:id="rId10"/>
    <p:sldId id="846" r:id="rId11"/>
    <p:sldId id="449" r:id="rId12"/>
    <p:sldId id="697" r:id="rId13"/>
    <p:sldId id="699" r:id="rId14"/>
    <p:sldId id="700" r:id="rId15"/>
    <p:sldId id="701" r:id="rId16"/>
    <p:sldId id="702" r:id="rId17"/>
    <p:sldId id="703" r:id="rId18"/>
    <p:sldId id="704" r:id="rId19"/>
    <p:sldId id="868" r:id="rId20"/>
    <p:sldId id="451" r:id="rId21"/>
    <p:sldId id="847" r:id="rId22"/>
    <p:sldId id="848" r:id="rId23"/>
    <p:sldId id="849" r:id="rId24"/>
    <p:sldId id="850" r:id="rId25"/>
    <p:sldId id="854" r:id="rId26"/>
    <p:sldId id="851" r:id="rId27"/>
    <p:sldId id="855" r:id="rId28"/>
    <p:sldId id="852" r:id="rId29"/>
    <p:sldId id="856" r:id="rId30"/>
    <p:sldId id="853" r:id="rId31"/>
    <p:sldId id="857" r:id="rId32"/>
    <p:sldId id="453" r:id="rId33"/>
    <p:sldId id="454" r:id="rId34"/>
    <p:sldId id="866" r:id="rId35"/>
    <p:sldId id="818" r:id="rId36"/>
    <p:sldId id="819" r:id="rId37"/>
    <p:sldId id="820" r:id="rId38"/>
    <p:sldId id="821" r:id="rId39"/>
    <p:sldId id="822" r:id="rId40"/>
    <p:sldId id="823" r:id="rId41"/>
    <p:sldId id="824" r:id="rId42"/>
    <p:sldId id="825" r:id="rId43"/>
    <p:sldId id="826" r:id="rId44"/>
    <p:sldId id="827" r:id="rId45"/>
    <p:sldId id="828" r:id="rId46"/>
    <p:sldId id="829" r:id="rId47"/>
    <p:sldId id="830" r:id="rId48"/>
    <p:sldId id="869" r:id="rId49"/>
    <p:sldId id="858" r:id="rId50"/>
    <p:sldId id="859" r:id="rId51"/>
    <p:sldId id="860" r:id="rId52"/>
    <p:sldId id="861" r:id="rId53"/>
    <p:sldId id="862" r:id="rId54"/>
    <p:sldId id="863" r:id="rId55"/>
    <p:sldId id="867" r:id="rId56"/>
    <p:sldId id="865" r:id="rId57"/>
    <p:sldId id="590" r:id="rId58"/>
    <p:sldId id="591" r:id="rId59"/>
    <p:sldId id="592" r:id="rId60"/>
    <p:sldId id="513" r:id="rId61"/>
    <p:sldId id="870" r:id="rId62"/>
    <p:sldId id="871" r:id="rId63"/>
    <p:sldId id="467" r:id="rId64"/>
    <p:sldId id="872" r:id="rId65"/>
    <p:sldId id="873" r:id="rId66"/>
    <p:sldId id="874" r:id="rId67"/>
    <p:sldId id="875" r:id="rId68"/>
    <p:sldId id="876" r:id="rId69"/>
    <p:sldId id="877" r:id="rId70"/>
    <p:sldId id="878" r:id="rId71"/>
    <p:sldId id="879" r:id="rId72"/>
    <p:sldId id="881" r:id="rId73"/>
    <p:sldId id="882" r:id="rId74"/>
    <p:sldId id="886" r:id="rId75"/>
    <p:sldId id="887" r:id="rId7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88" d="100"/>
          <a:sy n="188" d="100"/>
        </p:scale>
        <p:origin x="-134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50F168-C923-4721-915F-FE960B3265F1}" type="datetimeFigureOut">
              <a:rPr lang="en-US" smtClean="0"/>
              <a:t>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358133-FCA4-431A-84E6-C9F07BCEE401}" type="slidenum">
              <a:rPr lang="en-US" smtClean="0"/>
              <a:t>‹#›</a:t>
            </a:fld>
            <a:endParaRPr lang="en-US"/>
          </a:p>
        </p:txBody>
      </p:sp>
    </p:spTree>
    <p:extLst>
      <p:ext uri="{BB962C8B-B14F-4D97-AF65-F5344CB8AC3E}">
        <p14:creationId xmlns:p14="http://schemas.microsoft.com/office/powerpoint/2010/main" val="497540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194492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742419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457369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03941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321756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11143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785034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4201426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1059311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2784799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140140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39302298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1948677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35448210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3997307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667871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225957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679087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68810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482849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584929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491295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3496439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2277434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984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0121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6108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38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2/9/2026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0122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2/9/2026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6489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2/9/2026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694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5430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25987252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2/9/2026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86734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3427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247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t>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3184197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3559084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t>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380206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t>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428816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t>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531312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2389983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t>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A35A08-1557-4307-94B7-3280B9FE170D}" type="slidenum">
              <a:rPr lang="en-US" smtClean="0"/>
              <a:t>‹#›</a:t>
            </a:fld>
            <a:endParaRPr lang="en-US"/>
          </a:p>
        </p:txBody>
      </p:sp>
    </p:spTree>
    <p:extLst>
      <p:ext uri="{BB962C8B-B14F-4D97-AF65-F5344CB8AC3E}">
        <p14:creationId xmlns:p14="http://schemas.microsoft.com/office/powerpoint/2010/main" val="3830432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t>2/9/2026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t>‹#›</a:t>
            </a:fld>
            <a:endParaRPr lang="en-US"/>
          </a:p>
        </p:txBody>
      </p:sp>
    </p:spTree>
    <p:extLst>
      <p:ext uri="{BB962C8B-B14F-4D97-AF65-F5344CB8AC3E}">
        <p14:creationId xmlns:p14="http://schemas.microsoft.com/office/powerpoint/2010/main" val="733835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2/9/2026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7249688"/>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dirty="0">
                <a:solidFill>
                  <a:srgbClr val="C00000"/>
                </a:solidFill>
              </a:rPr>
              <a:t>THỨ TƯ</a:t>
            </a:r>
            <a:br>
              <a:rPr lang="en-US" dirty="0">
                <a:solidFill>
                  <a:srgbClr val="C00000"/>
                </a:solidFill>
              </a:rPr>
            </a:br>
            <a:r>
              <a:rPr lang="en-US" dirty="0">
                <a:solidFill>
                  <a:srgbClr val="C00000"/>
                </a:solidFill>
              </a:rPr>
              <a:t>MÙNG HAI TẾT BÍNH NGỌ</a:t>
            </a:r>
            <a:br>
              <a:rPr lang="en-US" dirty="0">
                <a:solidFill>
                  <a:srgbClr val="C00000"/>
                </a:solidFill>
              </a:rPr>
            </a:br>
            <a:r>
              <a:rPr lang="en-US" dirty="0">
                <a:solidFill>
                  <a:srgbClr val="C00000"/>
                </a:solidFill>
              </a:rPr>
              <a:t>LỄ KÍNH NHỚ TỔ TIÊN</a:t>
            </a:r>
            <a:br>
              <a:rPr lang="en-US" dirty="0">
                <a:solidFill>
                  <a:srgbClr val="C00000"/>
                </a:solidFill>
              </a:rPr>
            </a:br>
            <a:r>
              <a:rPr lang="en-US" dirty="0">
                <a:solidFill>
                  <a:srgbClr val="C00000"/>
                </a:solidFill>
              </a:rPr>
              <a:t>ÔNG BÀ CHA MẸ</a:t>
            </a:r>
          </a:p>
        </p:txBody>
      </p:sp>
    </p:spTree>
    <p:extLst>
      <p:ext uri="{BB962C8B-B14F-4D97-AF65-F5344CB8AC3E}">
        <p14:creationId xmlns:p14="http://schemas.microsoft.com/office/powerpoint/2010/main" val="309428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687471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UTM American Sans" pitchFamily="18" charset="0"/>
              </a:rPr>
              <a:t/>
            </a:r>
            <a:br>
              <a:rPr lang="en-US">
                <a:solidFill>
                  <a:srgbClr val="003399"/>
                </a:solidFill>
                <a:effectLst>
                  <a:outerShdw blurRad="38100" dist="38100" dir="2700000" algn="tl">
                    <a:srgbClr val="000000">
                      <a:alpha val="43137"/>
                    </a:srgbClr>
                  </a:outerShdw>
                </a:effectLst>
                <a:latin typeface="UTM American Sans" pitchFamily="18" charset="0"/>
              </a:rPr>
            </a:br>
            <a:endParaRPr lang="en-US">
              <a:solidFill>
                <a:srgbClr val="003399"/>
              </a:solidFill>
              <a:effectLst>
                <a:outerShdw blurRad="38100" dist="38100" dir="2700000" algn="tl">
                  <a:srgbClr val="000000">
                    <a:alpha val="43137"/>
                  </a:srgbClr>
                </a:outerShdw>
              </a:effectLst>
              <a:latin typeface="UTM American Sans" pitchFamily="18" charset="0"/>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endParaRP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KINH VINH DANH</a:t>
            </a: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Ca Lên Đi 2</a:t>
            </a:r>
            <a:endParaRPr lang="vi-VN"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9618221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a:solidFill>
                  <a:srgbClr val="002060"/>
                </a:solidFill>
                <a:effectLst>
                  <a:outerShdw blurRad="38100" dist="38100" dir="2700000" algn="tl">
                    <a:srgbClr val="000000">
                      <a:alpha val="43137"/>
                    </a:srgbClr>
                  </a:outerShdw>
                </a:effectLst>
                <a:latin typeface="UTM American Sans" pitchFamily="18" charset="0"/>
              </a:rPr>
              <a:t/>
            </a:r>
            <a:br>
              <a:rPr lang="en-US">
                <a:solidFill>
                  <a:srgbClr val="002060"/>
                </a:solidFill>
                <a:effectLst>
                  <a:outerShdw blurRad="38100" dist="38100" dir="2700000" algn="tl">
                    <a:srgbClr val="000000">
                      <a:alpha val="43137"/>
                    </a:srgbClr>
                  </a:outerShdw>
                </a:effectLst>
                <a:latin typeface="UTM American Sans" pitchFamily="18" charset="0"/>
              </a:rPr>
            </a:br>
            <a:endParaRPr lang="en-US">
              <a:solidFill>
                <a:srgbClr val="002060"/>
              </a:solidFill>
              <a:effectLst>
                <a:outerShdw blurRad="38100" dist="38100" dir="2700000" algn="tl">
                  <a:srgbClr val="000000">
                    <a:alpha val="43137"/>
                  </a:srgbClr>
                </a:outerShdw>
              </a:effectLst>
              <a:latin typeface="UTM American Sans" pitchFamily="18" charset="0"/>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a:solidFill>
                  <a:srgbClr val="002060"/>
                </a:solidFill>
                <a:latin typeface="+mj-lt"/>
                <a:cs typeface="Times New Roman" panose="02020603050405020304" pitchFamily="18" charset="0"/>
              </a:rPr>
              <a:t>Và bình an dưới thế, bình an dưới thế cho người thiện tâm. </a:t>
            </a:r>
            <a:endParaRPr lang="vi-VN" sz="72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2073189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a:solidFill>
                  <a:srgbClr val="002060"/>
                </a:solidFill>
                <a:effectLst>
                  <a:outerShdw blurRad="38100" dist="38100" dir="2700000" algn="tl">
                    <a:srgbClr val="000000">
                      <a:alpha val="43137"/>
                    </a:srgbClr>
                  </a:outerShdw>
                </a:effectLst>
                <a:latin typeface="UTM American Sans" pitchFamily="18" charset="0"/>
              </a:rPr>
              <a:t/>
            </a:r>
            <a:br>
              <a:rPr lang="en-US">
                <a:solidFill>
                  <a:srgbClr val="002060"/>
                </a:solidFill>
                <a:effectLst>
                  <a:outerShdw blurRad="38100" dist="38100" dir="2700000" algn="tl">
                    <a:srgbClr val="000000">
                      <a:alpha val="43137"/>
                    </a:srgbClr>
                  </a:outerShdw>
                </a:effectLst>
                <a:latin typeface="UTM American Sans" pitchFamily="18" charset="0"/>
              </a:rPr>
            </a:br>
            <a:endParaRPr lang="en-US">
              <a:solidFill>
                <a:srgbClr val="002060"/>
              </a:solidFill>
              <a:effectLst>
                <a:outerShdw blurRad="38100" dist="38100" dir="2700000" algn="tl">
                  <a:srgbClr val="000000">
                    <a:alpha val="43137"/>
                  </a:srgbClr>
                </a:outerShdw>
              </a:effectLst>
              <a:latin typeface="UTM American Sans" pitchFamily="18" charset="0"/>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rgbClr val="002060"/>
                </a:solidFill>
                <a:latin typeface="UTM American Sans" pitchFamily="18" charset="0"/>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576427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r>
              <a:rPr lang="en-US" sz="4000">
                <a:solidFill>
                  <a:srgbClr val="002060"/>
                </a:solidFill>
                <a:effectLst>
                  <a:outerShdw blurRad="38100" dist="38100" dir="2700000" algn="tl">
                    <a:srgbClr val="000000">
                      <a:alpha val="43137"/>
                    </a:srgbClr>
                  </a:outerShdw>
                </a:effectLst>
                <a:latin typeface="UTM American Sans" pitchFamily="18" charset="0"/>
              </a:rPr>
              <a:t/>
            </a:r>
            <a:br>
              <a:rPr lang="en-US" sz="4000">
                <a:solidFill>
                  <a:srgbClr val="002060"/>
                </a:solidFill>
                <a:effectLst>
                  <a:outerShdw blurRad="38100" dist="38100" dir="2700000" algn="tl">
                    <a:srgbClr val="000000">
                      <a:alpha val="43137"/>
                    </a:srgbClr>
                  </a:outerShdw>
                </a:effectLst>
                <a:latin typeface="UTM American Sans" pitchFamily="18" charset="0"/>
              </a:rPr>
            </a:br>
            <a:endParaRPr lang="en-US" sz="4000">
              <a:solidFill>
                <a:srgbClr val="002060"/>
              </a:solidFill>
              <a:effectLst>
                <a:outerShdw blurRad="38100" dist="38100" dir="2700000" algn="tl">
                  <a:srgbClr val="000000">
                    <a:alpha val="43137"/>
                  </a:srgbClr>
                </a:outerShdw>
              </a:effectLst>
              <a:latin typeface="UTM American Sans" pitchFamily="18" charset="0"/>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2060"/>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41495805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fontScale="90000"/>
          </a:bodyPr>
          <a:lstStyle/>
          <a:p>
            <a:pPr eaLnBrk="1" hangingPunct="1"/>
            <a:r>
              <a:rPr lang="en-US" sz="4000">
                <a:solidFill>
                  <a:srgbClr val="002060"/>
                </a:solidFill>
                <a:effectLst>
                  <a:outerShdw blurRad="38100" dist="38100" dir="2700000" algn="tl">
                    <a:srgbClr val="000000">
                      <a:alpha val="43137"/>
                    </a:srgbClr>
                  </a:outerShdw>
                </a:effectLst>
                <a:latin typeface="UTM American Sans" pitchFamily="18" charset="0"/>
              </a:rPr>
              <a:t/>
            </a:r>
            <a:br>
              <a:rPr lang="en-US" sz="4000">
                <a:solidFill>
                  <a:srgbClr val="002060"/>
                </a:solidFill>
                <a:effectLst>
                  <a:outerShdw blurRad="38100" dist="38100" dir="2700000" algn="tl">
                    <a:srgbClr val="000000">
                      <a:alpha val="43137"/>
                    </a:srgbClr>
                  </a:outerShdw>
                </a:effectLst>
                <a:latin typeface="UTM American Sans" pitchFamily="18" charset="0"/>
              </a:rPr>
            </a:br>
            <a:endParaRPr lang="en-US" sz="4000">
              <a:solidFill>
                <a:srgbClr val="002060"/>
              </a:solidFill>
              <a:effectLst>
                <a:outerShdw blurRad="38100" dist="38100" dir="2700000" algn="tl">
                  <a:srgbClr val="000000">
                    <a:alpha val="43137"/>
                  </a:srgbClr>
                </a:outerShdw>
              </a:effectLst>
              <a:latin typeface="UTM American Sans" pitchFamily="18" charset="0"/>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26863479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fontScale="90000"/>
          </a:bodyPr>
          <a:lstStyle/>
          <a:p>
            <a:pPr eaLnBrk="1" hangingPunct="1"/>
            <a:r>
              <a:rPr lang="en-US" sz="4000">
                <a:solidFill>
                  <a:srgbClr val="002060"/>
                </a:solidFill>
                <a:effectLst>
                  <a:outerShdw blurRad="38100" dist="38100" dir="2700000" algn="tl">
                    <a:srgbClr val="000000">
                      <a:alpha val="43137"/>
                    </a:srgbClr>
                  </a:outerShdw>
                </a:effectLst>
                <a:latin typeface="UTM American Sans" pitchFamily="18" charset="0"/>
              </a:rPr>
              <a:t/>
            </a:r>
            <a:br>
              <a:rPr lang="en-US" sz="4000">
                <a:solidFill>
                  <a:srgbClr val="002060"/>
                </a:solidFill>
                <a:effectLst>
                  <a:outerShdw blurRad="38100" dist="38100" dir="2700000" algn="tl">
                    <a:srgbClr val="000000">
                      <a:alpha val="43137"/>
                    </a:srgbClr>
                  </a:outerShdw>
                </a:effectLst>
                <a:latin typeface="UTM American Sans" pitchFamily="18" charset="0"/>
              </a:rPr>
            </a:br>
            <a:endParaRPr lang="en-US" sz="4000">
              <a:solidFill>
                <a:srgbClr val="002060"/>
              </a:solidFill>
              <a:effectLst>
                <a:outerShdw blurRad="38100" dist="38100" dir="2700000" algn="tl">
                  <a:srgbClr val="000000">
                    <a:alpha val="43137"/>
                  </a:srgbClr>
                </a:outerShdw>
              </a:effectLst>
              <a:latin typeface="UTM American Sans" pitchFamily="18" charset="0"/>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2060"/>
              </a:solidFill>
              <a:latin typeface="UTM American Sans" pitchFamily="18" charset="0"/>
              <a:cs typeface="Times New Roman" panose="02020603050405020304" pitchFamily="18" charset="0"/>
            </a:endParaRPr>
          </a:p>
        </p:txBody>
      </p:sp>
    </p:spTree>
    <p:extLst>
      <p:ext uri="{BB962C8B-B14F-4D97-AF65-F5344CB8AC3E}">
        <p14:creationId xmlns:p14="http://schemas.microsoft.com/office/powerpoint/2010/main" val="6294259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fontScale="90000"/>
          </a:bodyPr>
          <a:lstStyle/>
          <a:p>
            <a:pPr eaLnBrk="1" hangingPunct="1"/>
            <a:r>
              <a:rPr lang="en-US" sz="4000">
                <a:solidFill>
                  <a:srgbClr val="002060"/>
                </a:solidFill>
                <a:effectLst>
                  <a:outerShdw blurRad="38100" dist="38100" dir="2700000" algn="tl">
                    <a:srgbClr val="000000">
                      <a:alpha val="43137"/>
                    </a:srgbClr>
                  </a:outerShdw>
                </a:effectLst>
                <a:latin typeface="UTM American Sans" pitchFamily="18" charset="0"/>
              </a:rPr>
              <a:t/>
            </a:r>
            <a:br>
              <a:rPr lang="en-US" sz="4000">
                <a:solidFill>
                  <a:srgbClr val="002060"/>
                </a:solidFill>
                <a:effectLst>
                  <a:outerShdw blurRad="38100" dist="38100" dir="2700000" algn="tl">
                    <a:srgbClr val="000000">
                      <a:alpha val="43137"/>
                    </a:srgbClr>
                  </a:outerShdw>
                </a:effectLst>
                <a:latin typeface="UTM American Sans" pitchFamily="18" charset="0"/>
              </a:rPr>
            </a:br>
            <a:endParaRPr lang="en-US" sz="4000">
              <a:solidFill>
                <a:srgbClr val="002060"/>
              </a:solidFill>
              <a:effectLst>
                <a:outerShdw blurRad="38100" dist="38100" dir="2700000" algn="tl">
                  <a:srgbClr val="000000">
                    <a:alpha val="43137"/>
                  </a:srgbClr>
                </a:outerShdw>
              </a:effectLst>
              <a:latin typeface="UTM American Sans" pitchFamily="18" charset="0"/>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UTM American Sans" pitchFamily="18" charset="0"/>
                <a:cs typeface="Times New Roman" panose="02020603050405020304" pitchFamily="18" charset="0"/>
              </a:rPr>
              <a:t>Vì lạy Chúa Giê-su Ki-tô, </a:t>
            </a:r>
            <a:r>
              <a:rPr lang="en-US" sz="4400" b="1">
                <a:solidFill>
                  <a:srgbClr val="002060"/>
                </a:solidFill>
                <a:latin typeface="UTM American Sans" pitchFamily="18" charset="0"/>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C00000"/>
                </a:solidFill>
                <a:latin typeface="UTM American Sans" pitchFamily="18" charset="0"/>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38869409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798970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064908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706923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600" dirty="0" err="1">
                <a:solidFill>
                  <a:srgbClr val="C00000"/>
                </a:solidFill>
              </a:rPr>
              <a:t>Thánh</a:t>
            </a:r>
            <a:r>
              <a:rPr lang="en-US" sz="6600" dirty="0">
                <a:solidFill>
                  <a:srgbClr val="C00000"/>
                </a:solidFill>
              </a:rPr>
              <a:t> </a:t>
            </a:r>
            <a:r>
              <a:rPr lang="en-US" sz="6600" dirty="0" err="1">
                <a:solidFill>
                  <a:srgbClr val="C00000"/>
                </a:solidFill>
              </a:rPr>
              <a:t>Vịnh</a:t>
            </a:r>
            <a:r>
              <a:rPr lang="en-US" sz="6600" dirty="0">
                <a:solidFill>
                  <a:srgbClr val="C00000"/>
                </a:solidFill>
              </a:rPr>
              <a:t> 127D</a:t>
            </a:r>
            <a:r>
              <a:rPr lang="en-US" dirty="0">
                <a:solidFill>
                  <a:srgbClr val="C00000"/>
                </a:solidFill>
              </a:rPr>
              <a:t/>
            </a:r>
            <a:br>
              <a:rPr lang="en-US" dirty="0">
                <a:solidFill>
                  <a:srgbClr val="C00000"/>
                </a:solidFill>
              </a:rPr>
            </a:br>
            <a:r>
              <a:rPr lang="en-US" sz="3600" dirty="0">
                <a:solidFill>
                  <a:srgbClr val="C00000"/>
                </a:solidFill>
              </a:rPr>
              <a:t>Thanh </a:t>
            </a:r>
            <a:r>
              <a:rPr lang="en-US" sz="3600" dirty="0" err="1">
                <a:solidFill>
                  <a:srgbClr val="C00000"/>
                </a:solidFill>
              </a:rPr>
              <a:t>Lâm</a:t>
            </a:r>
            <a:r>
              <a:rPr lang="en-US" dirty="0">
                <a:solidFill>
                  <a:srgbClr val="C00000"/>
                </a:solidFill>
              </a:rPr>
              <a:t/>
            </a:r>
            <a:br>
              <a:rPr lang="en-US" dirty="0">
                <a:solidFill>
                  <a:srgbClr val="C00000"/>
                </a:solidFill>
              </a:rPr>
            </a:br>
            <a:r>
              <a:rPr lang="en-US" dirty="0">
                <a:solidFill>
                  <a:srgbClr val="002060"/>
                </a:solidFill>
              </a:rPr>
              <a:t>4 </a:t>
            </a:r>
            <a:r>
              <a:rPr lang="en-US" dirty="0" err="1">
                <a:solidFill>
                  <a:srgbClr val="002060"/>
                </a:solidFill>
              </a:rPr>
              <a:t>câu</a:t>
            </a:r>
            <a:r>
              <a:rPr lang="en-US" dirty="0">
                <a:solidFill>
                  <a:srgbClr val="C00000"/>
                </a:solidFill>
              </a:rPr>
              <a:t/>
            </a:r>
            <a:br>
              <a:rPr lang="en-US" dirty="0">
                <a:solidFill>
                  <a:srgbClr val="C00000"/>
                </a:solidFill>
              </a:rPr>
            </a:br>
            <a:endParaRPr lang="en-US" dirty="0">
              <a:solidFill>
                <a:srgbClr val="C00000"/>
              </a:solidFill>
            </a:endParaRPr>
          </a:p>
        </p:txBody>
      </p:sp>
    </p:spTree>
    <p:extLst>
      <p:ext uri="{BB962C8B-B14F-4D97-AF65-F5344CB8AC3E}">
        <p14:creationId xmlns:p14="http://schemas.microsoft.com/office/powerpoint/2010/main" val="1443677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600" u="sng" dirty="0">
                <a:solidFill>
                  <a:srgbClr val="C00000"/>
                </a:solidFill>
                <a:cs typeface="Times New Roman" pitchFamily="18" charset="0"/>
              </a:rPr>
              <a:t>X</a:t>
            </a:r>
            <a:r>
              <a:rPr lang="vi-VN" sz="6600" u="sng" dirty="0">
                <a:solidFill>
                  <a:srgbClr val="C00000"/>
                </a:solidFill>
                <a:cs typeface="Times New Roman" pitchFamily="18" charset="0"/>
              </a:rPr>
              <a:t>ư</a:t>
            </a:r>
            <a:r>
              <a:rPr lang="en-US" sz="6600" u="sng" dirty="0" err="1">
                <a:solidFill>
                  <a:srgbClr val="C00000"/>
                </a:solidFill>
                <a:cs typeface="Times New Roman" pitchFamily="18" charset="0"/>
              </a:rPr>
              <a:t>ớng</a:t>
            </a:r>
            <a:r>
              <a:rPr lang="en-US" sz="6600" u="sng" dirty="0">
                <a:solidFill>
                  <a:srgbClr val="C00000"/>
                </a:solidFill>
                <a:effectLst/>
                <a:cs typeface="Times New Roman" pitchFamily="18" charset="0"/>
              </a:rPr>
              <a:t>:</a:t>
            </a:r>
            <a:r>
              <a:rPr lang="en-US" sz="6600" dirty="0">
                <a:solidFill>
                  <a:srgbClr val="002060"/>
                </a:solidFill>
                <a:effectLst/>
                <a:cs typeface="Times New Roman" pitchFamily="18" charset="0"/>
              </a:rPr>
              <a:t> </a:t>
            </a:r>
            <a:r>
              <a:rPr lang="vi-VN" sz="6600" dirty="0">
                <a:solidFill>
                  <a:srgbClr val="002060"/>
                </a:solidFill>
              </a:rPr>
              <a:t>Thật vinh phúc ai người luôn kính sợ Chúa, ăn ở ngay lành theo đường lối của Ngài. </a:t>
            </a:r>
            <a:endParaRPr lang="vi-VN" sz="66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15445848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400" u="sng" dirty="0" err="1">
                <a:solidFill>
                  <a:srgbClr val="C00000"/>
                </a:solidFill>
                <a:effectLst/>
                <a:cs typeface="Times New Roman" pitchFamily="18" charset="0"/>
              </a:rPr>
              <a:t>Đáp</a:t>
            </a:r>
            <a:r>
              <a:rPr lang="en-US" sz="6400" u="sng" dirty="0">
                <a:solidFill>
                  <a:srgbClr val="C00000"/>
                </a:solidFill>
                <a:effectLst/>
                <a:cs typeface="Times New Roman" pitchFamily="18" charset="0"/>
              </a:rPr>
              <a:t>:</a:t>
            </a:r>
            <a:r>
              <a:rPr lang="en-US" sz="6400" dirty="0">
                <a:solidFill>
                  <a:srgbClr val="002060"/>
                </a:solidFill>
                <a:effectLst/>
                <a:cs typeface="Times New Roman" pitchFamily="18" charset="0"/>
              </a:rPr>
              <a:t> </a:t>
            </a:r>
            <a:r>
              <a:rPr lang="vi-VN" sz="6400" dirty="0">
                <a:solidFill>
                  <a:srgbClr val="002060"/>
                </a:solidFill>
              </a:rPr>
              <a:t>Thật vinh phúc ai người luôn kính sợ Chúa, ăn ở ngay lành theo đường lối của Ngài. </a:t>
            </a:r>
            <a:endParaRPr lang="vi-VN" sz="64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37020344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u="sng" dirty="0">
                <a:solidFill>
                  <a:srgbClr val="C00000"/>
                </a:solidFill>
                <a:cs typeface="Times New Roman" pitchFamily="18" charset="0"/>
              </a:rPr>
              <a:t>T</a:t>
            </a:r>
            <a:r>
              <a:rPr lang="en-US" sz="4800" u="sng" dirty="0">
                <a:solidFill>
                  <a:srgbClr val="C00000"/>
                </a:solidFill>
                <a:effectLst/>
                <a:cs typeface="Times New Roman" pitchFamily="18" charset="0"/>
              </a:rPr>
              <a:t>k1:</a:t>
            </a:r>
            <a:r>
              <a:rPr lang="en-US" sz="4800" dirty="0">
                <a:solidFill>
                  <a:srgbClr val="002060"/>
                </a:solidFill>
                <a:effectLst/>
                <a:cs typeface="Times New Roman" pitchFamily="18" charset="0"/>
              </a:rPr>
              <a:t> </a:t>
            </a:r>
            <a:r>
              <a:rPr lang="vi-VN" sz="4800" dirty="0">
                <a:solidFill>
                  <a:srgbClr val="002060"/>
                </a:solidFill>
              </a:rPr>
              <a:t>Ôi vinh phúc cho người hằng sợ Chúa luôn. Đường lối Chúa chính trực bền tâm dõi bước. Nhiều công sức, nay người được hưởng thanh nhàn. Ngàn muôn phúc lộc, hạnh phúc dâng tràn. </a:t>
            </a:r>
            <a:endParaRPr lang="vi-VN" sz="4800" dirty="0">
              <a:solidFill>
                <a:srgbClr val="002060"/>
              </a:solidFill>
              <a:effectLst/>
              <a:cs typeface="Times New Roman" pitchFamily="18" charset="0"/>
            </a:endParaRPr>
          </a:p>
        </p:txBody>
      </p:sp>
    </p:spTree>
    <p:extLst>
      <p:ext uri="{BB962C8B-B14F-4D97-AF65-F5344CB8AC3E}">
        <p14:creationId xmlns:p14="http://schemas.microsoft.com/office/powerpoint/2010/main" val="10036025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400" u="sng" dirty="0" err="1">
                <a:solidFill>
                  <a:srgbClr val="C00000"/>
                </a:solidFill>
                <a:effectLst/>
                <a:cs typeface="Times New Roman" pitchFamily="18" charset="0"/>
              </a:rPr>
              <a:t>Đáp</a:t>
            </a:r>
            <a:r>
              <a:rPr lang="en-US" sz="6400" u="sng" dirty="0">
                <a:solidFill>
                  <a:srgbClr val="C00000"/>
                </a:solidFill>
                <a:effectLst/>
                <a:cs typeface="Times New Roman" pitchFamily="18" charset="0"/>
              </a:rPr>
              <a:t>:</a:t>
            </a:r>
            <a:r>
              <a:rPr lang="en-US" sz="6400" dirty="0">
                <a:solidFill>
                  <a:srgbClr val="002060"/>
                </a:solidFill>
                <a:effectLst/>
                <a:cs typeface="Times New Roman" pitchFamily="18" charset="0"/>
              </a:rPr>
              <a:t> </a:t>
            </a:r>
            <a:r>
              <a:rPr lang="vi-VN" sz="6400" dirty="0">
                <a:solidFill>
                  <a:srgbClr val="002060"/>
                </a:solidFill>
              </a:rPr>
              <a:t>Thật vinh phúc ai người luôn kính sợ Chúa, ăn ở ngay lành theo đường lối của Ngài. </a:t>
            </a:r>
            <a:endParaRPr lang="vi-VN" sz="64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42801561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600" u="sng" dirty="0">
                <a:solidFill>
                  <a:srgbClr val="C00000"/>
                </a:solidFill>
                <a:cs typeface="Times New Roman" pitchFamily="18" charset="0"/>
              </a:rPr>
              <a:t>T</a:t>
            </a:r>
            <a:r>
              <a:rPr lang="en-US" sz="5600" u="sng" dirty="0">
                <a:solidFill>
                  <a:srgbClr val="C00000"/>
                </a:solidFill>
                <a:effectLst/>
                <a:cs typeface="Times New Roman" pitchFamily="18" charset="0"/>
              </a:rPr>
              <a:t>k2:</a:t>
            </a:r>
            <a:r>
              <a:rPr lang="en-US" sz="5600" dirty="0">
                <a:solidFill>
                  <a:srgbClr val="002060"/>
                </a:solidFill>
                <a:effectLst/>
                <a:cs typeface="Times New Roman" pitchFamily="18" charset="0"/>
              </a:rPr>
              <a:t> </a:t>
            </a:r>
            <a:r>
              <a:rPr lang="vi-VN" sz="5600" dirty="0">
                <a:solidFill>
                  <a:srgbClr val="002060"/>
                </a:solidFill>
              </a:rPr>
              <a:t>Cành nho chín thơm ngọt trổ nhiều trái tươi. Là hiền thê dịu dàng ở trong gia thất. Cành ô-liu đâm nhiều chồi búp non đẹp. Là con cái bạn đầm ấm, sum vầy. </a:t>
            </a:r>
            <a:endParaRPr lang="vi-VN" sz="56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27825926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400" u="sng" dirty="0" err="1">
                <a:solidFill>
                  <a:srgbClr val="C00000"/>
                </a:solidFill>
                <a:effectLst/>
                <a:cs typeface="Times New Roman" pitchFamily="18" charset="0"/>
              </a:rPr>
              <a:t>Đáp</a:t>
            </a:r>
            <a:r>
              <a:rPr lang="en-US" sz="6400" u="sng" dirty="0">
                <a:solidFill>
                  <a:srgbClr val="C00000"/>
                </a:solidFill>
                <a:effectLst/>
                <a:cs typeface="Times New Roman" pitchFamily="18" charset="0"/>
              </a:rPr>
              <a:t>:</a:t>
            </a:r>
            <a:r>
              <a:rPr lang="en-US" sz="6400" dirty="0">
                <a:solidFill>
                  <a:srgbClr val="002060"/>
                </a:solidFill>
                <a:effectLst/>
                <a:cs typeface="Times New Roman" pitchFamily="18" charset="0"/>
              </a:rPr>
              <a:t> </a:t>
            </a:r>
            <a:r>
              <a:rPr lang="vi-VN" sz="6400" dirty="0">
                <a:solidFill>
                  <a:srgbClr val="002060"/>
                </a:solidFill>
              </a:rPr>
              <a:t>Thật vinh phúc ai người luôn kính sợ Chúa, ăn ở ngay lành theo đường lối của Ngài. </a:t>
            </a:r>
            <a:endParaRPr lang="vi-VN" sz="64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27999230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a:solidFill>
                  <a:srgbClr val="C00000"/>
                </a:solidFill>
                <a:cs typeface="Times New Roman" pitchFamily="18" charset="0"/>
              </a:rPr>
              <a:t>Tk3</a:t>
            </a:r>
            <a:r>
              <a:rPr lang="en-US" sz="5400" u="sng" dirty="0">
                <a:solidFill>
                  <a:srgbClr val="C00000"/>
                </a:solidFill>
                <a:effectLst/>
                <a:cs typeface="Times New Roman" pitchFamily="18" charset="0"/>
              </a:rPr>
              <a:t>:</a:t>
            </a:r>
            <a:r>
              <a:rPr lang="en-US" sz="5400" dirty="0">
                <a:solidFill>
                  <a:srgbClr val="002060"/>
                </a:solidFill>
                <a:effectLst/>
                <a:cs typeface="Times New Roman" pitchFamily="18" charset="0"/>
              </a:rPr>
              <a:t> </a:t>
            </a:r>
            <a:r>
              <a:rPr lang="vi-VN" sz="5400" dirty="0">
                <a:solidFill>
                  <a:srgbClr val="002060"/>
                </a:solidFill>
              </a:rPr>
              <a:t>Ngàn ơn phúc xuống cho người sợ Chúa luôn. Từ Si-on Chúa thương tình luôn chúc phúc. Nguyện xin Chúa Si-on đổ xuống trên bạn hồng ân ngút ngàn, hạnh phúc tuôn tràn. </a:t>
            </a:r>
            <a:endParaRPr lang="vi-VN" sz="54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14697573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400" u="sng" dirty="0" err="1">
                <a:solidFill>
                  <a:srgbClr val="C00000"/>
                </a:solidFill>
                <a:effectLst/>
                <a:cs typeface="Times New Roman" pitchFamily="18" charset="0"/>
              </a:rPr>
              <a:t>Đáp</a:t>
            </a:r>
            <a:r>
              <a:rPr lang="en-US" sz="6400" u="sng" dirty="0">
                <a:solidFill>
                  <a:srgbClr val="C00000"/>
                </a:solidFill>
                <a:effectLst/>
                <a:cs typeface="Times New Roman" pitchFamily="18" charset="0"/>
              </a:rPr>
              <a:t>:</a:t>
            </a:r>
            <a:r>
              <a:rPr lang="en-US" sz="6400" dirty="0">
                <a:solidFill>
                  <a:srgbClr val="002060"/>
                </a:solidFill>
                <a:effectLst/>
                <a:cs typeface="Times New Roman" pitchFamily="18" charset="0"/>
              </a:rPr>
              <a:t> </a:t>
            </a:r>
            <a:r>
              <a:rPr lang="vi-VN" sz="6400" dirty="0">
                <a:solidFill>
                  <a:srgbClr val="002060"/>
                </a:solidFill>
              </a:rPr>
              <a:t>Thật vinh phúc ai người luôn kính sợ Chúa, ăn ở ngay lành theo đường lối của Ngài. </a:t>
            </a:r>
            <a:endParaRPr lang="vi-VN" sz="64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35606066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200" u="sng" dirty="0">
                <a:solidFill>
                  <a:srgbClr val="C00000"/>
                </a:solidFill>
                <a:cs typeface="Times New Roman" pitchFamily="18" charset="0"/>
              </a:rPr>
              <a:t>T</a:t>
            </a:r>
            <a:r>
              <a:rPr lang="en-US" sz="5200" u="sng" dirty="0">
                <a:solidFill>
                  <a:srgbClr val="C00000"/>
                </a:solidFill>
                <a:effectLst/>
                <a:cs typeface="Times New Roman" pitchFamily="18" charset="0"/>
              </a:rPr>
              <a:t>k4:</a:t>
            </a:r>
            <a:r>
              <a:rPr lang="en-US" sz="5200" dirty="0">
                <a:solidFill>
                  <a:srgbClr val="002060"/>
                </a:solidFill>
                <a:effectLst/>
                <a:cs typeface="Times New Roman" pitchFamily="18" charset="0"/>
              </a:rPr>
              <a:t> </a:t>
            </a:r>
            <a:r>
              <a:rPr lang="vi-VN" sz="5200" dirty="0">
                <a:solidFill>
                  <a:srgbClr val="002060"/>
                </a:solidFill>
              </a:rPr>
              <a:t>Lòng ao ước cho bạn được nhìn thấy qua, thành Gia-liêm hưng thịnh và luôn kiên vững, được yên vui sống lâu dài với cháu con. Nguyện Is-ra-el được hưởng thanh bình.</a:t>
            </a:r>
            <a:endParaRPr lang="vi-VN" sz="5200" dirty="0">
              <a:solidFill>
                <a:srgbClr val="002060"/>
              </a:solidFill>
              <a:effectLst/>
              <a:cs typeface="Times New Roman" pitchFamily="18" charset="0"/>
            </a:endParaRPr>
          </a:p>
        </p:txBody>
      </p:sp>
    </p:spTree>
    <p:extLst>
      <p:ext uri="{BB962C8B-B14F-4D97-AF65-F5344CB8AC3E}">
        <p14:creationId xmlns:p14="http://schemas.microsoft.com/office/powerpoint/2010/main" val="24105869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dirty="0">
                <a:solidFill>
                  <a:srgbClr val="C00000"/>
                </a:solidFill>
              </a:rPr>
              <a:t>Ca </a:t>
            </a:r>
            <a:r>
              <a:rPr lang="en-US" dirty="0" err="1">
                <a:solidFill>
                  <a:srgbClr val="C00000"/>
                </a:solidFill>
              </a:rPr>
              <a:t>Nhập</a:t>
            </a:r>
            <a:r>
              <a:rPr lang="en-US" dirty="0">
                <a:solidFill>
                  <a:srgbClr val="C00000"/>
                </a:solidFill>
              </a:rPr>
              <a:t> </a:t>
            </a:r>
            <a:r>
              <a:rPr lang="en-US" dirty="0" err="1">
                <a:solidFill>
                  <a:srgbClr val="C00000"/>
                </a:solidFill>
              </a:rPr>
              <a:t>Lễ</a:t>
            </a:r>
            <a:r>
              <a:rPr lang="en-US" dirty="0">
                <a:solidFill>
                  <a:srgbClr val="C00000"/>
                </a:solidFill>
              </a:rPr>
              <a:t/>
            </a:r>
            <a:br>
              <a:rPr lang="en-US" dirty="0">
                <a:solidFill>
                  <a:srgbClr val="C00000"/>
                </a:solidFill>
              </a:rPr>
            </a:br>
            <a:r>
              <a:rPr lang="en-US" sz="8800" dirty="0" err="1">
                <a:solidFill>
                  <a:srgbClr val="C00000"/>
                </a:solidFill>
              </a:rPr>
              <a:t>Xuân</a:t>
            </a:r>
            <a:r>
              <a:rPr lang="en-US" sz="8800" dirty="0">
                <a:solidFill>
                  <a:srgbClr val="C00000"/>
                </a:solidFill>
              </a:rPr>
              <a:t> </a:t>
            </a:r>
            <a:r>
              <a:rPr lang="en-US" sz="8800" dirty="0" err="1">
                <a:solidFill>
                  <a:srgbClr val="C00000"/>
                </a:solidFill>
              </a:rPr>
              <a:t>Yêu</a:t>
            </a:r>
            <a:r>
              <a:rPr lang="en-US" sz="8800" dirty="0">
                <a:solidFill>
                  <a:srgbClr val="C00000"/>
                </a:solidFill>
              </a:rPr>
              <a:t> </a:t>
            </a:r>
            <a:r>
              <a:rPr lang="en-US" sz="8800" dirty="0" err="1">
                <a:solidFill>
                  <a:srgbClr val="C00000"/>
                </a:solidFill>
              </a:rPr>
              <a:t>Đời</a:t>
            </a:r>
            <a:r>
              <a:rPr lang="en-US" dirty="0">
                <a:solidFill>
                  <a:srgbClr val="C00000"/>
                </a:solidFill>
              </a:rPr>
              <a:t/>
            </a:r>
            <a:br>
              <a:rPr lang="en-US" dirty="0">
                <a:solidFill>
                  <a:srgbClr val="C00000"/>
                </a:solidFill>
              </a:rPr>
            </a:br>
            <a:r>
              <a:rPr lang="en-US" dirty="0" err="1">
                <a:solidFill>
                  <a:srgbClr val="C00000"/>
                </a:solidFill>
              </a:rPr>
              <a:t>Thế</a:t>
            </a:r>
            <a:r>
              <a:rPr lang="en-US" dirty="0">
                <a:solidFill>
                  <a:srgbClr val="C00000"/>
                </a:solidFill>
              </a:rPr>
              <a:t> </a:t>
            </a:r>
            <a:r>
              <a:rPr lang="en-US" dirty="0" err="1">
                <a:solidFill>
                  <a:srgbClr val="C00000"/>
                </a:solidFill>
              </a:rPr>
              <a:t>Thông</a:t>
            </a:r>
            <a:r>
              <a:rPr lang="en-US" dirty="0">
                <a:solidFill>
                  <a:srgbClr val="C00000"/>
                </a:solidFill>
              </a:rPr>
              <a:t/>
            </a:r>
            <a:br>
              <a:rPr lang="en-US" dirty="0">
                <a:solidFill>
                  <a:srgbClr val="C00000"/>
                </a:solidFill>
              </a:rPr>
            </a:br>
            <a:endParaRPr lang="en-US" dirty="0">
              <a:solidFill>
                <a:srgbClr val="C00000"/>
              </a:solidFill>
            </a:endParaRPr>
          </a:p>
        </p:txBody>
      </p:sp>
    </p:spTree>
    <p:extLst>
      <p:ext uri="{BB962C8B-B14F-4D97-AF65-F5344CB8AC3E}">
        <p14:creationId xmlns:p14="http://schemas.microsoft.com/office/powerpoint/2010/main" val="2553994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400" u="sng" dirty="0" err="1">
                <a:solidFill>
                  <a:srgbClr val="C00000"/>
                </a:solidFill>
                <a:effectLst/>
                <a:cs typeface="Times New Roman" pitchFamily="18" charset="0"/>
              </a:rPr>
              <a:t>Đáp</a:t>
            </a:r>
            <a:r>
              <a:rPr lang="en-US" sz="6400" u="sng" dirty="0">
                <a:solidFill>
                  <a:srgbClr val="C00000"/>
                </a:solidFill>
                <a:effectLst/>
                <a:cs typeface="Times New Roman" pitchFamily="18" charset="0"/>
              </a:rPr>
              <a:t>:</a:t>
            </a:r>
            <a:r>
              <a:rPr lang="en-US" sz="6400" dirty="0">
                <a:solidFill>
                  <a:srgbClr val="002060"/>
                </a:solidFill>
                <a:effectLst/>
                <a:cs typeface="Times New Roman" pitchFamily="18" charset="0"/>
              </a:rPr>
              <a:t> </a:t>
            </a:r>
            <a:r>
              <a:rPr lang="vi-VN" sz="6400" dirty="0">
                <a:solidFill>
                  <a:srgbClr val="002060"/>
                </a:solidFill>
              </a:rPr>
              <a:t>Thật vinh phúc ai người luôn kính sợ Chúa, ăn ở ngay lành theo đường lối của Ngài. </a:t>
            </a:r>
            <a:endParaRPr lang="vi-VN" sz="64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3549768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8402464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742950"/>
          </a:xfrm>
        </p:spPr>
        <p:txBody>
          <a:bodyPr>
            <a:normAutofit fontScale="90000"/>
          </a:bodyPr>
          <a:lstStyle/>
          <a:p>
            <a:pPr algn="just"/>
            <a:r>
              <a:rPr lang="en-US" dirty="0">
                <a:solidFill>
                  <a:srgbClr val="FF0000"/>
                </a:solidFill>
              </a:rPr>
              <a:t>Alleluia-Alleluia.</a:t>
            </a:r>
          </a:p>
        </p:txBody>
      </p:sp>
      <p:sp>
        <p:nvSpPr>
          <p:cNvPr id="3" name="Rectangle 2"/>
          <p:cNvSpPr/>
          <p:nvPr/>
        </p:nvSpPr>
        <p:spPr>
          <a:xfrm>
            <a:off x="6400800" y="4324350"/>
            <a:ext cx="1968809" cy="769441"/>
          </a:xfrm>
          <a:prstGeom prst="rect">
            <a:avLst/>
          </a:prstGeom>
        </p:spPr>
        <p:txBody>
          <a:bodyPr wrap="none">
            <a:spAutoFit/>
          </a:bodyPr>
          <a:lstStyle/>
          <a:p>
            <a:r>
              <a:rPr lang="en-US" sz="4400" dirty="0">
                <a:solidFill>
                  <a:srgbClr val="FF0000"/>
                </a:solidFill>
              </a:rPr>
              <a:t>Alleluia.</a:t>
            </a:r>
            <a:endParaRPr lang="en-US" dirty="0">
              <a:solidFill>
                <a:srgbClr val="FF0000"/>
              </a:solidFill>
            </a:endParaRPr>
          </a:p>
        </p:txBody>
      </p:sp>
      <p:sp>
        <p:nvSpPr>
          <p:cNvPr id="4" name="Rectangle 3"/>
          <p:cNvSpPr/>
          <p:nvPr/>
        </p:nvSpPr>
        <p:spPr>
          <a:xfrm>
            <a:off x="0" y="895350"/>
            <a:ext cx="9144000" cy="3785652"/>
          </a:xfrm>
          <a:prstGeom prst="rect">
            <a:avLst/>
          </a:prstGeom>
        </p:spPr>
        <p:txBody>
          <a:bodyPr wrap="square">
            <a:spAutoFit/>
          </a:bodyPr>
          <a:lstStyle/>
          <a:p>
            <a:pPr algn="just"/>
            <a:r>
              <a:rPr lang="en-US" sz="4800" dirty="0">
                <a:solidFill>
                  <a:srgbClr val="002060"/>
                </a:solidFill>
              </a:rPr>
              <a:t>P</a:t>
            </a:r>
            <a:r>
              <a:rPr lang="vi-VN" sz="4800" dirty="0">
                <a:solidFill>
                  <a:srgbClr val="002060"/>
                </a:solidFill>
              </a:rPr>
              <a:t>húc thay người </a:t>
            </a:r>
            <a:r>
              <a:rPr lang="en-US" sz="4800" dirty="0" err="1">
                <a:solidFill>
                  <a:srgbClr val="002060"/>
                </a:solidFill>
              </a:rPr>
              <a:t>tôn</a:t>
            </a:r>
            <a:r>
              <a:rPr lang="vi-VN" sz="4800" dirty="0">
                <a:solidFill>
                  <a:srgbClr val="002060"/>
                </a:solidFill>
              </a:rPr>
              <a:t> sợ Chúa,</a:t>
            </a:r>
            <a:r>
              <a:rPr lang="en-US" sz="4800" dirty="0">
                <a:solidFill>
                  <a:srgbClr val="002060"/>
                </a:solidFill>
              </a:rPr>
              <a:t> </a:t>
            </a:r>
            <a:r>
              <a:rPr lang="en-US" sz="4800" dirty="0" err="1">
                <a:solidFill>
                  <a:srgbClr val="002060"/>
                </a:solidFill>
              </a:rPr>
              <a:t>đặt</a:t>
            </a:r>
            <a:r>
              <a:rPr lang="en-US" sz="4800" dirty="0">
                <a:solidFill>
                  <a:srgbClr val="002060"/>
                </a:solidFill>
              </a:rPr>
              <a:t> </a:t>
            </a:r>
            <a:r>
              <a:rPr lang="en-US" sz="4800" dirty="0" err="1">
                <a:solidFill>
                  <a:srgbClr val="002060"/>
                </a:solidFill>
              </a:rPr>
              <a:t>niềm</a:t>
            </a:r>
            <a:r>
              <a:rPr lang="en-US" sz="4800" dirty="0">
                <a:solidFill>
                  <a:srgbClr val="002060"/>
                </a:solidFill>
              </a:rPr>
              <a:t> </a:t>
            </a:r>
            <a:r>
              <a:rPr lang="en-US" sz="4800" dirty="0" err="1">
                <a:solidFill>
                  <a:srgbClr val="002060"/>
                </a:solidFill>
              </a:rPr>
              <a:t>vui</a:t>
            </a:r>
            <a:r>
              <a:rPr lang="en-US" sz="4800" dirty="0">
                <a:solidFill>
                  <a:srgbClr val="002060"/>
                </a:solidFill>
              </a:rPr>
              <a:t> s</a:t>
            </a:r>
            <a:r>
              <a:rPr lang="vi-VN" sz="4800" dirty="0">
                <a:solidFill>
                  <a:srgbClr val="002060"/>
                </a:solidFill>
              </a:rPr>
              <a:t>ư</a:t>
            </a:r>
            <a:r>
              <a:rPr lang="en-US" sz="4800" dirty="0" err="1">
                <a:solidFill>
                  <a:srgbClr val="002060"/>
                </a:solidFill>
              </a:rPr>
              <a:t>ớng</a:t>
            </a:r>
            <a:r>
              <a:rPr lang="en-US" sz="4800" dirty="0">
                <a:solidFill>
                  <a:srgbClr val="002060"/>
                </a:solidFill>
              </a:rPr>
              <a:t> n</a:t>
            </a:r>
            <a:r>
              <a:rPr lang="vi-VN" sz="4800" dirty="0">
                <a:solidFill>
                  <a:srgbClr val="002060"/>
                </a:solidFill>
              </a:rPr>
              <a:t>ơ</a:t>
            </a:r>
            <a:r>
              <a:rPr lang="en-US" sz="4800" dirty="0" err="1">
                <a:solidFill>
                  <a:srgbClr val="002060"/>
                </a:solidFill>
              </a:rPr>
              <a:t>i</a:t>
            </a:r>
            <a:r>
              <a:rPr lang="en-US" sz="4800" dirty="0">
                <a:solidFill>
                  <a:srgbClr val="002060"/>
                </a:solidFill>
              </a:rPr>
              <a:t> </a:t>
            </a:r>
            <a:r>
              <a:rPr lang="vi-VN" sz="4800" dirty="0">
                <a:solidFill>
                  <a:srgbClr val="002060"/>
                </a:solidFill>
              </a:rPr>
              <a:t>mệnh lệnh Chúa</a:t>
            </a:r>
            <a:r>
              <a:rPr lang="en-US" sz="4800" dirty="0">
                <a:solidFill>
                  <a:srgbClr val="002060"/>
                </a:solidFill>
              </a:rPr>
              <a:t> </a:t>
            </a:r>
            <a:r>
              <a:rPr lang="vi-VN" sz="4800" dirty="0">
                <a:solidFill>
                  <a:srgbClr val="002060"/>
                </a:solidFill>
              </a:rPr>
              <a:t>truyền. </a:t>
            </a:r>
            <a:r>
              <a:rPr lang="en-US" sz="4800" dirty="0">
                <a:solidFill>
                  <a:srgbClr val="002060"/>
                </a:solidFill>
              </a:rPr>
              <a:t>C</a:t>
            </a:r>
            <a:r>
              <a:rPr lang="vi-VN" sz="4800" dirty="0">
                <a:solidFill>
                  <a:srgbClr val="002060"/>
                </a:solidFill>
              </a:rPr>
              <a:t>on</a:t>
            </a:r>
            <a:r>
              <a:rPr lang="en-US" sz="4800" dirty="0">
                <a:solidFill>
                  <a:srgbClr val="002060"/>
                </a:solidFill>
              </a:rPr>
              <a:t> </a:t>
            </a:r>
            <a:r>
              <a:rPr lang="vi-VN" sz="4800" dirty="0">
                <a:solidFill>
                  <a:srgbClr val="002060"/>
                </a:solidFill>
              </a:rPr>
              <a:t>cháu của họ hùng cường</a:t>
            </a:r>
            <a:r>
              <a:rPr lang="en-US" sz="4800" dirty="0">
                <a:solidFill>
                  <a:srgbClr val="002060"/>
                </a:solidFill>
              </a:rPr>
              <a:t> </a:t>
            </a:r>
            <a:r>
              <a:rPr lang="en-US" sz="4800" dirty="0" err="1">
                <a:solidFill>
                  <a:srgbClr val="002060"/>
                </a:solidFill>
              </a:rPr>
              <a:t>trong</a:t>
            </a:r>
            <a:r>
              <a:rPr lang="en-US" sz="4800" dirty="0">
                <a:solidFill>
                  <a:srgbClr val="002060"/>
                </a:solidFill>
              </a:rPr>
              <a:t> </a:t>
            </a:r>
            <a:r>
              <a:rPr lang="en-US" sz="4800" dirty="0" err="1">
                <a:solidFill>
                  <a:srgbClr val="002060"/>
                </a:solidFill>
              </a:rPr>
              <a:t>đất</a:t>
            </a:r>
            <a:r>
              <a:rPr lang="en-US" sz="4800" dirty="0">
                <a:solidFill>
                  <a:srgbClr val="002060"/>
                </a:solidFill>
              </a:rPr>
              <a:t> n</a:t>
            </a:r>
            <a:r>
              <a:rPr lang="vi-VN" sz="4800" dirty="0">
                <a:solidFill>
                  <a:srgbClr val="002060"/>
                </a:solidFill>
              </a:rPr>
              <a:t>ư</a:t>
            </a:r>
            <a:r>
              <a:rPr lang="en-US" sz="4800" dirty="0" err="1">
                <a:solidFill>
                  <a:srgbClr val="002060"/>
                </a:solidFill>
              </a:rPr>
              <a:t>ớc</a:t>
            </a:r>
            <a:r>
              <a:rPr lang="vi-VN" sz="4800" dirty="0">
                <a:solidFill>
                  <a:srgbClr val="002060"/>
                </a:solidFill>
              </a:rPr>
              <a:t>, </a:t>
            </a:r>
            <a:r>
              <a:rPr lang="en-US" sz="4800" dirty="0">
                <a:solidFill>
                  <a:srgbClr val="002060"/>
                </a:solidFill>
              </a:rPr>
              <a:t>bao </a:t>
            </a:r>
            <a:r>
              <a:rPr lang="vi-VN" sz="4800" dirty="0">
                <a:solidFill>
                  <a:srgbClr val="002060"/>
                </a:solidFill>
              </a:rPr>
              <a:t>kẻ lành</a:t>
            </a:r>
            <a:r>
              <a:rPr lang="en-US" sz="4800" dirty="0">
                <a:solidFill>
                  <a:srgbClr val="002060"/>
                </a:solidFill>
              </a:rPr>
              <a:t> </a:t>
            </a:r>
            <a:r>
              <a:rPr lang="vi-VN" sz="4800" dirty="0">
                <a:solidFill>
                  <a:srgbClr val="002060"/>
                </a:solidFill>
              </a:rPr>
              <a:t>được </a:t>
            </a:r>
            <a:r>
              <a:rPr lang="en-US" sz="4800" dirty="0" err="1">
                <a:solidFill>
                  <a:srgbClr val="002060"/>
                </a:solidFill>
              </a:rPr>
              <a:t>chúc</a:t>
            </a:r>
            <a:r>
              <a:rPr lang="en-US" sz="4800" dirty="0">
                <a:solidFill>
                  <a:srgbClr val="002060"/>
                </a:solidFill>
              </a:rPr>
              <a:t> </a:t>
            </a:r>
            <a:r>
              <a:rPr lang="vi-VN" sz="4800" dirty="0">
                <a:solidFill>
                  <a:srgbClr val="002060"/>
                </a:solidFill>
              </a:rPr>
              <a:t>phúc </a:t>
            </a:r>
            <a:r>
              <a:rPr lang="en-US" sz="4800" dirty="0" err="1">
                <a:solidFill>
                  <a:srgbClr val="002060"/>
                </a:solidFill>
              </a:rPr>
              <a:t>bền</a:t>
            </a:r>
            <a:r>
              <a:rPr lang="en-US" sz="4800" dirty="0">
                <a:solidFill>
                  <a:srgbClr val="002060"/>
                </a:solidFill>
              </a:rPr>
              <a:t> </a:t>
            </a:r>
            <a:r>
              <a:rPr lang="en-US" sz="4800" dirty="0" err="1">
                <a:solidFill>
                  <a:srgbClr val="002060"/>
                </a:solidFill>
              </a:rPr>
              <a:t>lâu</a:t>
            </a:r>
            <a:r>
              <a:rPr lang="vi-VN" sz="4800" dirty="0">
                <a:solidFill>
                  <a:srgbClr val="002060"/>
                </a:solidFill>
              </a:rPr>
              <a:t>.</a:t>
            </a:r>
            <a:endParaRPr lang="en-US" sz="4800" dirty="0">
              <a:solidFill>
                <a:srgbClr val="002060"/>
              </a:solidFill>
            </a:endParaRPr>
          </a:p>
        </p:txBody>
      </p:sp>
    </p:spTree>
    <p:extLst>
      <p:ext uri="{BB962C8B-B14F-4D97-AF65-F5344CB8AC3E}">
        <p14:creationId xmlns:p14="http://schemas.microsoft.com/office/powerpoint/2010/main" val="22408619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83541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C00000"/>
                </a:solidFill>
                <a:effectLst/>
                <a:latin typeface="+mj-lt"/>
                <a:cs typeface="Times New Roman" pitchFamily="18" charset="0"/>
              </a:rPr>
              <a:t>KINH TIN KÍNH</a:t>
            </a:r>
          </a:p>
        </p:txBody>
      </p:sp>
    </p:spTree>
    <p:extLst>
      <p:ext uri="{BB962C8B-B14F-4D97-AF65-F5344CB8AC3E}">
        <p14:creationId xmlns:p14="http://schemas.microsoft.com/office/powerpoint/2010/main" val="3673560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i="1" dirty="0">
                <a:solidFill>
                  <a:srgbClr val="C00000"/>
                </a:solidFill>
                <a:effectLst/>
                <a:latin typeface="+mj-lt"/>
                <a:cs typeface="Times New Roman" pitchFamily="18" charset="0"/>
              </a:rPr>
              <a:t>Tôi tin kính một Thiên Chúa là Cha toàn năng, </a:t>
            </a:r>
            <a:r>
              <a:rPr lang="vi-VN" sz="6600" b="0" dirty="0">
                <a:solidFill>
                  <a:srgbClr val="002060"/>
                </a:solidFill>
                <a:effectLst/>
                <a:latin typeface="+mj-lt"/>
                <a:cs typeface="Times New Roman" pitchFamily="18" charset="0"/>
              </a:rPr>
              <a:t>Đấng tạo thành trời đất, muôn vật hữu hình và vô hình.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571424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2060"/>
                </a:solidFill>
                <a:effectLst/>
                <a:latin typeface="+mj-lt"/>
                <a:cs typeface="Times New Roman" pitchFamily="18" charset="0"/>
              </a:rPr>
              <a:t>Tôi</a:t>
            </a:r>
            <a:r>
              <a:rPr lang="en-US" sz="6600" b="0" dirty="0">
                <a:solidFill>
                  <a:srgbClr val="002060"/>
                </a:solidFill>
                <a:effectLst/>
                <a:latin typeface="+mj-lt"/>
                <a:cs typeface="Times New Roman" pitchFamily="18" charset="0"/>
              </a:rPr>
              <a:t> tin </a:t>
            </a:r>
            <a:r>
              <a:rPr lang="en-US" sz="6600" b="0" dirty="0" err="1">
                <a:solidFill>
                  <a:srgbClr val="002060"/>
                </a:solidFill>
                <a:effectLst/>
                <a:latin typeface="+mj-lt"/>
                <a:cs typeface="Times New Roman" pitchFamily="18" charset="0"/>
              </a:rPr>
              <a:t>kính</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một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Giêsu</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Kitô</a:t>
            </a:r>
            <a:r>
              <a:rPr lang="en-US" sz="6600" b="0" dirty="0">
                <a:solidFill>
                  <a:srgbClr val="002060"/>
                </a:solidFill>
                <a:effectLst/>
                <a:latin typeface="+mj-lt"/>
                <a:cs typeface="Times New Roman" pitchFamily="18" charset="0"/>
              </a:rPr>
              <a:t>, Con </a:t>
            </a:r>
            <a:r>
              <a:rPr lang="en-US" sz="6600" b="0" dirty="0" err="1">
                <a:solidFill>
                  <a:srgbClr val="002060"/>
                </a:solidFill>
                <a:effectLst/>
                <a:latin typeface="+mj-lt"/>
                <a:cs typeface="Times New Roman" pitchFamily="18" charset="0"/>
              </a:rPr>
              <a:t>Một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vi-VN" sz="6600" b="0" dirty="0">
                <a:solidFill>
                  <a:srgbClr val="002060"/>
                </a:solidFill>
                <a:effectLst/>
                <a:latin typeface="+mj-lt"/>
                <a:cs typeface="Times New Roman" pitchFamily="18" charset="0"/>
              </a:rPr>
              <a:t>Sinh bởi Đức Chúa Cha từ trước muôn đời.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3666284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Người là Thiên Chúa bởi Thiên Chúa, Ánh Sáng bởi Ánh Sáng,</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thật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bởi</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thật</a:t>
            </a:r>
            <a:r>
              <a:rPr lang="en-US" sz="6600" b="0"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13730754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2060"/>
                </a:solidFill>
                <a:effectLst/>
                <a:latin typeface="+mj-lt"/>
              </a:rPr>
              <a:t>được sinh ra mà không phải được tạo thành, đồng bản thể với Đức Chúa Cha: nhờ Người mà muôn vật được tạo thành. </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5175129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2060"/>
                </a:solidFill>
                <a:effectLst/>
                <a:latin typeface="+mj-lt"/>
              </a:rPr>
              <a:t>Vì loài người chúng ta và để cứu độ chúng ta,</a:t>
            </a:r>
            <a:r>
              <a:rPr lang="en-US" sz="7200" b="0" dirty="0">
                <a:solidFill>
                  <a:srgbClr val="002060"/>
                </a:solidFill>
                <a:effectLst/>
                <a:latin typeface="+mj-lt"/>
              </a:rPr>
              <a:t> </a:t>
            </a:r>
            <a:r>
              <a:rPr lang="vi-VN" sz="7200" b="0" dirty="0">
                <a:solidFill>
                  <a:srgbClr val="002060"/>
                </a:solidFill>
                <a:effectLst/>
                <a:latin typeface="+mj-lt"/>
                <a:cs typeface="Times New Roman" pitchFamily="18" charset="0"/>
              </a:rPr>
              <a:t>Người đã từ trời xuống thế. </a:t>
            </a:r>
            <a:endParaRPr lang="en-US" sz="72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3416150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u="sng" dirty="0" err="1">
                <a:solidFill>
                  <a:srgbClr val="C00000"/>
                </a:solidFill>
                <a:effectLst/>
                <a:cs typeface="Times New Roman" pitchFamily="18" charset="0"/>
              </a:rPr>
              <a:t>Đk</a:t>
            </a:r>
            <a:r>
              <a:rPr lang="en-US" sz="5400" u="sng" dirty="0">
                <a:solidFill>
                  <a:srgbClr val="C00000"/>
                </a:solidFill>
                <a:effectLst/>
                <a:cs typeface="Times New Roman" pitchFamily="18" charset="0"/>
              </a:rPr>
              <a:t>:</a:t>
            </a:r>
            <a:r>
              <a:rPr lang="en-US" sz="5400" dirty="0">
                <a:solidFill>
                  <a:srgbClr val="002060"/>
                </a:solidFill>
                <a:effectLst/>
                <a:cs typeface="Times New Roman" pitchFamily="18" charset="0"/>
              </a:rPr>
              <a:t> </a:t>
            </a:r>
            <a:r>
              <a:rPr lang="vi-VN" sz="5400" dirty="0">
                <a:solidFill>
                  <a:srgbClr val="002060"/>
                </a:solidFill>
              </a:rPr>
              <a:t>Ngàn hoa rung rinh khoe sắc thắm, chờ gió xuân đang về nơi cuối trời, bầy chim tung tăng bên cánh bướm, vờn khóm hoa đón mùa xuân mới</a:t>
            </a:r>
            <a:r>
              <a:rPr lang="en-US" sz="5400" dirty="0">
                <a:solidFill>
                  <a:srgbClr val="002060"/>
                </a:solidFill>
              </a:rPr>
              <a:t>…</a:t>
            </a:r>
            <a:r>
              <a:rPr lang="vi-VN" sz="5400" dirty="0">
                <a:solidFill>
                  <a:srgbClr val="002060"/>
                </a:solidFill>
              </a:rPr>
              <a:t> </a:t>
            </a:r>
            <a:endParaRPr lang="vi-VN" sz="54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459208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C0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14680740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206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1067611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206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5923863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206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4756263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2060"/>
                </a:solidFill>
                <a:effectLst/>
                <a:latin typeface="+mj-lt"/>
              </a:rPr>
              <a:t>Người được phụng thờ và tôn vinh cùng với Đức Chúa Cha và Đức Chúa Con: Người đã dùng các tiên tri mà phán dạy. </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6233953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2060"/>
                </a:solidFill>
                <a:effectLst/>
                <a:latin typeface="+mj-lt"/>
              </a:rPr>
              <a:t>Tôi tin Hội Thánh duy nhất thánh thiện công giáo và tông truyền.</a:t>
            </a:r>
            <a:endParaRPr lang="en-US" sz="8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6787924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Tôi tuyên xưng có một Phép Rửa để tha tội. Tôi trông đợi kẻ chết sống lại và sự</a:t>
            </a:r>
            <a:r>
              <a:rPr lang="en-US" sz="6600" b="0" dirty="0">
                <a:solidFill>
                  <a:srgbClr val="002060"/>
                </a:solidFill>
                <a:effectLst/>
                <a:latin typeface="+mj-lt"/>
                <a:cs typeface="Times New Roman" pitchFamily="18" charset="0"/>
              </a:rPr>
              <a:t> </a:t>
            </a:r>
            <a:r>
              <a:rPr lang="vi-VN" sz="6600" b="0" dirty="0">
                <a:solidFill>
                  <a:srgbClr val="002060"/>
                </a:solidFill>
                <a:effectLst/>
                <a:latin typeface="+mj-lt"/>
                <a:cs typeface="Times New Roman" pitchFamily="18" charset="0"/>
              </a:rPr>
              <a:t>sống đời sau. </a:t>
            </a:r>
            <a:r>
              <a:rPr lang="vi-VN" sz="6600" b="0" dirty="0">
                <a:solidFill>
                  <a:srgbClr val="C00000"/>
                </a:solidFill>
                <a:effectLst/>
                <a:latin typeface="+mj-lt"/>
                <a:cs typeface="Times New Roman" pitchFamily="18" charset="0"/>
              </a:rPr>
              <a:t>Amen.</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39779960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1121230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600" dirty="0" err="1">
                <a:solidFill>
                  <a:srgbClr val="C00000"/>
                </a:solidFill>
              </a:rPr>
              <a:t>Dâng</a:t>
            </a:r>
            <a:r>
              <a:rPr lang="en-US" sz="6600" dirty="0">
                <a:solidFill>
                  <a:srgbClr val="C00000"/>
                </a:solidFill>
              </a:rPr>
              <a:t> </a:t>
            </a:r>
            <a:r>
              <a:rPr lang="en-US" sz="6600" dirty="0" err="1">
                <a:solidFill>
                  <a:srgbClr val="C00000"/>
                </a:solidFill>
              </a:rPr>
              <a:t>Lễ</a:t>
            </a:r>
            <a:r>
              <a:rPr lang="en-US" sz="6600" dirty="0">
                <a:solidFill>
                  <a:srgbClr val="C00000"/>
                </a:solidFill>
              </a:rPr>
              <a:t> </a:t>
            </a:r>
            <a:r>
              <a:rPr lang="en-US" dirty="0">
                <a:solidFill>
                  <a:srgbClr val="C00000"/>
                </a:solidFill>
              </a:rPr>
              <a:t/>
            </a:r>
            <a:br>
              <a:rPr lang="en-US" dirty="0">
                <a:solidFill>
                  <a:srgbClr val="C00000"/>
                </a:solidFill>
              </a:rPr>
            </a:br>
            <a:r>
              <a:rPr lang="en-US" sz="6600" dirty="0" err="1">
                <a:solidFill>
                  <a:srgbClr val="C00000"/>
                </a:solidFill>
              </a:rPr>
              <a:t>Lời</a:t>
            </a:r>
            <a:r>
              <a:rPr lang="en-US" sz="6600" dirty="0">
                <a:solidFill>
                  <a:srgbClr val="C00000"/>
                </a:solidFill>
              </a:rPr>
              <a:t> </a:t>
            </a:r>
            <a:r>
              <a:rPr lang="en-US" sz="6600" dirty="0" err="1">
                <a:solidFill>
                  <a:srgbClr val="C00000"/>
                </a:solidFill>
              </a:rPr>
              <a:t>Cầu</a:t>
            </a:r>
            <a:r>
              <a:rPr lang="en-US" sz="6600" dirty="0">
                <a:solidFill>
                  <a:srgbClr val="C00000"/>
                </a:solidFill>
              </a:rPr>
              <a:t> Cho Gia </a:t>
            </a:r>
            <a:r>
              <a:rPr lang="en-US" sz="6600" dirty="0" err="1">
                <a:solidFill>
                  <a:srgbClr val="C00000"/>
                </a:solidFill>
              </a:rPr>
              <a:t>Đình</a:t>
            </a:r>
            <a:r>
              <a:rPr lang="en-US" dirty="0">
                <a:solidFill>
                  <a:srgbClr val="C00000"/>
                </a:solidFill>
              </a:rPr>
              <a:t/>
            </a:r>
            <a:br>
              <a:rPr lang="en-US" dirty="0">
                <a:solidFill>
                  <a:srgbClr val="C00000"/>
                </a:solidFill>
              </a:rPr>
            </a:br>
            <a:r>
              <a:rPr lang="en-US" dirty="0" err="1">
                <a:solidFill>
                  <a:srgbClr val="002060"/>
                </a:solidFill>
              </a:rPr>
              <a:t>Đăng</a:t>
            </a:r>
            <a:r>
              <a:rPr lang="en-US" dirty="0">
                <a:solidFill>
                  <a:srgbClr val="002060"/>
                </a:solidFill>
              </a:rPr>
              <a:t> Khoa</a:t>
            </a:r>
            <a:r>
              <a:rPr lang="en-US" dirty="0">
                <a:solidFill>
                  <a:srgbClr val="C00000"/>
                </a:solidFill>
              </a:rPr>
              <a:t/>
            </a:r>
            <a:br>
              <a:rPr lang="en-US" dirty="0">
                <a:solidFill>
                  <a:srgbClr val="C00000"/>
                </a:solidFill>
              </a:rPr>
            </a:br>
            <a:endParaRPr lang="en-US" dirty="0">
              <a:solidFill>
                <a:srgbClr val="C00000"/>
              </a:solidFill>
            </a:endParaRPr>
          </a:p>
        </p:txBody>
      </p:sp>
    </p:spTree>
    <p:extLst>
      <p:ext uri="{BB962C8B-B14F-4D97-AF65-F5344CB8AC3E}">
        <p14:creationId xmlns:p14="http://schemas.microsoft.com/office/powerpoint/2010/main" val="9805882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u="sng" dirty="0">
                <a:solidFill>
                  <a:srgbClr val="C00000"/>
                </a:solidFill>
                <a:effectLst/>
                <a:cs typeface="Times New Roman" pitchFamily="18" charset="0"/>
              </a:rPr>
              <a:t>Tk1:</a:t>
            </a:r>
            <a:r>
              <a:rPr lang="en-US" sz="6000" dirty="0">
                <a:solidFill>
                  <a:srgbClr val="002060"/>
                </a:solidFill>
                <a:effectLst/>
                <a:cs typeface="Times New Roman" pitchFamily="18" charset="0"/>
              </a:rPr>
              <a:t> </a:t>
            </a:r>
            <a:r>
              <a:rPr lang="en-US" sz="6000" dirty="0">
                <a:solidFill>
                  <a:srgbClr val="002060"/>
                </a:solidFill>
              </a:rPr>
              <a:t>Xin </a:t>
            </a:r>
            <a:r>
              <a:rPr lang="en-US" sz="6000" dirty="0" err="1">
                <a:solidFill>
                  <a:srgbClr val="002060"/>
                </a:solidFill>
              </a:rPr>
              <a:t>dâng</a:t>
            </a:r>
            <a:r>
              <a:rPr lang="en-US" sz="6000" dirty="0">
                <a:solidFill>
                  <a:srgbClr val="002060"/>
                </a:solidFill>
              </a:rPr>
              <a:t> </a:t>
            </a:r>
            <a:r>
              <a:rPr lang="en-US" sz="6000" dirty="0" err="1">
                <a:solidFill>
                  <a:srgbClr val="002060"/>
                </a:solidFill>
              </a:rPr>
              <a:t>muôn</a:t>
            </a:r>
            <a:r>
              <a:rPr lang="en-US" sz="6000" dirty="0">
                <a:solidFill>
                  <a:srgbClr val="002060"/>
                </a:solidFill>
              </a:rPr>
              <a:t> </a:t>
            </a:r>
            <a:r>
              <a:rPr lang="en-US" sz="6000" dirty="0" err="1">
                <a:solidFill>
                  <a:srgbClr val="002060"/>
                </a:solidFill>
              </a:rPr>
              <a:t>lời</a:t>
            </a:r>
            <a:r>
              <a:rPr lang="en-US" sz="6000" dirty="0">
                <a:solidFill>
                  <a:srgbClr val="002060"/>
                </a:solidFill>
              </a:rPr>
              <a:t> tri </a:t>
            </a:r>
            <a:r>
              <a:rPr lang="en-US" sz="6000" dirty="0" err="1">
                <a:solidFill>
                  <a:srgbClr val="002060"/>
                </a:solidFill>
              </a:rPr>
              <a:t>ân</a:t>
            </a:r>
            <a:r>
              <a:rPr lang="en-US" sz="6000" dirty="0">
                <a:solidFill>
                  <a:srgbClr val="002060"/>
                </a:solidFill>
              </a:rPr>
              <a:t>, </a:t>
            </a:r>
            <a:r>
              <a:rPr lang="en-US" sz="6000" dirty="0" err="1">
                <a:solidFill>
                  <a:srgbClr val="002060"/>
                </a:solidFill>
              </a:rPr>
              <a:t>trọn</a:t>
            </a:r>
            <a:r>
              <a:rPr lang="en-US" sz="6000" dirty="0">
                <a:solidFill>
                  <a:srgbClr val="002060"/>
                </a:solidFill>
              </a:rPr>
              <a:t> </a:t>
            </a:r>
            <a:r>
              <a:rPr lang="en-US" sz="6000" dirty="0" err="1">
                <a:solidFill>
                  <a:srgbClr val="002060"/>
                </a:solidFill>
              </a:rPr>
              <a:t>lòng</a:t>
            </a:r>
            <a:r>
              <a:rPr lang="en-US" sz="6000" dirty="0">
                <a:solidFill>
                  <a:srgbClr val="002060"/>
                </a:solidFill>
              </a:rPr>
              <a:t> con </a:t>
            </a:r>
            <a:r>
              <a:rPr lang="en-US" sz="6000" dirty="0" err="1">
                <a:solidFill>
                  <a:srgbClr val="002060"/>
                </a:solidFill>
              </a:rPr>
              <a:t>vang</a:t>
            </a:r>
            <a:r>
              <a:rPr lang="en-US" sz="6000" dirty="0">
                <a:solidFill>
                  <a:srgbClr val="002060"/>
                </a:solidFill>
              </a:rPr>
              <a:t> </a:t>
            </a:r>
            <a:r>
              <a:rPr lang="en-US" sz="6000" dirty="0" err="1">
                <a:solidFill>
                  <a:srgbClr val="002060"/>
                </a:solidFill>
              </a:rPr>
              <a:t>khúc</a:t>
            </a:r>
            <a:r>
              <a:rPr lang="en-US" sz="6000" dirty="0">
                <a:solidFill>
                  <a:srgbClr val="002060"/>
                </a:solidFill>
              </a:rPr>
              <a:t> </a:t>
            </a:r>
            <a:r>
              <a:rPr lang="en-US" sz="6000" dirty="0" err="1">
                <a:solidFill>
                  <a:srgbClr val="002060"/>
                </a:solidFill>
              </a:rPr>
              <a:t>cảm</a:t>
            </a:r>
            <a:r>
              <a:rPr lang="en-US" sz="6000" dirty="0">
                <a:solidFill>
                  <a:srgbClr val="002060"/>
                </a:solidFill>
              </a:rPr>
              <a:t> </a:t>
            </a:r>
            <a:r>
              <a:rPr lang="en-US" sz="6000" dirty="0" err="1">
                <a:solidFill>
                  <a:srgbClr val="002060"/>
                </a:solidFill>
              </a:rPr>
              <a:t>tạ</a:t>
            </a:r>
            <a:r>
              <a:rPr lang="en-US" sz="6000" dirty="0">
                <a:solidFill>
                  <a:srgbClr val="002060"/>
                </a:solidFill>
              </a:rPr>
              <a:t>. </a:t>
            </a:r>
            <a:r>
              <a:rPr lang="en-US" sz="6000" dirty="0" err="1">
                <a:solidFill>
                  <a:srgbClr val="002060"/>
                </a:solidFill>
              </a:rPr>
              <a:t>Bởi</a:t>
            </a:r>
            <a:r>
              <a:rPr lang="en-US" sz="6000" dirty="0">
                <a:solidFill>
                  <a:srgbClr val="002060"/>
                </a:solidFill>
              </a:rPr>
              <a:t> </a:t>
            </a:r>
            <a:r>
              <a:rPr lang="en-US" sz="6000" dirty="0" err="1">
                <a:solidFill>
                  <a:srgbClr val="002060"/>
                </a:solidFill>
              </a:rPr>
              <a:t>Thiên</a:t>
            </a:r>
            <a:r>
              <a:rPr lang="en-US" sz="6000" dirty="0">
                <a:solidFill>
                  <a:srgbClr val="002060"/>
                </a:solidFill>
              </a:rPr>
              <a:t> </a:t>
            </a:r>
            <a:r>
              <a:rPr lang="en-US" sz="6000" dirty="0" err="1">
                <a:solidFill>
                  <a:srgbClr val="002060"/>
                </a:solidFill>
              </a:rPr>
              <a:t>Chúa</a:t>
            </a:r>
            <a:r>
              <a:rPr lang="en-US" sz="6000" dirty="0">
                <a:solidFill>
                  <a:srgbClr val="002060"/>
                </a:solidFill>
              </a:rPr>
              <a:t> </a:t>
            </a:r>
            <a:r>
              <a:rPr lang="en-US" sz="6000" dirty="0" err="1">
                <a:solidFill>
                  <a:srgbClr val="002060"/>
                </a:solidFill>
              </a:rPr>
              <a:t>th</a:t>
            </a:r>
            <a:r>
              <a:rPr lang="vi-VN" sz="6000" dirty="0">
                <a:solidFill>
                  <a:srgbClr val="002060"/>
                </a:solidFill>
              </a:rPr>
              <a:t>ư</a:t>
            </a:r>
            <a:r>
              <a:rPr lang="en-US" sz="6000" dirty="0" err="1">
                <a:solidFill>
                  <a:srgbClr val="002060"/>
                </a:solidFill>
              </a:rPr>
              <a:t>ơng</a:t>
            </a:r>
            <a:r>
              <a:rPr lang="en-US" sz="6000" dirty="0">
                <a:solidFill>
                  <a:srgbClr val="002060"/>
                </a:solidFill>
              </a:rPr>
              <a:t> con </a:t>
            </a:r>
            <a:r>
              <a:rPr lang="en-US" sz="6000" dirty="0" err="1">
                <a:solidFill>
                  <a:srgbClr val="002060"/>
                </a:solidFill>
              </a:rPr>
              <a:t>nhiều</a:t>
            </a:r>
            <a:r>
              <a:rPr lang="en-US" sz="6000" dirty="0">
                <a:solidFill>
                  <a:srgbClr val="002060"/>
                </a:solidFill>
              </a:rPr>
              <a:t> </a:t>
            </a:r>
            <a:r>
              <a:rPr lang="en-US" sz="6000" dirty="0" err="1">
                <a:solidFill>
                  <a:srgbClr val="002060"/>
                </a:solidFill>
              </a:rPr>
              <a:t>ngày</a:t>
            </a:r>
            <a:r>
              <a:rPr lang="en-US" sz="6000" dirty="0">
                <a:solidFill>
                  <a:srgbClr val="002060"/>
                </a:solidFill>
              </a:rPr>
              <a:t> </a:t>
            </a:r>
            <a:r>
              <a:rPr lang="en-US" sz="6000" dirty="0" err="1">
                <a:solidFill>
                  <a:srgbClr val="002060"/>
                </a:solidFill>
              </a:rPr>
              <a:t>và</a:t>
            </a:r>
            <a:r>
              <a:rPr lang="en-US" sz="6000" dirty="0">
                <a:solidFill>
                  <a:srgbClr val="002060"/>
                </a:solidFill>
              </a:rPr>
              <a:t> </a:t>
            </a:r>
            <a:r>
              <a:rPr lang="en-US" sz="6000" dirty="0" err="1">
                <a:solidFill>
                  <a:srgbClr val="002060"/>
                </a:solidFill>
              </a:rPr>
              <a:t>đêm</a:t>
            </a:r>
            <a:r>
              <a:rPr lang="en-US" sz="6000" dirty="0">
                <a:solidFill>
                  <a:srgbClr val="002060"/>
                </a:solidFill>
              </a:rPr>
              <a:t> </a:t>
            </a:r>
            <a:r>
              <a:rPr lang="en-US" sz="6000" dirty="0" err="1">
                <a:solidFill>
                  <a:srgbClr val="002060"/>
                </a:solidFill>
              </a:rPr>
              <a:t>Ngài</a:t>
            </a:r>
            <a:r>
              <a:rPr lang="en-US" sz="6000" dirty="0">
                <a:solidFill>
                  <a:srgbClr val="002060"/>
                </a:solidFill>
              </a:rPr>
              <a:t> </a:t>
            </a:r>
            <a:r>
              <a:rPr lang="en-US" sz="6000" dirty="0" err="1">
                <a:solidFill>
                  <a:srgbClr val="002060"/>
                </a:solidFill>
              </a:rPr>
              <a:t>hằng</a:t>
            </a:r>
            <a:r>
              <a:rPr lang="en-US" sz="6000" dirty="0">
                <a:solidFill>
                  <a:srgbClr val="002060"/>
                </a:solidFill>
              </a:rPr>
              <a:t> </a:t>
            </a:r>
            <a:r>
              <a:rPr lang="en-US" sz="6000" dirty="0" err="1">
                <a:solidFill>
                  <a:srgbClr val="002060"/>
                </a:solidFill>
              </a:rPr>
              <a:t>săn</a:t>
            </a:r>
            <a:r>
              <a:rPr lang="en-US" sz="6000" dirty="0">
                <a:solidFill>
                  <a:srgbClr val="002060"/>
                </a:solidFill>
              </a:rPr>
              <a:t> </a:t>
            </a:r>
            <a:r>
              <a:rPr lang="en-US" sz="6000" dirty="0" err="1">
                <a:solidFill>
                  <a:srgbClr val="002060"/>
                </a:solidFill>
              </a:rPr>
              <a:t>sóc</a:t>
            </a:r>
            <a:r>
              <a:rPr lang="en-US" sz="6000" dirty="0">
                <a:solidFill>
                  <a:srgbClr val="002060"/>
                </a:solidFill>
              </a:rPr>
              <a:t>... </a:t>
            </a:r>
            <a:endParaRPr lang="vi-VN" sz="60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27751992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200" u="sng" dirty="0">
                <a:solidFill>
                  <a:srgbClr val="C00000"/>
                </a:solidFill>
                <a:cs typeface="Times New Roman" pitchFamily="18" charset="0"/>
              </a:rPr>
              <a:t>***</a:t>
            </a:r>
            <a:r>
              <a:rPr lang="en-US" sz="6200" u="sng" dirty="0">
                <a:solidFill>
                  <a:srgbClr val="C00000"/>
                </a:solidFill>
                <a:effectLst/>
                <a:cs typeface="Times New Roman" pitchFamily="18" charset="0"/>
              </a:rPr>
              <a:t>:</a:t>
            </a:r>
            <a:r>
              <a:rPr lang="en-US" sz="6200" dirty="0">
                <a:solidFill>
                  <a:srgbClr val="002060"/>
                </a:solidFill>
                <a:effectLst/>
                <a:cs typeface="Times New Roman" pitchFamily="18" charset="0"/>
              </a:rPr>
              <a:t> </a:t>
            </a:r>
            <a:r>
              <a:rPr lang="vi-VN" sz="6200" dirty="0">
                <a:solidFill>
                  <a:srgbClr val="002060"/>
                </a:solidFill>
              </a:rPr>
              <a:t>Đàn én lướt bay cùng nắng sớm, báo tin xuân nay đã về, làn gió ấm mang về khắp chốn với ngàn vạn ý xuân</a:t>
            </a:r>
            <a:endParaRPr lang="vi-VN" sz="62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39199401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400" u="sng" dirty="0">
                <a:solidFill>
                  <a:srgbClr val="C00000"/>
                </a:solidFill>
                <a:cs typeface="Times New Roman" pitchFamily="18" charset="0"/>
              </a:rPr>
              <a:t>***</a:t>
            </a:r>
            <a:r>
              <a:rPr lang="en-US" sz="6400" u="sng" dirty="0">
                <a:solidFill>
                  <a:srgbClr val="C00000"/>
                </a:solidFill>
                <a:effectLst/>
                <a:cs typeface="Times New Roman" pitchFamily="18" charset="0"/>
              </a:rPr>
              <a:t>:</a:t>
            </a:r>
            <a:r>
              <a:rPr lang="en-US" sz="6400" dirty="0">
                <a:solidFill>
                  <a:srgbClr val="002060"/>
                </a:solidFill>
                <a:effectLst/>
                <a:cs typeface="Times New Roman" pitchFamily="18" charset="0"/>
              </a:rPr>
              <a:t> </a:t>
            </a:r>
            <a:r>
              <a:rPr lang="en-US" sz="6400" dirty="0">
                <a:solidFill>
                  <a:srgbClr val="002060"/>
                </a:solidFill>
              </a:rPr>
              <a:t>Cho con </a:t>
            </a:r>
            <a:r>
              <a:rPr lang="en-US" sz="6400" dirty="0" err="1">
                <a:solidFill>
                  <a:srgbClr val="002060"/>
                </a:solidFill>
              </a:rPr>
              <a:t>có</a:t>
            </a:r>
            <a:r>
              <a:rPr lang="en-US" sz="6400" dirty="0">
                <a:solidFill>
                  <a:srgbClr val="002060"/>
                </a:solidFill>
              </a:rPr>
              <a:t> </a:t>
            </a:r>
            <a:r>
              <a:rPr lang="en-US" sz="6400" dirty="0" err="1">
                <a:solidFill>
                  <a:srgbClr val="002060"/>
                </a:solidFill>
              </a:rPr>
              <a:t>mẹ</a:t>
            </a:r>
            <a:r>
              <a:rPr lang="en-US" sz="6400" dirty="0">
                <a:solidFill>
                  <a:srgbClr val="002060"/>
                </a:solidFill>
              </a:rPr>
              <a:t> </a:t>
            </a:r>
            <a:r>
              <a:rPr lang="en-US" sz="6400" dirty="0" err="1">
                <a:solidFill>
                  <a:srgbClr val="002060"/>
                </a:solidFill>
              </a:rPr>
              <a:t>và</a:t>
            </a:r>
            <a:r>
              <a:rPr lang="en-US" sz="6400" dirty="0">
                <a:solidFill>
                  <a:srgbClr val="002060"/>
                </a:solidFill>
              </a:rPr>
              <a:t> cha </a:t>
            </a:r>
            <a:r>
              <a:rPr lang="en-US" sz="6400" dirty="0" err="1">
                <a:solidFill>
                  <a:srgbClr val="002060"/>
                </a:solidFill>
              </a:rPr>
              <a:t>đã</a:t>
            </a:r>
            <a:r>
              <a:rPr lang="en-US" sz="6400" dirty="0">
                <a:solidFill>
                  <a:srgbClr val="002060"/>
                </a:solidFill>
              </a:rPr>
              <a:t> </a:t>
            </a:r>
            <a:r>
              <a:rPr lang="en-US" sz="6400" dirty="0" err="1">
                <a:solidFill>
                  <a:srgbClr val="002060"/>
                </a:solidFill>
              </a:rPr>
              <a:t>sinh</a:t>
            </a:r>
            <a:r>
              <a:rPr lang="en-US" sz="6400" dirty="0">
                <a:solidFill>
                  <a:srgbClr val="002060"/>
                </a:solidFill>
              </a:rPr>
              <a:t> </a:t>
            </a:r>
            <a:r>
              <a:rPr lang="en-US" sz="6400" dirty="0" err="1">
                <a:solidFill>
                  <a:srgbClr val="002060"/>
                </a:solidFill>
              </a:rPr>
              <a:t>thành</a:t>
            </a:r>
            <a:r>
              <a:rPr lang="en-US" sz="6400" dirty="0">
                <a:solidFill>
                  <a:srgbClr val="002060"/>
                </a:solidFill>
              </a:rPr>
              <a:t> </a:t>
            </a:r>
            <a:r>
              <a:rPr lang="en-US" sz="6400" dirty="0" err="1">
                <a:solidFill>
                  <a:srgbClr val="002060"/>
                </a:solidFill>
              </a:rPr>
              <a:t>nuôi</a:t>
            </a:r>
            <a:r>
              <a:rPr lang="en-US" sz="6400" dirty="0">
                <a:solidFill>
                  <a:srgbClr val="002060"/>
                </a:solidFill>
              </a:rPr>
              <a:t> </a:t>
            </a:r>
            <a:r>
              <a:rPr lang="en-US" sz="6400" dirty="0" err="1">
                <a:solidFill>
                  <a:srgbClr val="002060"/>
                </a:solidFill>
              </a:rPr>
              <a:t>dạy</a:t>
            </a:r>
            <a:r>
              <a:rPr lang="en-US" sz="6400" dirty="0">
                <a:solidFill>
                  <a:srgbClr val="002060"/>
                </a:solidFill>
              </a:rPr>
              <a:t> con, </a:t>
            </a:r>
            <a:r>
              <a:rPr lang="en-US" sz="6400" dirty="0" err="1">
                <a:solidFill>
                  <a:srgbClr val="002060"/>
                </a:solidFill>
              </a:rPr>
              <a:t>để</a:t>
            </a:r>
            <a:r>
              <a:rPr lang="en-US" sz="6400" dirty="0">
                <a:solidFill>
                  <a:srgbClr val="002060"/>
                </a:solidFill>
              </a:rPr>
              <a:t> đ</a:t>
            </a:r>
            <a:r>
              <a:rPr lang="vi-VN" sz="6400" dirty="0">
                <a:solidFill>
                  <a:srgbClr val="002060"/>
                </a:solidFill>
              </a:rPr>
              <a:t>ư</a:t>
            </a:r>
            <a:r>
              <a:rPr lang="en-US" sz="6400" dirty="0">
                <a:solidFill>
                  <a:srgbClr val="002060"/>
                </a:solidFill>
              </a:rPr>
              <a:t>a </a:t>
            </a:r>
            <a:r>
              <a:rPr lang="en-US" sz="6400" dirty="0" err="1">
                <a:solidFill>
                  <a:srgbClr val="002060"/>
                </a:solidFill>
              </a:rPr>
              <a:t>dẫn</a:t>
            </a:r>
            <a:r>
              <a:rPr lang="en-US" sz="6400" dirty="0">
                <a:solidFill>
                  <a:srgbClr val="002060"/>
                </a:solidFill>
              </a:rPr>
              <a:t> con </a:t>
            </a:r>
            <a:r>
              <a:rPr lang="en-US" sz="6400" dirty="0" err="1">
                <a:solidFill>
                  <a:srgbClr val="002060"/>
                </a:solidFill>
              </a:rPr>
              <a:t>vào</a:t>
            </a:r>
            <a:r>
              <a:rPr lang="en-US" sz="6400" dirty="0">
                <a:solidFill>
                  <a:srgbClr val="002060"/>
                </a:solidFill>
              </a:rPr>
              <a:t> </a:t>
            </a:r>
            <a:r>
              <a:rPr lang="en-US" sz="6400" dirty="0" err="1">
                <a:solidFill>
                  <a:srgbClr val="002060"/>
                </a:solidFill>
              </a:rPr>
              <a:t>đời</a:t>
            </a:r>
            <a:r>
              <a:rPr lang="en-US" sz="6400" dirty="0">
                <a:solidFill>
                  <a:srgbClr val="002060"/>
                </a:solidFill>
              </a:rPr>
              <a:t> </a:t>
            </a:r>
            <a:r>
              <a:rPr lang="en-US" sz="6400" dirty="0" err="1">
                <a:solidFill>
                  <a:srgbClr val="002060"/>
                </a:solidFill>
              </a:rPr>
              <a:t>bằng</a:t>
            </a:r>
            <a:r>
              <a:rPr lang="en-US" sz="6400" dirty="0">
                <a:solidFill>
                  <a:srgbClr val="002060"/>
                </a:solidFill>
              </a:rPr>
              <a:t> </a:t>
            </a:r>
            <a:r>
              <a:rPr lang="en-US" sz="6400" dirty="0" err="1">
                <a:solidFill>
                  <a:srgbClr val="002060"/>
                </a:solidFill>
              </a:rPr>
              <a:t>tình</a:t>
            </a:r>
            <a:r>
              <a:rPr lang="en-US" sz="6400" dirty="0">
                <a:solidFill>
                  <a:srgbClr val="002060"/>
                </a:solidFill>
              </a:rPr>
              <a:t> </a:t>
            </a:r>
            <a:r>
              <a:rPr lang="en-US" sz="6400" dirty="0" err="1">
                <a:solidFill>
                  <a:srgbClr val="002060"/>
                </a:solidFill>
              </a:rPr>
              <a:t>yêu</a:t>
            </a:r>
            <a:r>
              <a:rPr lang="en-US" sz="6400" dirty="0">
                <a:solidFill>
                  <a:srgbClr val="002060"/>
                </a:solidFill>
              </a:rPr>
              <a:t> </a:t>
            </a:r>
            <a:r>
              <a:rPr lang="en-US" sz="6400" dirty="0" err="1">
                <a:solidFill>
                  <a:srgbClr val="002060"/>
                </a:solidFill>
              </a:rPr>
              <a:t>chân</a:t>
            </a:r>
            <a:r>
              <a:rPr lang="en-US" sz="6400" dirty="0">
                <a:solidFill>
                  <a:srgbClr val="002060"/>
                </a:solidFill>
              </a:rPr>
              <a:t> </a:t>
            </a:r>
            <a:r>
              <a:rPr lang="en-US" sz="6400" dirty="0" err="1">
                <a:solidFill>
                  <a:srgbClr val="002060"/>
                </a:solidFill>
              </a:rPr>
              <a:t>thành</a:t>
            </a:r>
            <a:r>
              <a:rPr lang="en-US" sz="6400" dirty="0">
                <a:solidFill>
                  <a:srgbClr val="002060"/>
                </a:solidFill>
              </a:rPr>
              <a:t> </a:t>
            </a:r>
            <a:r>
              <a:rPr lang="en-US" sz="6400" dirty="0" err="1">
                <a:solidFill>
                  <a:srgbClr val="002060"/>
                </a:solidFill>
              </a:rPr>
              <a:t>khôn</a:t>
            </a:r>
            <a:r>
              <a:rPr lang="en-US" sz="6400" dirty="0">
                <a:solidFill>
                  <a:srgbClr val="002060"/>
                </a:solidFill>
              </a:rPr>
              <a:t> v</a:t>
            </a:r>
            <a:r>
              <a:rPr lang="vi-VN" sz="6400" dirty="0">
                <a:solidFill>
                  <a:srgbClr val="002060"/>
                </a:solidFill>
              </a:rPr>
              <a:t>ơ</a:t>
            </a:r>
            <a:r>
              <a:rPr lang="en-US" sz="6400" dirty="0" err="1">
                <a:solidFill>
                  <a:srgbClr val="002060"/>
                </a:solidFill>
              </a:rPr>
              <a:t>i</a:t>
            </a:r>
            <a:r>
              <a:rPr lang="en-US" sz="6400" dirty="0">
                <a:solidFill>
                  <a:srgbClr val="002060"/>
                </a:solidFill>
              </a:rPr>
              <a:t>.</a:t>
            </a:r>
            <a:endParaRPr lang="vi-VN" sz="64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27104065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700" u="sng" dirty="0" err="1">
                <a:solidFill>
                  <a:srgbClr val="C00000"/>
                </a:solidFill>
                <a:cs typeface="Times New Roman" pitchFamily="18" charset="0"/>
              </a:rPr>
              <a:t>Đ</a:t>
            </a:r>
            <a:r>
              <a:rPr lang="en-US" sz="4700" u="sng" dirty="0" err="1">
                <a:solidFill>
                  <a:srgbClr val="C00000"/>
                </a:solidFill>
                <a:effectLst/>
                <a:cs typeface="Times New Roman" pitchFamily="18" charset="0"/>
              </a:rPr>
              <a:t>k</a:t>
            </a:r>
            <a:r>
              <a:rPr lang="en-US" sz="4700" u="sng" dirty="0">
                <a:solidFill>
                  <a:srgbClr val="C00000"/>
                </a:solidFill>
                <a:effectLst/>
                <a:cs typeface="Times New Roman" pitchFamily="18" charset="0"/>
              </a:rPr>
              <a:t>:</a:t>
            </a:r>
            <a:r>
              <a:rPr lang="en-US" sz="4700" dirty="0">
                <a:solidFill>
                  <a:srgbClr val="002060"/>
                </a:solidFill>
                <a:effectLst/>
                <a:cs typeface="Times New Roman" pitchFamily="18" charset="0"/>
              </a:rPr>
              <a:t> </a:t>
            </a:r>
            <a:r>
              <a:rPr lang="en-US" sz="4700" dirty="0" err="1">
                <a:solidFill>
                  <a:srgbClr val="002060"/>
                </a:solidFill>
              </a:rPr>
              <a:t>Dâng</a:t>
            </a:r>
            <a:r>
              <a:rPr lang="en-US" sz="4700" dirty="0">
                <a:solidFill>
                  <a:srgbClr val="002060"/>
                </a:solidFill>
              </a:rPr>
              <a:t> </a:t>
            </a:r>
            <a:r>
              <a:rPr lang="en-US" sz="4700" dirty="0" err="1">
                <a:solidFill>
                  <a:srgbClr val="002060"/>
                </a:solidFill>
              </a:rPr>
              <a:t>xin</a:t>
            </a:r>
            <a:r>
              <a:rPr lang="en-US" sz="4700" dirty="0">
                <a:solidFill>
                  <a:srgbClr val="002060"/>
                </a:solidFill>
              </a:rPr>
              <a:t> </a:t>
            </a:r>
            <a:r>
              <a:rPr lang="en-US" sz="4700" dirty="0" err="1">
                <a:solidFill>
                  <a:srgbClr val="002060"/>
                </a:solidFill>
              </a:rPr>
              <a:t>dâng</a:t>
            </a:r>
            <a:r>
              <a:rPr lang="en-US" sz="4700" dirty="0">
                <a:solidFill>
                  <a:srgbClr val="002060"/>
                </a:solidFill>
              </a:rPr>
              <a:t> </a:t>
            </a:r>
            <a:r>
              <a:rPr lang="en-US" sz="4700" dirty="0" err="1">
                <a:solidFill>
                  <a:srgbClr val="002060"/>
                </a:solidFill>
              </a:rPr>
              <a:t>lên</a:t>
            </a:r>
            <a:r>
              <a:rPr lang="en-US" sz="4700" dirty="0">
                <a:solidFill>
                  <a:srgbClr val="002060"/>
                </a:solidFill>
              </a:rPr>
              <a:t> </a:t>
            </a:r>
            <a:r>
              <a:rPr lang="en-US" sz="4700" dirty="0" err="1">
                <a:solidFill>
                  <a:srgbClr val="002060"/>
                </a:solidFill>
              </a:rPr>
              <a:t>Ngài</a:t>
            </a:r>
            <a:r>
              <a:rPr lang="en-US" sz="4700" dirty="0">
                <a:solidFill>
                  <a:srgbClr val="002060"/>
                </a:solidFill>
              </a:rPr>
              <a:t> </a:t>
            </a:r>
            <a:r>
              <a:rPr lang="en-US" sz="4700" dirty="0" err="1">
                <a:solidFill>
                  <a:srgbClr val="002060"/>
                </a:solidFill>
              </a:rPr>
              <a:t>là</a:t>
            </a:r>
            <a:r>
              <a:rPr lang="en-US" sz="4700" dirty="0">
                <a:solidFill>
                  <a:srgbClr val="002060"/>
                </a:solidFill>
              </a:rPr>
              <a:t> </a:t>
            </a:r>
            <a:r>
              <a:rPr lang="en-US" sz="4700" dirty="0" err="1">
                <a:solidFill>
                  <a:srgbClr val="002060"/>
                </a:solidFill>
              </a:rPr>
              <a:t>Thiên</a:t>
            </a:r>
            <a:r>
              <a:rPr lang="en-US" sz="4700" dirty="0">
                <a:solidFill>
                  <a:srgbClr val="002060"/>
                </a:solidFill>
              </a:rPr>
              <a:t> </a:t>
            </a:r>
            <a:r>
              <a:rPr lang="en-US" sz="4700" dirty="0" err="1">
                <a:solidFill>
                  <a:srgbClr val="002060"/>
                </a:solidFill>
              </a:rPr>
              <a:t>Chúa</a:t>
            </a:r>
            <a:r>
              <a:rPr lang="en-US" sz="4700" dirty="0">
                <a:solidFill>
                  <a:srgbClr val="002060"/>
                </a:solidFill>
              </a:rPr>
              <a:t> </a:t>
            </a:r>
            <a:r>
              <a:rPr lang="en-US" sz="4700" dirty="0" err="1">
                <a:solidFill>
                  <a:srgbClr val="002060"/>
                </a:solidFill>
              </a:rPr>
              <a:t>rất</a:t>
            </a:r>
            <a:r>
              <a:rPr lang="en-US" sz="4700" dirty="0">
                <a:solidFill>
                  <a:srgbClr val="002060"/>
                </a:solidFill>
              </a:rPr>
              <a:t> </a:t>
            </a:r>
            <a:r>
              <a:rPr lang="en-US" sz="4700" dirty="0" err="1">
                <a:solidFill>
                  <a:srgbClr val="002060"/>
                </a:solidFill>
              </a:rPr>
              <a:t>từ</a:t>
            </a:r>
            <a:r>
              <a:rPr lang="en-US" sz="4700" dirty="0">
                <a:solidFill>
                  <a:srgbClr val="002060"/>
                </a:solidFill>
              </a:rPr>
              <a:t> </a:t>
            </a:r>
            <a:r>
              <a:rPr lang="en-US" sz="4700" dirty="0" err="1">
                <a:solidFill>
                  <a:srgbClr val="002060"/>
                </a:solidFill>
              </a:rPr>
              <a:t>nhân</a:t>
            </a:r>
            <a:r>
              <a:rPr lang="en-US" sz="4700" dirty="0">
                <a:solidFill>
                  <a:srgbClr val="002060"/>
                </a:solidFill>
              </a:rPr>
              <a:t>, </a:t>
            </a:r>
            <a:r>
              <a:rPr lang="en-US" sz="4700" dirty="0" err="1">
                <a:solidFill>
                  <a:srgbClr val="002060"/>
                </a:solidFill>
              </a:rPr>
              <a:t>muôn</a:t>
            </a:r>
            <a:r>
              <a:rPr lang="en-US" sz="4700" dirty="0">
                <a:solidFill>
                  <a:srgbClr val="002060"/>
                </a:solidFill>
              </a:rPr>
              <a:t> </a:t>
            </a:r>
            <a:r>
              <a:rPr lang="en-US" sz="4700" dirty="0" err="1">
                <a:solidFill>
                  <a:srgbClr val="002060"/>
                </a:solidFill>
              </a:rPr>
              <a:t>ngàn</a:t>
            </a:r>
            <a:r>
              <a:rPr lang="en-US" sz="4700" dirty="0">
                <a:solidFill>
                  <a:srgbClr val="002060"/>
                </a:solidFill>
              </a:rPr>
              <a:t> </a:t>
            </a:r>
            <a:r>
              <a:rPr lang="en-US" sz="4700" dirty="0" err="1">
                <a:solidFill>
                  <a:srgbClr val="002060"/>
                </a:solidFill>
              </a:rPr>
              <a:t>lời</a:t>
            </a:r>
            <a:r>
              <a:rPr lang="en-US" sz="4700" dirty="0">
                <a:solidFill>
                  <a:srgbClr val="002060"/>
                </a:solidFill>
              </a:rPr>
              <a:t> </a:t>
            </a:r>
            <a:r>
              <a:rPr lang="en-US" sz="4700" dirty="0" err="1">
                <a:solidFill>
                  <a:srgbClr val="002060"/>
                </a:solidFill>
              </a:rPr>
              <a:t>cảm</a:t>
            </a:r>
            <a:r>
              <a:rPr lang="en-US" sz="4700" dirty="0">
                <a:solidFill>
                  <a:srgbClr val="002060"/>
                </a:solidFill>
              </a:rPr>
              <a:t> </a:t>
            </a:r>
            <a:r>
              <a:rPr lang="en-US" sz="4700" dirty="0" err="1">
                <a:solidFill>
                  <a:srgbClr val="002060"/>
                </a:solidFill>
              </a:rPr>
              <a:t>tạ</a:t>
            </a:r>
            <a:r>
              <a:rPr lang="en-US" sz="4700" dirty="0">
                <a:solidFill>
                  <a:srgbClr val="002060"/>
                </a:solidFill>
              </a:rPr>
              <a:t> </a:t>
            </a:r>
            <a:r>
              <a:rPr lang="en-US" sz="4700" dirty="0" err="1">
                <a:solidFill>
                  <a:srgbClr val="002060"/>
                </a:solidFill>
              </a:rPr>
              <a:t>hòa</a:t>
            </a:r>
            <a:r>
              <a:rPr lang="en-US" sz="4700" dirty="0">
                <a:solidFill>
                  <a:srgbClr val="002060"/>
                </a:solidFill>
              </a:rPr>
              <a:t> </a:t>
            </a:r>
            <a:r>
              <a:rPr lang="en-US" sz="4700" dirty="0" err="1">
                <a:solidFill>
                  <a:srgbClr val="002060"/>
                </a:solidFill>
              </a:rPr>
              <a:t>theo</a:t>
            </a:r>
            <a:r>
              <a:rPr lang="en-US" sz="4700" dirty="0">
                <a:solidFill>
                  <a:srgbClr val="002060"/>
                </a:solidFill>
              </a:rPr>
              <a:t> </a:t>
            </a:r>
            <a:r>
              <a:rPr lang="en-US" sz="4700" dirty="0" err="1">
                <a:solidFill>
                  <a:srgbClr val="002060"/>
                </a:solidFill>
              </a:rPr>
              <a:t>điệu</a:t>
            </a:r>
            <a:r>
              <a:rPr lang="en-US" sz="4700" dirty="0">
                <a:solidFill>
                  <a:srgbClr val="002060"/>
                </a:solidFill>
              </a:rPr>
              <a:t>  </a:t>
            </a:r>
            <a:r>
              <a:rPr lang="en-US" sz="4700" dirty="0" err="1">
                <a:solidFill>
                  <a:srgbClr val="002060"/>
                </a:solidFill>
              </a:rPr>
              <a:t>đàn</a:t>
            </a:r>
            <a:r>
              <a:rPr lang="en-US" sz="4700" dirty="0">
                <a:solidFill>
                  <a:srgbClr val="002060"/>
                </a:solidFill>
              </a:rPr>
              <a:t> </a:t>
            </a:r>
            <a:r>
              <a:rPr lang="en-US" sz="4700" dirty="0" err="1">
                <a:solidFill>
                  <a:srgbClr val="002060"/>
                </a:solidFill>
              </a:rPr>
              <a:t>tiếng</a:t>
            </a:r>
            <a:r>
              <a:rPr lang="en-US" sz="4700" dirty="0">
                <a:solidFill>
                  <a:srgbClr val="002060"/>
                </a:solidFill>
              </a:rPr>
              <a:t> </a:t>
            </a:r>
            <a:r>
              <a:rPr lang="en-US" sz="4700" dirty="0" err="1">
                <a:solidFill>
                  <a:srgbClr val="002060"/>
                </a:solidFill>
              </a:rPr>
              <a:t>hát</a:t>
            </a:r>
            <a:r>
              <a:rPr lang="en-US" sz="4700" dirty="0">
                <a:solidFill>
                  <a:srgbClr val="002060"/>
                </a:solidFill>
              </a:rPr>
              <a:t>. Xin </a:t>
            </a:r>
            <a:r>
              <a:rPr lang="en-US" sz="4700" dirty="0" err="1">
                <a:solidFill>
                  <a:srgbClr val="002060"/>
                </a:solidFill>
              </a:rPr>
              <a:t>dâng</a:t>
            </a:r>
            <a:r>
              <a:rPr lang="en-US" sz="4700" dirty="0">
                <a:solidFill>
                  <a:srgbClr val="002060"/>
                </a:solidFill>
              </a:rPr>
              <a:t> </a:t>
            </a:r>
            <a:r>
              <a:rPr lang="en-US" sz="4700" dirty="0" err="1">
                <a:solidFill>
                  <a:srgbClr val="002060"/>
                </a:solidFill>
              </a:rPr>
              <a:t>Chúa</a:t>
            </a:r>
            <a:r>
              <a:rPr lang="en-US" sz="4700" dirty="0">
                <a:solidFill>
                  <a:srgbClr val="002060"/>
                </a:solidFill>
              </a:rPr>
              <a:t> cha </a:t>
            </a:r>
            <a:r>
              <a:rPr lang="en-US" sz="4700" dirty="0" err="1">
                <a:solidFill>
                  <a:srgbClr val="002060"/>
                </a:solidFill>
              </a:rPr>
              <a:t>mẹ</a:t>
            </a:r>
            <a:r>
              <a:rPr lang="en-US" sz="4700" dirty="0">
                <a:solidFill>
                  <a:srgbClr val="002060"/>
                </a:solidFill>
              </a:rPr>
              <a:t> </a:t>
            </a:r>
            <a:r>
              <a:rPr lang="en-US" sz="4700" dirty="0" err="1">
                <a:solidFill>
                  <a:srgbClr val="002060"/>
                </a:solidFill>
              </a:rPr>
              <a:t>hiền</a:t>
            </a:r>
            <a:r>
              <a:rPr lang="en-US" sz="4700" dirty="0">
                <a:solidFill>
                  <a:srgbClr val="002060"/>
                </a:solidFill>
              </a:rPr>
              <a:t> </a:t>
            </a:r>
            <a:r>
              <a:rPr lang="en-US" sz="4700" dirty="0" err="1">
                <a:solidFill>
                  <a:srgbClr val="002060"/>
                </a:solidFill>
              </a:rPr>
              <a:t>và</a:t>
            </a:r>
            <a:r>
              <a:rPr lang="en-US" sz="4700" dirty="0">
                <a:solidFill>
                  <a:srgbClr val="002060"/>
                </a:solidFill>
              </a:rPr>
              <a:t> </a:t>
            </a:r>
            <a:r>
              <a:rPr lang="en-US" sz="4700" dirty="0" err="1">
                <a:solidFill>
                  <a:srgbClr val="002060"/>
                </a:solidFill>
              </a:rPr>
              <a:t>anh</a:t>
            </a:r>
            <a:r>
              <a:rPr lang="en-US" sz="4700" dirty="0">
                <a:solidFill>
                  <a:srgbClr val="002060"/>
                </a:solidFill>
              </a:rPr>
              <a:t> </a:t>
            </a:r>
            <a:r>
              <a:rPr lang="en-US" sz="4700" dirty="0" err="1">
                <a:solidFill>
                  <a:srgbClr val="002060"/>
                </a:solidFill>
              </a:rPr>
              <a:t>chị</a:t>
            </a:r>
            <a:r>
              <a:rPr lang="en-US" sz="4700" dirty="0">
                <a:solidFill>
                  <a:srgbClr val="002060"/>
                </a:solidFill>
              </a:rPr>
              <a:t> </a:t>
            </a:r>
            <a:r>
              <a:rPr lang="en-US" sz="4700" dirty="0" err="1">
                <a:solidFill>
                  <a:srgbClr val="002060"/>
                </a:solidFill>
              </a:rPr>
              <a:t>em</a:t>
            </a:r>
            <a:r>
              <a:rPr lang="en-US" sz="4700" dirty="0">
                <a:solidFill>
                  <a:srgbClr val="002060"/>
                </a:solidFill>
              </a:rPr>
              <a:t> </a:t>
            </a:r>
            <a:r>
              <a:rPr lang="en-US" sz="4700" dirty="0" err="1">
                <a:solidFill>
                  <a:srgbClr val="002060"/>
                </a:solidFill>
              </a:rPr>
              <a:t>của</a:t>
            </a:r>
            <a:r>
              <a:rPr lang="en-US" sz="4700" dirty="0">
                <a:solidFill>
                  <a:srgbClr val="002060"/>
                </a:solidFill>
              </a:rPr>
              <a:t> con. Xin </a:t>
            </a:r>
            <a:r>
              <a:rPr lang="en-US" sz="4700" dirty="0" err="1">
                <a:solidFill>
                  <a:srgbClr val="002060"/>
                </a:solidFill>
              </a:rPr>
              <a:t>che</a:t>
            </a:r>
            <a:r>
              <a:rPr lang="en-US" sz="4700" dirty="0">
                <a:solidFill>
                  <a:srgbClr val="002060"/>
                </a:solidFill>
              </a:rPr>
              <a:t> </a:t>
            </a:r>
            <a:r>
              <a:rPr lang="en-US" sz="4700" dirty="0" err="1">
                <a:solidFill>
                  <a:srgbClr val="002060"/>
                </a:solidFill>
              </a:rPr>
              <a:t>chở</a:t>
            </a:r>
            <a:r>
              <a:rPr lang="en-US" sz="4700" dirty="0">
                <a:solidFill>
                  <a:srgbClr val="002060"/>
                </a:solidFill>
              </a:rPr>
              <a:t> </a:t>
            </a:r>
            <a:r>
              <a:rPr lang="en-US" sz="4700" dirty="0" err="1">
                <a:solidFill>
                  <a:srgbClr val="002060"/>
                </a:solidFill>
              </a:rPr>
              <a:t>trọn</a:t>
            </a:r>
            <a:r>
              <a:rPr lang="en-US" sz="4700" dirty="0">
                <a:solidFill>
                  <a:srgbClr val="002060"/>
                </a:solidFill>
              </a:rPr>
              <a:t> </a:t>
            </a:r>
            <a:r>
              <a:rPr lang="en-US" sz="4700" dirty="0" err="1">
                <a:solidFill>
                  <a:srgbClr val="002060"/>
                </a:solidFill>
              </a:rPr>
              <a:t>xác</a:t>
            </a:r>
            <a:r>
              <a:rPr lang="en-US" sz="4700" dirty="0">
                <a:solidFill>
                  <a:srgbClr val="002060"/>
                </a:solidFill>
              </a:rPr>
              <a:t> </a:t>
            </a:r>
            <a:r>
              <a:rPr lang="en-US" sz="4700" dirty="0" err="1">
                <a:solidFill>
                  <a:srgbClr val="002060"/>
                </a:solidFill>
              </a:rPr>
              <a:t>hồn</a:t>
            </a:r>
            <a:r>
              <a:rPr lang="en-US" sz="4700" dirty="0">
                <a:solidFill>
                  <a:srgbClr val="002060"/>
                </a:solidFill>
              </a:rPr>
              <a:t> </a:t>
            </a:r>
            <a:r>
              <a:rPr lang="en-US" sz="4700" dirty="0" err="1">
                <a:solidFill>
                  <a:srgbClr val="002060"/>
                </a:solidFill>
              </a:rPr>
              <a:t>để</a:t>
            </a:r>
            <a:r>
              <a:rPr lang="en-US" sz="4700" dirty="0">
                <a:solidFill>
                  <a:srgbClr val="002060"/>
                </a:solidFill>
              </a:rPr>
              <a:t> </a:t>
            </a:r>
            <a:r>
              <a:rPr lang="en-US" sz="4700" dirty="0" err="1">
                <a:solidFill>
                  <a:srgbClr val="002060"/>
                </a:solidFill>
              </a:rPr>
              <a:t>mãi</a:t>
            </a:r>
            <a:r>
              <a:rPr lang="en-US" sz="4700" dirty="0">
                <a:solidFill>
                  <a:srgbClr val="002060"/>
                </a:solidFill>
              </a:rPr>
              <a:t> </a:t>
            </a:r>
            <a:r>
              <a:rPr lang="en-US" sz="4700" dirty="0" err="1">
                <a:solidFill>
                  <a:srgbClr val="002060"/>
                </a:solidFill>
              </a:rPr>
              <a:t>sống</a:t>
            </a:r>
            <a:r>
              <a:rPr lang="en-US" sz="4700" dirty="0">
                <a:solidFill>
                  <a:srgbClr val="002060"/>
                </a:solidFill>
              </a:rPr>
              <a:t> </a:t>
            </a:r>
            <a:r>
              <a:rPr lang="en-US" sz="4700" dirty="0" err="1">
                <a:solidFill>
                  <a:srgbClr val="002060"/>
                </a:solidFill>
              </a:rPr>
              <a:t>bình</a:t>
            </a:r>
            <a:r>
              <a:rPr lang="en-US" sz="4700" dirty="0">
                <a:solidFill>
                  <a:srgbClr val="002060"/>
                </a:solidFill>
              </a:rPr>
              <a:t> an </a:t>
            </a:r>
            <a:r>
              <a:rPr lang="en-US" sz="4700" dirty="0" err="1">
                <a:solidFill>
                  <a:srgbClr val="002060"/>
                </a:solidFill>
              </a:rPr>
              <a:t>trong</a:t>
            </a:r>
            <a:r>
              <a:rPr lang="en-US" sz="4700" dirty="0">
                <a:solidFill>
                  <a:srgbClr val="002060"/>
                </a:solidFill>
              </a:rPr>
              <a:t> </a:t>
            </a:r>
            <a:r>
              <a:rPr lang="en-US" sz="4700" dirty="0" err="1">
                <a:solidFill>
                  <a:srgbClr val="002060"/>
                </a:solidFill>
              </a:rPr>
              <a:t>Ngài</a:t>
            </a:r>
            <a:r>
              <a:rPr lang="en-US" sz="4700" dirty="0">
                <a:solidFill>
                  <a:srgbClr val="002060"/>
                </a:solidFill>
              </a:rPr>
              <a:t>. </a:t>
            </a:r>
            <a:endParaRPr lang="vi-VN" sz="4700" dirty="0">
              <a:solidFill>
                <a:srgbClr val="002060"/>
              </a:solidFill>
              <a:effectLst/>
              <a:cs typeface="Times New Roman" pitchFamily="18" charset="0"/>
            </a:endParaRPr>
          </a:p>
        </p:txBody>
      </p:sp>
    </p:spTree>
    <p:extLst>
      <p:ext uri="{BB962C8B-B14F-4D97-AF65-F5344CB8AC3E}">
        <p14:creationId xmlns:p14="http://schemas.microsoft.com/office/powerpoint/2010/main" val="4716209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800" u="sng" dirty="0">
                <a:solidFill>
                  <a:srgbClr val="C00000"/>
                </a:solidFill>
                <a:cs typeface="Times New Roman" pitchFamily="18" charset="0"/>
              </a:rPr>
              <a:t>Tk2</a:t>
            </a:r>
            <a:r>
              <a:rPr lang="en-US" sz="5800" u="sng" dirty="0">
                <a:solidFill>
                  <a:srgbClr val="C00000"/>
                </a:solidFill>
                <a:effectLst/>
                <a:cs typeface="Times New Roman" pitchFamily="18" charset="0"/>
              </a:rPr>
              <a:t>:</a:t>
            </a:r>
            <a:r>
              <a:rPr lang="en-US" sz="5800" dirty="0">
                <a:solidFill>
                  <a:srgbClr val="002060"/>
                </a:solidFill>
                <a:effectLst/>
                <a:cs typeface="Times New Roman" pitchFamily="18" charset="0"/>
              </a:rPr>
              <a:t> </a:t>
            </a:r>
            <a:r>
              <a:rPr lang="en-US" sz="5800" dirty="0">
                <a:solidFill>
                  <a:srgbClr val="002060"/>
                </a:solidFill>
              </a:rPr>
              <a:t>Con </a:t>
            </a:r>
            <a:r>
              <a:rPr lang="en-US" sz="5800" dirty="0" err="1">
                <a:solidFill>
                  <a:srgbClr val="002060"/>
                </a:solidFill>
              </a:rPr>
              <a:t>hân</a:t>
            </a:r>
            <a:r>
              <a:rPr lang="en-US" sz="5800" dirty="0">
                <a:solidFill>
                  <a:srgbClr val="002060"/>
                </a:solidFill>
              </a:rPr>
              <a:t> </a:t>
            </a:r>
            <a:r>
              <a:rPr lang="en-US" sz="5800" dirty="0" err="1">
                <a:solidFill>
                  <a:srgbClr val="002060"/>
                </a:solidFill>
              </a:rPr>
              <a:t>hoan</a:t>
            </a:r>
            <a:r>
              <a:rPr lang="en-US" sz="5800" dirty="0">
                <a:solidFill>
                  <a:srgbClr val="002060"/>
                </a:solidFill>
              </a:rPr>
              <a:t> </a:t>
            </a:r>
            <a:r>
              <a:rPr lang="en-US" sz="5800" dirty="0" err="1">
                <a:solidFill>
                  <a:srgbClr val="002060"/>
                </a:solidFill>
              </a:rPr>
              <a:t>ngợi</a:t>
            </a:r>
            <a:r>
              <a:rPr lang="en-US" sz="5800" dirty="0">
                <a:solidFill>
                  <a:srgbClr val="002060"/>
                </a:solidFill>
              </a:rPr>
              <a:t> </a:t>
            </a:r>
            <a:r>
              <a:rPr lang="en-US" sz="5800" dirty="0" err="1">
                <a:solidFill>
                  <a:srgbClr val="002060"/>
                </a:solidFill>
              </a:rPr>
              <a:t>khen</a:t>
            </a:r>
            <a:r>
              <a:rPr lang="en-US" sz="5800" dirty="0">
                <a:solidFill>
                  <a:srgbClr val="002060"/>
                </a:solidFill>
              </a:rPr>
              <a:t> </a:t>
            </a:r>
            <a:r>
              <a:rPr lang="en-US" sz="5800" dirty="0" err="1">
                <a:solidFill>
                  <a:srgbClr val="002060"/>
                </a:solidFill>
              </a:rPr>
              <a:t>Chúa</a:t>
            </a:r>
            <a:r>
              <a:rPr lang="en-US" sz="5800" dirty="0">
                <a:solidFill>
                  <a:srgbClr val="002060"/>
                </a:solidFill>
              </a:rPr>
              <a:t> </a:t>
            </a:r>
            <a:r>
              <a:rPr lang="en-US" sz="5800" dirty="0" err="1">
                <a:solidFill>
                  <a:srgbClr val="002060"/>
                </a:solidFill>
              </a:rPr>
              <a:t>vì</a:t>
            </a:r>
            <a:r>
              <a:rPr lang="en-US" sz="5800" dirty="0">
                <a:solidFill>
                  <a:srgbClr val="002060"/>
                </a:solidFill>
              </a:rPr>
              <a:t> </a:t>
            </a:r>
            <a:r>
              <a:rPr lang="en-US" sz="5800" dirty="0" err="1">
                <a:solidFill>
                  <a:srgbClr val="002060"/>
                </a:solidFill>
              </a:rPr>
              <a:t>tình</a:t>
            </a:r>
            <a:r>
              <a:rPr lang="en-US" sz="5800" dirty="0">
                <a:solidFill>
                  <a:srgbClr val="002060"/>
                </a:solidFill>
              </a:rPr>
              <a:t> </a:t>
            </a:r>
            <a:r>
              <a:rPr lang="en-US" sz="5800" dirty="0" err="1">
                <a:solidFill>
                  <a:srgbClr val="002060"/>
                </a:solidFill>
              </a:rPr>
              <a:t>yêu</a:t>
            </a:r>
            <a:r>
              <a:rPr lang="en-US" sz="5800" dirty="0">
                <a:solidFill>
                  <a:srgbClr val="002060"/>
                </a:solidFill>
              </a:rPr>
              <a:t> </a:t>
            </a:r>
            <a:r>
              <a:rPr lang="en-US" sz="5800" dirty="0" err="1">
                <a:solidFill>
                  <a:srgbClr val="002060"/>
                </a:solidFill>
              </a:rPr>
              <a:t>th</a:t>
            </a:r>
            <a:r>
              <a:rPr lang="vi-VN" sz="5800" dirty="0">
                <a:solidFill>
                  <a:srgbClr val="002060"/>
                </a:solidFill>
              </a:rPr>
              <a:t>ư</a:t>
            </a:r>
            <a:r>
              <a:rPr lang="en-US" sz="5800" dirty="0" err="1">
                <a:solidFill>
                  <a:srgbClr val="002060"/>
                </a:solidFill>
              </a:rPr>
              <a:t>ơng</a:t>
            </a:r>
            <a:r>
              <a:rPr lang="en-US" sz="5800" dirty="0">
                <a:solidFill>
                  <a:srgbClr val="002060"/>
                </a:solidFill>
              </a:rPr>
              <a:t> </a:t>
            </a:r>
            <a:r>
              <a:rPr lang="en-US" sz="5800" dirty="0" err="1">
                <a:solidFill>
                  <a:srgbClr val="002060"/>
                </a:solidFill>
              </a:rPr>
              <a:t>xót</a:t>
            </a:r>
            <a:r>
              <a:rPr lang="en-US" sz="5800" dirty="0">
                <a:solidFill>
                  <a:srgbClr val="002060"/>
                </a:solidFill>
              </a:rPr>
              <a:t> </a:t>
            </a:r>
            <a:r>
              <a:rPr lang="en-US" sz="5800" dirty="0" err="1">
                <a:solidFill>
                  <a:srgbClr val="002060"/>
                </a:solidFill>
              </a:rPr>
              <a:t>vô</a:t>
            </a:r>
            <a:r>
              <a:rPr lang="en-US" sz="5800" dirty="0">
                <a:solidFill>
                  <a:srgbClr val="002060"/>
                </a:solidFill>
              </a:rPr>
              <a:t> </a:t>
            </a:r>
            <a:r>
              <a:rPr lang="en-US" sz="5800" dirty="0" err="1">
                <a:solidFill>
                  <a:srgbClr val="002060"/>
                </a:solidFill>
              </a:rPr>
              <a:t>bờ</a:t>
            </a:r>
            <a:r>
              <a:rPr lang="en-US" sz="5800" dirty="0">
                <a:solidFill>
                  <a:srgbClr val="002060"/>
                </a:solidFill>
              </a:rPr>
              <a:t>, </a:t>
            </a:r>
            <a:r>
              <a:rPr lang="en-US" sz="5800" dirty="0" err="1">
                <a:solidFill>
                  <a:srgbClr val="002060"/>
                </a:solidFill>
              </a:rPr>
              <a:t>đổ</a:t>
            </a:r>
            <a:r>
              <a:rPr lang="en-US" sz="5800" dirty="0">
                <a:solidFill>
                  <a:srgbClr val="002060"/>
                </a:solidFill>
              </a:rPr>
              <a:t> </a:t>
            </a:r>
            <a:r>
              <a:rPr lang="en-US" sz="5800" dirty="0" err="1">
                <a:solidFill>
                  <a:srgbClr val="002060"/>
                </a:solidFill>
              </a:rPr>
              <a:t>tuôn</a:t>
            </a:r>
            <a:r>
              <a:rPr lang="en-US" sz="5800" dirty="0">
                <a:solidFill>
                  <a:srgbClr val="002060"/>
                </a:solidFill>
              </a:rPr>
              <a:t> </a:t>
            </a:r>
            <a:r>
              <a:rPr lang="en-US" sz="5800" dirty="0" err="1">
                <a:solidFill>
                  <a:srgbClr val="002060"/>
                </a:solidFill>
              </a:rPr>
              <a:t>xuống</a:t>
            </a:r>
            <a:r>
              <a:rPr lang="en-US" sz="5800" dirty="0">
                <a:solidFill>
                  <a:srgbClr val="002060"/>
                </a:solidFill>
              </a:rPr>
              <a:t> </a:t>
            </a:r>
            <a:r>
              <a:rPr lang="en-US" sz="5800" dirty="0" err="1">
                <a:solidFill>
                  <a:srgbClr val="002060"/>
                </a:solidFill>
              </a:rPr>
              <a:t>trên</a:t>
            </a:r>
            <a:r>
              <a:rPr lang="en-US" sz="5800" dirty="0">
                <a:solidFill>
                  <a:srgbClr val="002060"/>
                </a:solidFill>
              </a:rPr>
              <a:t> </a:t>
            </a:r>
            <a:r>
              <a:rPr lang="en-US" sz="5800" dirty="0" err="1">
                <a:solidFill>
                  <a:srgbClr val="002060"/>
                </a:solidFill>
              </a:rPr>
              <a:t>phận</a:t>
            </a:r>
            <a:r>
              <a:rPr lang="en-US" sz="5800" dirty="0">
                <a:solidFill>
                  <a:srgbClr val="002060"/>
                </a:solidFill>
              </a:rPr>
              <a:t> </a:t>
            </a:r>
            <a:r>
              <a:rPr lang="en-US" sz="5800" dirty="0" err="1">
                <a:solidFill>
                  <a:srgbClr val="002060"/>
                </a:solidFill>
              </a:rPr>
              <a:t>hèn</a:t>
            </a:r>
            <a:r>
              <a:rPr lang="en-US" sz="5800" dirty="0">
                <a:solidFill>
                  <a:srgbClr val="002060"/>
                </a:solidFill>
              </a:rPr>
              <a:t>, </a:t>
            </a:r>
            <a:r>
              <a:rPr lang="en-US" sz="5800" dirty="0" err="1">
                <a:solidFill>
                  <a:srgbClr val="002060"/>
                </a:solidFill>
              </a:rPr>
              <a:t>ngàn</a:t>
            </a:r>
            <a:r>
              <a:rPr lang="en-US" sz="5800" dirty="0">
                <a:solidFill>
                  <a:srgbClr val="002060"/>
                </a:solidFill>
              </a:rPr>
              <a:t> </a:t>
            </a:r>
            <a:r>
              <a:rPr lang="en-US" sz="5800" dirty="0" err="1">
                <a:solidFill>
                  <a:srgbClr val="002060"/>
                </a:solidFill>
              </a:rPr>
              <a:t>hồng</a:t>
            </a:r>
            <a:r>
              <a:rPr lang="en-US" sz="5800" dirty="0">
                <a:solidFill>
                  <a:srgbClr val="002060"/>
                </a:solidFill>
              </a:rPr>
              <a:t> </a:t>
            </a:r>
            <a:r>
              <a:rPr lang="en-US" sz="5800" dirty="0" err="1">
                <a:solidFill>
                  <a:srgbClr val="002060"/>
                </a:solidFill>
              </a:rPr>
              <a:t>ân</a:t>
            </a:r>
            <a:r>
              <a:rPr lang="en-US" sz="5800" dirty="0">
                <a:solidFill>
                  <a:srgbClr val="002060"/>
                </a:solidFill>
              </a:rPr>
              <a:t> đ</a:t>
            </a:r>
            <a:r>
              <a:rPr lang="vi-VN" sz="5800" dirty="0">
                <a:solidFill>
                  <a:srgbClr val="002060"/>
                </a:solidFill>
              </a:rPr>
              <a:t>ư</a:t>
            </a:r>
            <a:r>
              <a:rPr lang="en-US" sz="5800" dirty="0" err="1">
                <a:solidFill>
                  <a:srgbClr val="002060"/>
                </a:solidFill>
              </a:rPr>
              <a:t>ợm</a:t>
            </a:r>
            <a:r>
              <a:rPr lang="en-US" sz="5800" dirty="0">
                <a:solidFill>
                  <a:srgbClr val="002060"/>
                </a:solidFill>
              </a:rPr>
              <a:t> </a:t>
            </a:r>
            <a:r>
              <a:rPr lang="en-US" sz="5800" dirty="0" err="1">
                <a:solidFill>
                  <a:srgbClr val="002060"/>
                </a:solidFill>
              </a:rPr>
              <a:t>tình</a:t>
            </a:r>
            <a:r>
              <a:rPr lang="en-US" sz="5800" dirty="0">
                <a:solidFill>
                  <a:srgbClr val="002060"/>
                </a:solidFill>
              </a:rPr>
              <a:t> </a:t>
            </a:r>
            <a:r>
              <a:rPr lang="en-US" sz="5800" dirty="0" err="1">
                <a:solidFill>
                  <a:srgbClr val="002060"/>
                </a:solidFill>
              </a:rPr>
              <a:t>yêu</a:t>
            </a:r>
            <a:r>
              <a:rPr lang="en-US" sz="5800" dirty="0">
                <a:solidFill>
                  <a:srgbClr val="002060"/>
                </a:solidFill>
              </a:rPr>
              <a:t> </a:t>
            </a:r>
            <a:r>
              <a:rPr lang="en-US" sz="5800" dirty="0" err="1">
                <a:solidFill>
                  <a:srgbClr val="002060"/>
                </a:solidFill>
              </a:rPr>
              <a:t>mến</a:t>
            </a:r>
            <a:r>
              <a:rPr lang="en-US" sz="5800" dirty="0">
                <a:solidFill>
                  <a:srgbClr val="002060"/>
                </a:solidFill>
              </a:rPr>
              <a:t>… </a:t>
            </a:r>
            <a:endParaRPr lang="vi-VN" sz="58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16247799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800" u="sng" dirty="0">
                <a:solidFill>
                  <a:srgbClr val="C00000"/>
                </a:solidFill>
                <a:effectLst/>
                <a:cs typeface="Times New Roman" pitchFamily="18" charset="0"/>
              </a:rPr>
              <a:t>***:</a:t>
            </a:r>
            <a:r>
              <a:rPr lang="en-US" sz="5800" dirty="0">
                <a:solidFill>
                  <a:srgbClr val="002060"/>
                </a:solidFill>
                <a:effectLst/>
                <a:cs typeface="Times New Roman" pitchFamily="18" charset="0"/>
              </a:rPr>
              <a:t> </a:t>
            </a:r>
            <a:r>
              <a:rPr lang="en-US" sz="5800" dirty="0">
                <a:solidFill>
                  <a:srgbClr val="002060"/>
                </a:solidFill>
              </a:rPr>
              <a:t>Cho con </a:t>
            </a:r>
            <a:r>
              <a:rPr lang="en-US" sz="5800" dirty="0" err="1">
                <a:solidFill>
                  <a:srgbClr val="002060"/>
                </a:solidFill>
              </a:rPr>
              <a:t>những</a:t>
            </a:r>
            <a:r>
              <a:rPr lang="en-US" sz="5800" dirty="0">
                <a:solidFill>
                  <a:srgbClr val="002060"/>
                </a:solidFill>
              </a:rPr>
              <a:t> ng</a:t>
            </a:r>
            <a:r>
              <a:rPr lang="vi-VN" sz="5800" dirty="0">
                <a:solidFill>
                  <a:srgbClr val="002060"/>
                </a:solidFill>
              </a:rPr>
              <a:t>ư</a:t>
            </a:r>
            <a:r>
              <a:rPr lang="en-US" sz="5800" dirty="0" err="1">
                <a:solidFill>
                  <a:srgbClr val="002060"/>
                </a:solidFill>
              </a:rPr>
              <a:t>ời</a:t>
            </a:r>
            <a:r>
              <a:rPr lang="en-US" sz="5800" dirty="0">
                <a:solidFill>
                  <a:srgbClr val="002060"/>
                </a:solidFill>
              </a:rPr>
              <a:t> </a:t>
            </a:r>
            <a:r>
              <a:rPr lang="en-US" sz="5800" dirty="0" err="1">
                <a:solidFill>
                  <a:srgbClr val="002060"/>
                </a:solidFill>
              </a:rPr>
              <a:t>thân</a:t>
            </a:r>
            <a:r>
              <a:rPr lang="en-US" sz="5800" dirty="0">
                <a:solidFill>
                  <a:srgbClr val="002060"/>
                </a:solidFill>
              </a:rPr>
              <a:t> </a:t>
            </a:r>
            <a:r>
              <a:rPr lang="en-US" sz="5800" dirty="0" err="1">
                <a:solidFill>
                  <a:srgbClr val="002060"/>
                </a:solidFill>
              </a:rPr>
              <a:t>th</a:t>
            </a:r>
            <a:r>
              <a:rPr lang="vi-VN" sz="5800" dirty="0">
                <a:solidFill>
                  <a:srgbClr val="002060"/>
                </a:solidFill>
              </a:rPr>
              <a:t>ư</a:t>
            </a:r>
            <a:r>
              <a:rPr lang="en-US" sz="5800" dirty="0" err="1">
                <a:solidFill>
                  <a:srgbClr val="002060"/>
                </a:solidFill>
              </a:rPr>
              <a:t>ơng</a:t>
            </a:r>
            <a:r>
              <a:rPr lang="en-US" sz="5800" dirty="0">
                <a:solidFill>
                  <a:srgbClr val="002060"/>
                </a:solidFill>
              </a:rPr>
              <a:t> </a:t>
            </a:r>
            <a:r>
              <a:rPr lang="en-US" sz="5800" dirty="0" err="1">
                <a:solidFill>
                  <a:srgbClr val="002060"/>
                </a:solidFill>
              </a:rPr>
              <a:t>là</a:t>
            </a:r>
            <a:r>
              <a:rPr lang="en-US" sz="5800" dirty="0">
                <a:solidFill>
                  <a:srgbClr val="002060"/>
                </a:solidFill>
              </a:rPr>
              <a:t> cha </a:t>
            </a:r>
            <a:r>
              <a:rPr lang="en-US" sz="5800" dirty="0" err="1">
                <a:solidFill>
                  <a:srgbClr val="002060"/>
                </a:solidFill>
              </a:rPr>
              <a:t>mẹ</a:t>
            </a:r>
            <a:r>
              <a:rPr lang="en-US" sz="5800" dirty="0">
                <a:solidFill>
                  <a:srgbClr val="002060"/>
                </a:solidFill>
              </a:rPr>
              <a:t> </a:t>
            </a:r>
            <a:r>
              <a:rPr lang="en-US" sz="5800" dirty="0" err="1">
                <a:solidFill>
                  <a:srgbClr val="002060"/>
                </a:solidFill>
              </a:rPr>
              <a:t>anh</a:t>
            </a:r>
            <a:r>
              <a:rPr lang="en-US" sz="5800" dirty="0">
                <a:solidFill>
                  <a:srgbClr val="002060"/>
                </a:solidFill>
              </a:rPr>
              <a:t> </a:t>
            </a:r>
            <a:r>
              <a:rPr lang="en-US" sz="5800" dirty="0" err="1">
                <a:solidFill>
                  <a:srgbClr val="002060"/>
                </a:solidFill>
              </a:rPr>
              <a:t>chị</a:t>
            </a:r>
            <a:r>
              <a:rPr lang="en-US" sz="5800" dirty="0">
                <a:solidFill>
                  <a:srgbClr val="002060"/>
                </a:solidFill>
              </a:rPr>
              <a:t> </a:t>
            </a:r>
            <a:r>
              <a:rPr lang="en-US" sz="5800" dirty="0" err="1">
                <a:solidFill>
                  <a:srgbClr val="002060"/>
                </a:solidFill>
              </a:rPr>
              <a:t>em</a:t>
            </a:r>
            <a:r>
              <a:rPr lang="en-US" sz="5800" dirty="0">
                <a:solidFill>
                  <a:srgbClr val="002060"/>
                </a:solidFill>
              </a:rPr>
              <a:t>, </a:t>
            </a:r>
            <a:r>
              <a:rPr lang="en-US" sz="5800" dirty="0" err="1">
                <a:solidFill>
                  <a:srgbClr val="002060"/>
                </a:solidFill>
              </a:rPr>
              <a:t>để</a:t>
            </a:r>
            <a:r>
              <a:rPr lang="en-US" sz="5800" dirty="0">
                <a:solidFill>
                  <a:srgbClr val="002060"/>
                </a:solidFill>
              </a:rPr>
              <a:t> </a:t>
            </a:r>
            <a:r>
              <a:rPr lang="en-US" sz="5800" dirty="0" err="1">
                <a:solidFill>
                  <a:srgbClr val="002060"/>
                </a:solidFill>
              </a:rPr>
              <a:t>th</a:t>
            </a:r>
            <a:r>
              <a:rPr lang="vi-VN" sz="5800" dirty="0">
                <a:solidFill>
                  <a:srgbClr val="002060"/>
                </a:solidFill>
              </a:rPr>
              <a:t>ư</a:t>
            </a:r>
            <a:r>
              <a:rPr lang="en-US" sz="5800" dirty="0" err="1">
                <a:solidFill>
                  <a:srgbClr val="002060"/>
                </a:solidFill>
              </a:rPr>
              <a:t>ơng</a:t>
            </a:r>
            <a:r>
              <a:rPr lang="en-US" sz="5800" dirty="0">
                <a:solidFill>
                  <a:srgbClr val="002060"/>
                </a:solidFill>
              </a:rPr>
              <a:t> </a:t>
            </a:r>
            <a:r>
              <a:rPr lang="en-US" sz="5800" dirty="0" err="1">
                <a:solidFill>
                  <a:srgbClr val="002060"/>
                </a:solidFill>
              </a:rPr>
              <a:t>mến</a:t>
            </a:r>
            <a:r>
              <a:rPr lang="en-US" sz="5800" dirty="0">
                <a:solidFill>
                  <a:srgbClr val="002060"/>
                </a:solidFill>
              </a:rPr>
              <a:t>  con </a:t>
            </a:r>
            <a:r>
              <a:rPr lang="en-US" sz="5800" dirty="0" err="1">
                <a:solidFill>
                  <a:srgbClr val="002060"/>
                </a:solidFill>
              </a:rPr>
              <a:t>thật</a:t>
            </a:r>
            <a:r>
              <a:rPr lang="en-US" sz="5800" dirty="0">
                <a:solidFill>
                  <a:srgbClr val="002060"/>
                </a:solidFill>
              </a:rPr>
              <a:t> </a:t>
            </a:r>
            <a:r>
              <a:rPr lang="en-US" sz="5800" dirty="0" err="1">
                <a:solidFill>
                  <a:srgbClr val="002060"/>
                </a:solidFill>
              </a:rPr>
              <a:t>nhiều</a:t>
            </a:r>
            <a:r>
              <a:rPr lang="en-US" sz="5800" dirty="0">
                <a:solidFill>
                  <a:srgbClr val="002060"/>
                </a:solidFill>
              </a:rPr>
              <a:t> </a:t>
            </a:r>
            <a:r>
              <a:rPr lang="en-US" sz="5800" dirty="0" err="1">
                <a:solidFill>
                  <a:srgbClr val="002060"/>
                </a:solidFill>
              </a:rPr>
              <a:t>và</a:t>
            </a:r>
            <a:r>
              <a:rPr lang="en-US" sz="5800" dirty="0">
                <a:solidFill>
                  <a:srgbClr val="002060"/>
                </a:solidFill>
              </a:rPr>
              <a:t> </a:t>
            </a:r>
            <a:r>
              <a:rPr lang="en-US" sz="5800" dirty="0" err="1">
                <a:solidFill>
                  <a:srgbClr val="002060"/>
                </a:solidFill>
              </a:rPr>
              <a:t>dệt</a:t>
            </a:r>
            <a:r>
              <a:rPr lang="en-US" sz="5800" dirty="0">
                <a:solidFill>
                  <a:srgbClr val="002060"/>
                </a:solidFill>
              </a:rPr>
              <a:t> </a:t>
            </a:r>
            <a:r>
              <a:rPr lang="en-US" sz="5800" dirty="0" err="1">
                <a:solidFill>
                  <a:srgbClr val="002060"/>
                </a:solidFill>
              </a:rPr>
              <a:t>nên</a:t>
            </a:r>
            <a:r>
              <a:rPr lang="en-US" sz="5800" dirty="0">
                <a:solidFill>
                  <a:srgbClr val="002060"/>
                </a:solidFill>
              </a:rPr>
              <a:t> </a:t>
            </a:r>
            <a:r>
              <a:rPr lang="en-US" sz="5800" dirty="0" err="1">
                <a:solidFill>
                  <a:srgbClr val="002060"/>
                </a:solidFill>
              </a:rPr>
              <a:t>một</a:t>
            </a:r>
            <a:r>
              <a:rPr lang="en-US" sz="5800" dirty="0">
                <a:solidFill>
                  <a:srgbClr val="002060"/>
                </a:solidFill>
              </a:rPr>
              <a:t> </a:t>
            </a:r>
            <a:r>
              <a:rPr lang="en-US" sz="5800" dirty="0" err="1">
                <a:solidFill>
                  <a:srgbClr val="002060"/>
                </a:solidFill>
              </a:rPr>
              <a:t>đời</a:t>
            </a:r>
            <a:r>
              <a:rPr lang="en-US" sz="5800" dirty="0">
                <a:solidFill>
                  <a:srgbClr val="002060"/>
                </a:solidFill>
              </a:rPr>
              <a:t> an </a:t>
            </a:r>
            <a:r>
              <a:rPr lang="en-US" sz="5800" dirty="0" err="1">
                <a:solidFill>
                  <a:srgbClr val="002060"/>
                </a:solidFill>
              </a:rPr>
              <a:t>vui</a:t>
            </a:r>
            <a:r>
              <a:rPr lang="en-US" sz="5800" dirty="0">
                <a:solidFill>
                  <a:srgbClr val="002060"/>
                </a:solidFill>
              </a:rPr>
              <a:t>. </a:t>
            </a:r>
            <a:endParaRPr lang="vi-VN" sz="58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110744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700" u="sng" dirty="0" err="1">
                <a:solidFill>
                  <a:srgbClr val="C00000"/>
                </a:solidFill>
                <a:cs typeface="Times New Roman" pitchFamily="18" charset="0"/>
              </a:rPr>
              <a:t>Đ</a:t>
            </a:r>
            <a:r>
              <a:rPr lang="en-US" sz="4700" u="sng" dirty="0" err="1">
                <a:solidFill>
                  <a:srgbClr val="C00000"/>
                </a:solidFill>
                <a:effectLst/>
                <a:cs typeface="Times New Roman" pitchFamily="18" charset="0"/>
              </a:rPr>
              <a:t>k</a:t>
            </a:r>
            <a:r>
              <a:rPr lang="en-US" sz="4700" u="sng" dirty="0">
                <a:solidFill>
                  <a:srgbClr val="C00000"/>
                </a:solidFill>
                <a:effectLst/>
                <a:cs typeface="Times New Roman" pitchFamily="18" charset="0"/>
              </a:rPr>
              <a:t>:</a:t>
            </a:r>
            <a:r>
              <a:rPr lang="en-US" sz="4700" dirty="0">
                <a:solidFill>
                  <a:srgbClr val="002060"/>
                </a:solidFill>
                <a:effectLst/>
                <a:cs typeface="Times New Roman" pitchFamily="18" charset="0"/>
              </a:rPr>
              <a:t> </a:t>
            </a:r>
            <a:r>
              <a:rPr lang="en-US" sz="4700" dirty="0" err="1">
                <a:solidFill>
                  <a:srgbClr val="002060"/>
                </a:solidFill>
              </a:rPr>
              <a:t>Dâng</a:t>
            </a:r>
            <a:r>
              <a:rPr lang="en-US" sz="4700" dirty="0">
                <a:solidFill>
                  <a:srgbClr val="002060"/>
                </a:solidFill>
              </a:rPr>
              <a:t> </a:t>
            </a:r>
            <a:r>
              <a:rPr lang="en-US" sz="4700" dirty="0" err="1">
                <a:solidFill>
                  <a:srgbClr val="002060"/>
                </a:solidFill>
              </a:rPr>
              <a:t>xin</a:t>
            </a:r>
            <a:r>
              <a:rPr lang="en-US" sz="4700" dirty="0">
                <a:solidFill>
                  <a:srgbClr val="002060"/>
                </a:solidFill>
              </a:rPr>
              <a:t> </a:t>
            </a:r>
            <a:r>
              <a:rPr lang="en-US" sz="4700" dirty="0" err="1">
                <a:solidFill>
                  <a:srgbClr val="002060"/>
                </a:solidFill>
              </a:rPr>
              <a:t>dâng</a:t>
            </a:r>
            <a:r>
              <a:rPr lang="en-US" sz="4700" dirty="0">
                <a:solidFill>
                  <a:srgbClr val="002060"/>
                </a:solidFill>
              </a:rPr>
              <a:t> </a:t>
            </a:r>
            <a:r>
              <a:rPr lang="en-US" sz="4700" dirty="0" err="1">
                <a:solidFill>
                  <a:srgbClr val="002060"/>
                </a:solidFill>
              </a:rPr>
              <a:t>lên</a:t>
            </a:r>
            <a:r>
              <a:rPr lang="en-US" sz="4700" dirty="0">
                <a:solidFill>
                  <a:srgbClr val="002060"/>
                </a:solidFill>
              </a:rPr>
              <a:t> </a:t>
            </a:r>
            <a:r>
              <a:rPr lang="en-US" sz="4700" dirty="0" err="1">
                <a:solidFill>
                  <a:srgbClr val="002060"/>
                </a:solidFill>
              </a:rPr>
              <a:t>Ngài</a:t>
            </a:r>
            <a:r>
              <a:rPr lang="en-US" sz="4700" dirty="0">
                <a:solidFill>
                  <a:srgbClr val="002060"/>
                </a:solidFill>
              </a:rPr>
              <a:t> </a:t>
            </a:r>
            <a:r>
              <a:rPr lang="en-US" sz="4700" dirty="0" err="1">
                <a:solidFill>
                  <a:srgbClr val="002060"/>
                </a:solidFill>
              </a:rPr>
              <a:t>là</a:t>
            </a:r>
            <a:r>
              <a:rPr lang="en-US" sz="4700" dirty="0">
                <a:solidFill>
                  <a:srgbClr val="002060"/>
                </a:solidFill>
              </a:rPr>
              <a:t> </a:t>
            </a:r>
            <a:r>
              <a:rPr lang="en-US" sz="4700" dirty="0" err="1">
                <a:solidFill>
                  <a:srgbClr val="002060"/>
                </a:solidFill>
              </a:rPr>
              <a:t>Thiên</a:t>
            </a:r>
            <a:r>
              <a:rPr lang="en-US" sz="4700" dirty="0">
                <a:solidFill>
                  <a:srgbClr val="002060"/>
                </a:solidFill>
              </a:rPr>
              <a:t> </a:t>
            </a:r>
            <a:r>
              <a:rPr lang="en-US" sz="4700" dirty="0" err="1">
                <a:solidFill>
                  <a:srgbClr val="002060"/>
                </a:solidFill>
              </a:rPr>
              <a:t>Chúa</a:t>
            </a:r>
            <a:r>
              <a:rPr lang="en-US" sz="4700" dirty="0">
                <a:solidFill>
                  <a:srgbClr val="002060"/>
                </a:solidFill>
              </a:rPr>
              <a:t> </a:t>
            </a:r>
            <a:r>
              <a:rPr lang="en-US" sz="4700" dirty="0" err="1">
                <a:solidFill>
                  <a:srgbClr val="002060"/>
                </a:solidFill>
              </a:rPr>
              <a:t>rất</a:t>
            </a:r>
            <a:r>
              <a:rPr lang="en-US" sz="4700" dirty="0">
                <a:solidFill>
                  <a:srgbClr val="002060"/>
                </a:solidFill>
              </a:rPr>
              <a:t> </a:t>
            </a:r>
            <a:r>
              <a:rPr lang="en-US" sz="4700" dirty="0" err="1">
                <a:solidFill>
                  <a:srgbClr val="002060"/>
                </a:solidFill>
              </a:rPr>
              <a:t>từ</a:t>
            </a:r>
            <a:r>
              <a:rPr lang="en-US" sz="4700" dirty="0">
                <a:solidFill>
                  <a:srgbClr val="002060"/>
                </a:solidFill>
              </a:rPr>
              <a:t> </a:t>
            </a:r>
            <a:r>
              <a:rPr lang="en-US" sz="4700" dirty="0" err="1">
                <a:solidFill>
                  <a:srgbClr val="002060"/>
                </a:solidFill>
              </a:rPr>
              <a:t>nhân</a:t>
            </a:r>
            <a:r>
              <a:rPr lang="en-US" sz="4700" dirty="0">
                <a:solidFill>
                  <a:srgbClr val="002060"/>
                </a:solidFill>
              </a:rPr>
              <a:t>, </a:t>
            </a:r>
            <a:r>
              <a:rPr lang="en-US" sz="4700" dirty="0" err="1">
                <a:solidFill>
                  <a:srgbClr val="002060"/>
                </a:solidFill>
              </a:rPr>
              <a:t>muôn</a:t>
            </a:r>
            <a:r>
              <a:rPr lang="en-US" sz="4700" dirty="0">
                <a:solidFill>
                  <a:srgbClr val="002060"/>
                </a:solidFill>
              </a:rPr>
              <a:t> </a:t>
            </a:r>
            <a:r>
              <a:rPr lang="en-US" sz="4700" dirty="0" err="1">
                <a:solidFill>
                  <a:srgbClr val="002060"/>
                </a:solidFill>
              </a:rPr>
              <a:t>ngàn</a:t>
            </a:r>
            <a:r>
              <a:rPr lang="en-US" sz="4700" dirty="0">
                <a:solidFill>
                  <a:srgbClr val="002060"/>
                </a:solidFill>
              </a:rPr>
              <a:t> </a:t>
            </a:r>
            <a:r>
              <a:rPr lang="en-US" sz="4700" dirty="0" err="1">
                <a:solidFill>
                  <a:srgbClr val="002060"/>
                </a:solidFill>
              </a:rPr>
              <a:t>lời</a:t>
            </a:r>
            <a:r>
              <a:rPr lang="en-US" sz="4700" dirty="0">
                <a:solidFill>
                  <a:srgbClr val="002060"/>
                </a:solidFill>
              </a:rPr>
              <a:t> </a:t>
            </a:r>
            <a:r>
              <a:rPr lang="en-US" sz="4700" dirty="0" err="1">
                <a:solidFill>
                  <a:srgbClr val="002060"/>
                </a:solidFill>
              </a:rPr>
              <a:t>cảm</a:t>
            </a:r>
            <a:r>
              <a:rPr lang="en-US" sz="4700" dirty="0">
                <a:solidFill>
                  <a:srgbClr val="002060"/>
                </a:solidFill>
              </a:rPr>
              <a:t> </a:t>
            </a:r>
            <a:r>
              <a:rPr lang="en-US" sz="4700" dirty="0" err="1">
                <a:solidFill>
                  <a:srgbClr val="002060"/>
                </a:solidFill>
              </a:rPr>
              <a:t>tạ</a:t>
            </a:r>
            <a:r>
              <a:rPr lang="en-US" sz="4700" dirty="0">
                <a:solidFill>
                  <a:srgbClr val="002060"/>
                </a:solidFill>
              </a:rPr>
              <a:t> </a:t>
            </a:r>
            <a:r>
              <a:rPr lang="en-US" sz="4700" dirty="0" err="1">
                <a:solidFill>
                  <a:srgbClr val="002060"/>
                </a:solidFill>
              </a:rPr>
              <a:t>hòa</a:t>
            </a:r>
            <a:r>
              <a:rPr lang="en-US" sz="4700" dirty="0">
                <a:solidFill>
                  <a:srgbClr val="002060"/>
                </a:solidFill>
              </a:rPr>
              <a:t> </a:t>
            </a:r>
            <a:r>
              <a:rPr lang="en-US" sz="4700" dirty="0" err="1">
                <a:solidFill>
                  <a:srgbClr val="002060"/>
                </a:solidFill>
              </a:rPr>
              <a:t>theo</a:t>
            </a:r>
            <a:r>
              <a:rPr lang="en-US" sz="4700" dirty="0">
                <a:solidFill>
                  <a:srgbClr val="002060"/>
                </a:solidFill>
              </a:rPr>
              <a:t> </a:t>
            </a:r>
            <a:r>
              <a:rPr lang="en-US" sz="4700" dirty="0" err="1">
                <a:solidFill>
                  <a:srgbClr val="002060"/>
                </a:solidFill>
              </a:rPr>
              <a:t>điệu</a:t>
            </a:r>
            <a:r>
              <a:rPr lang="en-US" sz="4700" dirty="0">
                <a:solidFill>
                  <a:srgbClr val="002060"/>
                </a:solidFill>
              </a:rPr>
              <a:t>  </a:t>
            </a:r>
            <a:r>
              <a:rPr lang="en-US" sz="4700" dirty="0" err="1">
                <a:solidFill>
                  <a:srgbClr val="002060"/>
                </a:solidFill>
              </a:rPr>
              <a:t>đàn</a:t>
            </a:r>
            <a:r>
              <a:rPr lang="en-US" sz="4700" dirty="0">
                <a:solidFill>
                  <a:srgbClr val="002060"/>
                </a:solidFill>
              </a:rPr>
              <a:t> </a:t>
            </a:r>
            <a:r>
              <a:rPr lang="en-US" sz="4700" dirty="0" err="1">
                <a:solidFill>
                  <a:srgbClr val="002060"/>
                </a:solidFill>
              </a:rPr>
              <a:t>tiếng</a:t>
            </a:r>
            <a:r>
              <a:rPr lang="en-US" sz="4700" dirty="0">
                <a:solidFill>
                  <a:srgbClr val="002060"/>
                </a:solidFill>
              </a:rPr>
              <a:t> </a:t>
            </a:r>
            <a:r>
              <a:rPr lang="en-US" sz="4700" dirty="0" err="1">
                <a:solidFill>
                  <a:srgbClr val="002060"/>
                </a:solidFill>
              </a:rPr>
              <a:t>hát</a:t>
            </a:r>
            <a:r>
              <a:rPr lang="en-US" sz="4700" dirty="0">
                <a:solidFill>
                  <a:srgbClr val="002060"/>
                </a:solidFill>
              </a:rPr>
              <a:t>. Xin </a:t>
            </a:r>
            <a:r>
              <a:rPr lang="en-US" sz="4700" dirty="0" err="1">
                <a:solidFill>
                  <a:srgbClr val="002060"/>
                </a:solidFill>
              </a:rPr>
              <a:t>dâng</a:t>
            </a:r>
            <a:r>
              <a:rPr lang="en-US" sz="4700" dirty="0">
                <a:solidFill>
                  <a:srgbClr val="002060"/>
                </a:solidFill>
              </a:rPr>
              <a:t> </a:t>
            </a:r>
            <a:r>
              <a:rPr lang="en-US" sz="4700" dirty="0" err="1">
                <a:solidFill>
                  <a:srgbClr val="002060"/>
                </a:solidFill>
              </a:rPr>
              <a:t>Chúa</a:t>
            </a:r>
            <a:r>
              <a:rPr lang="en-US" sz="4700" dirty="0">
                <a:solidFill>
                  <a:srgbClr val="002060"/>
                </a:solidFill>
              </a:rPr>
              <a:t> cha </a:t>
            </a:r>
            <a:r>
              <a:rPr lang="en-US" sz="4700" dirty="0" err="1">
                <a:solidFill>
                  <a:srgbClr val="002060"/>
                </a:solidFill>
              </a:rPr>
              <a:t>mẹ</a:t>
            </a:r>
            <a:r>
              <a:rPr lang="en-US" sz="4700" dirty="0">
                <a:solidFill>
                  <a:srgbClr val="002060"/>
                </a:solidFill>
              </a:rPr>
              <a:t> </a:t>
            </a:r>
            <a:r>
              <a:rPr lang="en-US" sz="4700" dirty="0" err="1">
                <a:solidFill>
                  <a:srgbClr val="002060"/>
                </a:solidFill>
              </a:rPr>
              <a:t>hiền</a:t>
            </a:r>
            <a:r>
              <a:rPr lang="en-US" sz="4700" dirty="0">
                <a:solidFill>
                  <a:srgbClr val="002060"/>
                </a:solidFill>
              </a:rPr>
              <a:t> </a:t>
            </a:r>
            <a:r>
              <a:rPr lang="en-US" sz="4700" dirty="0" err="1">
                <a:solidFill>
                  <a:srgbClr val="002060"/>
                </a:solidFill>
              </a:rPr>
              <a:t>và</a:t>
            </a:r>
            <a:r>
              <a:rPr lang="en-US" sz="4700" dirty="0">
                <a:solidFill>
                  <a:srgbClr val="002060"/>
                </a:solidFill>
              </a:rPr>
              <a:t> </a:t>
            </a:r>
            <a:r>
              <a:rPr lang="en-US" sz="4700" dirty="0" err="1">
                <a:solidFill>
                  <a:srgbClr val="002060"/>
                </a:solidFill>
              </a:rPr>
              <a:t>anh</a:t>
            </a:r>
            <a:r>
              <a:rPr lang="en-US" sz="4700" dirty="0">
                <a:solidFill>
                  <a:srgbClr val="002060"/>
                </a:solidFill>
              </a:rPr>
              <a:t> </a:t>
            </a:r>
            <a:r>
              <a:rPr lang="en-US" sz="4700" dirty="0" err="1">
                <a:solidFill>
                  <a:srgbClr val="002060"/>
                </a:solidFill>
              </a:rPr>
              <a:t>chị</a:t>
            </a:r>
            <a:r>
              <a:rPr lang="en-US" sz="4700" dirty="0">
                <a:solidFill>
                  <a:srgbClr val="002060"/>
                </a:solidFill>
              </a:rPr>
              <a:t> </a:t>
            </a:r>
            <a:r>
              <a:rPr lang="en-US" sz="4700" dirty="0" err="1">
                <a:solidFill>
                  <a:srgbClr val="002060"/>
                </a:solidFill>
              </a:rPr>
              <a:t>em</a:t>
            </a:r>
            <a:r>
              <a:rPr lang="en-US" sz="4700" dirty="0">
                <a:solidFill>
                  <a:srgbClr val="002060"/>
                </a:solidFill>
              </a:rPr>
              <a:t> </a:t>
            </a:r>
            <a:r>
              <a:rPr lang="en-US" sz="4700" dirty="0" err="1">
                <a:solidFill>
                  <a:srgbClr val="002060"/>
                </a:solidFill>
              </a:rPr>
              <a:t>của</a:t>
            </a:r>
            <a:r>
              <a:rPr lang="en-US" sz="4700" dirty="0">
                <a:solidFill>
                  <a:srgbClr val="002060"/>
                </a:solidFill>
              </a:rPr>
              <a:t> con. Xin </a:t>
            </a:r>
            <a:r>
              <a:rPr lang="en-US" sz="4700" dirty="0" err="1">
                <a:solidFill>
                  <a:srgbClr val="002060"/>
                </a:solidFill>
              </a:rPr>
              <a:t>che</a:t>
            </a:r>
            <a:r>
              <a:rPr lang="en-US" sz="4700" dirty="0">
                <a:solidFill>
                  <a:srgbClr val="002060"/>
                </a:solidFill>
              </a:rPr>
              <a:t> </a:t>
            </a:r>
            <a:r>
              <a:rPr lang="en-US" sz="4700" dirty="0" err="1">
                <a:solidFill>
                  <a:srgbClr val="002060"/>
                </a:solidFill>
              </a:rPr>
              <a:t>chở</a:t>
            </a:r>
            <a:r>
              <a:rPr lang="en-US" sz="4700" dirty="0">
                <a:solidFill>
                  <a:srgbClr val="002060"/>
                </a:solidFill>
              </a:rPr>
              <a:t> </a:t>
            </a:r>
            <a:r>
              <a:rPr lang="en-US" sz="4700" dirty="0" err="1">
                <a:solidFill>
                  <a:srgbClr val="002060"/>
                </a:solidFill>
              </a:rPr>
              <a:t>trọn</a:t>
            </a:r>
            <a:r>
              <a:rPr lang="en-US" sz="4700" dirty="0">
                <a:solidFill>
                  <a:srgbClr val="002060"/>
                </a:solidFill>
              </a:rPr>
              <a:t> </a:t>
            </a:r>
            <a:r>
              <a:rPr lang="en-US" sz="4700" dirty="0" err="1">
                <a:solidFill>
                  <a:srgbClr val="002060"/>
                </a:solidFill>
              </a:rPr>
              <a:t>xác</a:t>
            </a:r>
            <a:r>
              <a:rPr lang="en-US" sz="4700" dirty="0">
                <a:solidFill>
                  <a:srgbClr val="002060"/>
                </a:solidFill>
              </a:rPr>
              <a:t> </a:t>
            </a:r>
            <a:r>
              <a:rPr lang="en-US" sz="4700" dirty="0" err="1">
                <a:solidFill>
                  <a:srgbClr val="002060"/>
                </a:solidFill>
              </a:rPr>
              <a:t>hồn</a:t>
            </a:r>
            <a:r>
              <a:rPr lang="en-US" sz="4700" dirty="0">
                <a:solidFill>
                  <a:srgbClr val="002060"/>
                </a:solidFill>
              </a:rPr>
              <a:t> </a:t>
            </a:r>
            <a:r>
              <a:rPr lang="en-US" sz="4700" dirty="0" err="1">
                <a:solidFill>
                  <a:srgbClr val="002060"/>
                </a:solidFill>
              </a:rPr>
              <a:t>để</a:t>
            </a:r>
            <a:r>
              <a:rPr lang="en-US" sz="4700" dirty="0">
                <a:solidFill>
                  <a:srgbClr val="002060"/>
                </a:solidFill>
              </a:rPr>
              <a:t> </a:t>
            </a:r>
            <a:r>
              <a:rPr lang="en-US" sz="4700" dirty="0" err="1">
                <a:solidFill>
                  <a:srgbClr val="002060"/>
                </a:solidFill>
              </a:rPr>
              <a:t>mãi</a:t>
            </a:r>
            <a:r>
              <a:rPr lang="en-US" sz="4700" dirty="0">
                <a:solidFill>
                  <a:srgbClr val="002060"/>
                </a:solidFill>
              </a:rPr>
              <a:t> </a:t>
            </a:r>
            <a:r>
              <a:rPr lang="en-US" sz="4700" dirty="0" err="1">
                <a:solidFill>
                  <a:srgbClr val="002060"/>
                </a:solidFill>
              </a:rPr>
              <a:t>sống</a:t>
            </a:r>
            <a:r>
              <a:rPr lang="en-US" sz="4700" dirty="0">
                <a:solidFill>
                  <a:srgbClr val="002060"/>
                </a:solidFill>
              </a:rPr>
              <a:t> </a:t>
            </a:r>
            <a:r>
              <a:rPr lang="en-US" sz="4700" dirty="0" err="1">
                <a:solidFill>
                  <a:srgbClr val="002060"/>
                </a:solidFill>
              </a:rPr>
              <a:t>bình</a:t>
            </a:r>
            <a:r>
              <a:rPr lang="en-US" sz="4700" dirty="0">
                <a:solidFill>
                  <a:srgbClr val="002060"/>
                </a:solidFill>
              </a:rPr>
              <a:t> an </a:t>
            </a:r>
            <a:r>
              <a:rPr lang="en-US" sz="4700" dirty="0" err="1">
                <a:solidFill>
                  <a:srgbClr val="002060"/>
                </a:solidFill>
              </a:rPr>
              <a:t>trong</a:t>
            </a:r>
            <a:r>
              <a:rPr lang="en-US" sz="4700" dirty="0">
                <a:solidFill>
                  <a:srgbClr val="002060"/>
                </a:solidFill>
              </a:rPr>
              <a:t> </a:t>
            </a:r>
            <a:r>
              <a:rPr lang="en-US" sz="4700" dirty="0" err="1">
                <a:solidFill>
                  <a:srgbClr val="002060"/>
                </a:solidFill>
              </a:rPr>
              <a:t>Ngài</a:t>
            </a:r>
            <a:r>
              <a:rPr lang="en-US" sz="4700" dirty="0">
                <a:solidFill>
                  <a:srgbClr val="002060"/>
                </a:solidFill>
              </a:rPr>
              <a:t>. </a:t>
            </a:r>
            <a:endParaRPr lang="vi-VN" sz="4700" dirty="0">
              <a:solidFill>
                <a:srgbClr val="002060"/>
              </a:solidFill>
              <a:effectLst/>
              <a:cs typeface="Times New Roman" pitchFamily="18" charset="0"/>
            </a:endParaRPr>
          </a:p>
        </p:txBody>
      </p:sp>
    </p:spTree>
    <p:extLst>
      <p:ext uri="{BB962C8B-B14F-4D97-AF65-F5344CB8AC3E}">
        <p14:creationId xmlns:p14="http://schemas.microsoft.com/office/powerpoint/2010/main" val="30539873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2923564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514350"/>
            <a:ext cx="6525768" cy="2724131"/>
          </a:xfrm>
        </p:spPr>
        <p:txBody>
          <a:bodyPr>
            <a:normAutofit fontScale="90000"/>
          </a:bodyPr>
          <a:lstStyle/>
          <a:p>
            <a:r>
              <a:rPr lang="en-US" sz="5400" dirty="0">
                <a:solidFill>
                  <a:srgbClr val="FF0000"/>
                </a:solidFill>
                <a:effectLst/>
                <a:latin typeface="UTM American Sans" pitchFamily="18" charset="0"/>
                <a:cs typeface="Times New Roman" pitchFamily="18" charset="0"/>
              </a:rPr>
              <a:t>Ca </a:t>
            </a:r>
            <a:r>
              <a:rPr lang="en-US" sz="5400" dirty="0" err="1">
                <a:solidFill>
                  <a:srgbClr val="FF0000"/>
                </a:solidFill>
                <a:effectLst/>
                <a:latin typeface="UTM American Sans" pitchFamily="18" charset="0"/>
                <a:cs typeface="Times New Roman" pitchFamily="18" charset="0"/>
              </a:rPr>
              <a:t>Hiệp</a:t>
            </a:r>
            <a:r>
              <a:rPr lang="en-US" sz="5400" dirty="0">
                <a:solidFill>
                  <a:srgbClr val="FF0000"/>
                </a:solidFill>
                <a:effectLst/>
                <a:latin typeface="UTM American Sans" pitchFamily="18" charset="0"/>
                <a:cs typeface="Times New Roman" pitchFamily="18" charset="0"/>
              </a:rPr>
              <a:t> </a:t>
            </a:r>
            <a:r>
              <a:rPr lang="en-US" sz="5400" dirty="0" err="1">
                <a:solidFill>
                  <a:srgbClr val="FF0000"/>
                </a:solidFill>
                <a:effectLst/>
                <a:latin typeface="UTM American Sans" pitchFamily="18" charset="0"/>
                <a:cs typeface="Times New Roman" pitchFamily="18" charset="0"/>
              </a:rPr>
              <a:t>Lễ</a:t>
            </a:r>
            <a:r>
              <a:rPr lang="en-US" sz="5400" dirty="0">
                <a:solidFill>
                  <a:srgbClr val="FF0000"/>
                </a:solidFill>
                <a:effectLst/>
                <a:latin typeface="UTM American Sans" pitchFamily="18" charset="0"/>
                <a:cs typeface="Times New Roman" pitchFamily="18" charset="0"/>
              </a:rPr>
              <a:t> </a:t>
            </a:r>
            <a:br>
              <a:rPr lang="en-US" sz="5400" dirty="0">
                <a:solidFill>
                  <a:srgbClr val="FF0000"/>
                </a:solidFill>
                <a:effectLst/>
                <a:latin typeface="UTM American Sans" pitchFamily="18" charset="0"/>
                <a:cs typeface="Times New Roman" pitchFamily="18" charset="0"/>
              </a:rPr>
            </a:br>
            <a:r>
              <a:rPr lang="en-US" sz="6600" dirty="0" err="1">
                <a:solidFill>
                  <a:srgbClr val="FF0000"/>
                </a:solidFill>
                <a:effectLst/>
                <a:latin typeface="UTM American Sans" pitchFamily="18" charset="0"/>
                <a:cs typeface="Times New Roman" pitchFamily="18" charset="0"/>
              </a:rPr>
              <a:t>Chúa</a:t>
            </a:r>
            <a:r>
              <a:rPr lang="en-US" sz="6600" dirty="0">
                <a:solidFill>
                  <a:srgbClr val="FF0000"/>
                </a:solidFill>
                <a:effectLst/>
                <a:latin typeface="UTM American Sans" pitchFamily="18" charset="0"/>
                <a:cs typeface="Times New Roman" pitchFamily="18" charset="0"/>
              </a:rPr>
              <a:t> </a:t>
            </a:r>
            <a:r>
              <a:rPr lang="en-US" sz="6600" dirty="0" err="1">
                <a:solidFill>
                  <a:srgbClr val="FF0000"/>
                </a:solidFill>
                <a:effectLst/>
                <a:latin typeface="UTM American Sans" pitchFamily="18" charset="0"/>
                <a:cs typeface="Times New Roman" pitchFamily="18" charset="0"/>
              </a:rPr>
              <a:t>Đem</a:t>
            </a:r>
            <a:r>
              <a:rPr lang="en-US" sz="6600" dirty="0">
                <a:solidFill>
                  <a:srgbClr val="FF0000"/>
                </a:solidFill>
                <a:effectLst/>
                <a:latin typeface="UTM American Sans" pitchFamily="18" charset="0"/>
                <a:cs typeface="Times New Roman" pitchFamily="18" charset="0"/>
              </a:rPr>
              <a:t> </a:t>
            </a:r>
            <a:r>
              <a:rPr lang="en-US" sz="6600" dirty="0" err="1">
                <a:solidFill>
                  <a:srgbClr val="FF0000"/>
                </a:solidFill>
                <a:effectLst/>
                <a:latin typeface="UTM American Sans" pitchFamily="18" charset="0"/>
                <a:cs typeface="Times New Roman" pitchFamily="18" charset="0"/>
              </a:rPr>
              <a:t>Xuân</a:t>
            </a:r>
            <a:r>
              <a:rPr lang="en-US" sz="6600" dirty="0">
                <a:solidFill>
                  <a:srgbClr val="FF0000"/>
                </a:solidFill>
                <a:effectLst/>
                <a:latin typeface="UTM American Sans" pitchFamily="18" charset="0"/>
                <a:cs typeface="Times New Roman" pitchFamily="18" charset="0"/>
              </a:rPr>
              <a:t> </a:t>
            </a:r>
            <a:r>
              <a:rPr lang="en-US" sz="6600" dirty="0" err="1">
                <a:solidFill>
                  <a:srgbClr val="FF0000"/>
                </a:solidFill>
                <a:effectLst/>
                <a:latin typeface="UTM American Sans" pitchFamily="18" charset="0"/>
                <a:cs typeface="Times New Roman" pitchFamily="18" charset="0"/>
              </a:rPr>
              <a:t>Về</a:t>
            </a:r>
            <a:r>
              <a:rPr lang="en-US" sz="3200" dirty="0">
                <a:solidFill>
                  <a:srgbClr val="FF0000"/>
                </a:solidFill>
                <a:effectLst/>
                <a:latin typeface="UTM American Sans" pitchFamily="18" charset="0"/>
                <a:cs typeface="Times New Roman" pitchFamily="18" charset="0"/>
              </a:rPr>
              <a:t/>
            </a:r>
            <a:br>
              <a:rPr lang="en-US" sz="3200" dirty="0">
                <a:solidFill>
                  <a:srgbClr val="FF0000"/>
                </a:solidFill>
                <a:effectLst/>
                <a:latin typeface="UTM American Sans" pitchFamily="18" charset="0"/>
                <a:cs typeface="Times New Roman" pitchFamily="18" charset="0"/>
              </a:rPr>
            </a:br>
            <a:r>
              <a:rPr lang="en-US" sz="3200" i="1" dirty="0" err="1">
                <a:solidFill>
                  <a:srgbClr val="002060"/>
                </a:solidFill>
                <a:effectLst/>
                <a:latin typeface="UTM American Sans" pitchFamily="18" charset="0"/>
                <a:cs typeface="Times New Roman" pitchFamily="18" charset="0"/>
              </a:rPr>
              <a:t>Văn</a:t>
            </a:r>
            <a:r>
              <a:rPr lang="en-US" sz="3200" i="1" dirty="0">
                <a:solidFill>
                  <a:srgbClr val="002060"/>
                </a:solidFill>
                <a:effectLst/>
                <a:latin typeface="UTM American Sans" pitchFamily="18" charset="0"/>
                <a:cs typeface="Times New Roman" pitchFamily="18" charset="0"/>
              </a:rPr>
              <a:t> Khoa – Mai </a:t>
            </a:r>
            <a:r>
              <a:rPr lang="en-US" sz="3200" i="1" dirty="0" err="1">
                <a:solidFill>
                  <a:srgbClr val="002060"/>
                </a:solidFill>
                <a:effectLst/>
                <a:latin typeface="UTM American Sans" pitchFamily="18" charset="0"/>
                <a:cs typeface="Times New Roman" pitchFamily="18" charset="0"/>
              </a:rPr>
              <a:t>Khôi</a:t>
            </a:r>
            <a:r>
              <a:rPr lang="en-US" sz="3200" i="1" dirty="0">
                <a:solidFill>
                  <a:srgbClr val="002060"/>
                </a:solidFill>
                <a:effectLst/>
                <a:latin typeface="UTM American Sans" pitchFamily="18" charset="0"/>
                <a:cs typeface="Times New Roman" pitchFamily="18" charset="0"/>
              </a:rPr>
              <a:t> 1984</a:t>
            </a:r>
            <a:endParaRPr lang="vi-VN" sz="2800" dirty="0">
              <a:solidFill>
                <a:srgbClr val="FF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200" u="sng" dirty="0" err="1">
                <a:solidFill>
                  <a:srgbClr val="C00000"/>
                </a:solidFill>
                <a:effectLst/>
                <a:cs typeface="Times New Roman" pitchFamily="18" charset="0"/>
              </a:rPr>
              <a:t>Đk</a:t>
            </a:r>
            <a:r>
              <a:rPr lang="en-US" sz="5200" u="sng" dirty="0">
                <a:solidFill>
                  <a:srgbClr val="C00000"/>
                </a:solidFill>
                <a:effectLst/>
                <a:cs typeface="Times New Roman" pitchFamily="18" charset="0"/>
              </a:rPr>
              <a:t>:</a:t>
            </a:r>
            <a:r>
              <a:rPr lang="en-US" sz="5200" dirty="0">
                <a:solidFill>
                  <a:srgbClr val="002060"/>
                </a:solidFill>
                <a:effectLst/>
                <a:cs typeface="Times New Roman" pitchFamily="18" charset="0"/>
              </a:rPr>
              <a:t> </a:t>
            </a:r>
            <a:r>
              <a:rPr lang="en-US" sz="5200" dirty="0" err="1">
                <a:solidFill>
                  <a:srgbClr val="002060"/>
                </a:solidFill>
                <a:effectLst/>
              </a:rPr>
              <a:t>Mùa</a:t>
            </a:r>
            <a:r>
              <a:rPr lang="en-US" sz="5200" dirty="0">
                <a:solidFill>
                  <a:srgbClr val="002060"/>
                </a:solidFill>
                <a:effectLst/>
              </a:rPr>
              <a:t> </a:t>
            </a:r>
            <a:r>
              <a:rPr lang="en-US" sz="5200" dirty="0" err="1">
                <a:solidFill>
                  <a:srgbClr val="002060"/>
                </a:solidFill>
                <a:effectLst/>
              </a:rPr>
              <a:t>xuân</a:t>
            </a:r>
            <a:r>
              <a:rPr lang="en-US" sz="5200" dirty="0">
                <a:solidFill>
                  <a:srgbClr val="002060"/>
                </a:solidFill>
                <a:effectLst/>
              </a:rPr>
              <a:t> </a:t>
            </a:r>
            <a:r>
              <a:rPr lang="en-US" sz="5200" dirty="0" err="1">
                <a:solidFill>
                  <a:srgbClr val="002060"/>
                </a:solidFill>
                <a:effectLst/>
              </a:rPr>
              <a:t>đã</a:t>
            </a:r>
            <a:r>
              <a:rPr lang="en-US" sz="5200" dirty="0">
                <a:solidFill>
                  <a:srgbClr val="002060"/>
                </a:solidFill>
                <a:effectLst/>
              </a:rPr>
              <a:t> </a:t>
            </a:r>
            <a:r>
              <a:rPr lang="en-US" sz="5200" dirty="0" err="1">
                <a:solidFill>
                  <a:srgbClr val="002060"/>
                </a:solidFill>
                <a:effectLst/>
              </a:rPr>
              <a:t>đến</a:t>
            </a:r>
            <a:r>
              <a:rPr lang="en-US" sz="5200" dirty="0">
                <a:solidFill>
                  <a:srgbClr val="002060"/>
                </a:solidFill>
                <a:effectLst/>
              </a:rPr>
              <a:t> </a:t>
            </a:r>
            <a:r>
              <a:rPr lang="en-US" sz="5200" dirty="0" err="1">
                <a:solidFill>
                  <a:srgbClr val="002060"/>
                </a:solidFill>
                <a:effectLst/>
              </a:rPr>
              <a:t>đây</a:t>
            </a:r>
            <a:r>
              <a:rPr lang="en-US" sz="5200" dirty="0">
                <a:solidFill>
                  <a:srgbClr val="002060"/>
                </a:solidFill>
                <a:effectLst/>
              </a:rPr>
              <a:t> say </a:t>
            </a:r>
            <a:r>
              <a:rPr lang="en-US" sz="5200" dirty="0" err="1">
                <a:solidFill>
                  <a:srgbClr val="002060"/>
                </a:solidFill>
                <a:effectLst/>
              </a:rPr>
              <a:t>tình</a:t>
            </a:r>
            <a:r>
              <a:rPr lang="en-US" sz="5200" dirty="0">
                <a:solidFill>
                  <a:srgbClr val="002060"/>
                </a:solidFill>
                <a:effectLst/>
              </a:rPr>
              <a:t> </a:t>
            </a:r>
            <a:r>
              <a:rPr lang="en-US" sz="5200" dirty="0" err="1">
                <a:solidFill>
                  <a:srgbClr val="002060"/>
                </a:solidFill>
                <a:effectLst/>
              </a:rPr>
              <a:t>chan</a:t>
            </a:r>
            <a:r>
              <a:rPr lang="en-US" sz="5200" dirty="0">
                <a:solidFill>
                  <a:srgbClr val="002060"/>
                </a:solidFill>
                <a:effectLst/>
              </a:rPr>
              <a:t> </a:t>
            </a:r>
            <a:r>
              <a:rPr lang="en-US" sz="5200" dirty="0" err="1">
                <a:solidFill>
                  <a:srgbClr val="002060"/>
                </a:solidFill>
                <a:effectLst/>
              </a:rPr>
              <a:t>hòa</a:t>
            </a:r>
            <a:r>
              <a:rPr lang="en-US" sz="5200" dirty="0">
                <a:solidFill>
                  <a:srgbClr val="002060"/>
                </a:solidFill>
              </a:rPr>
              <a:t>, </a:t>
            </a:r>
            <a:r>
              <a:rPr lang="en-US" sz="5200" dirty="0" err="1">
                <a:solidFill>
                  <a:srgbClr val="002060"/>
                </a:solidFill>
              </a:rPr>
              <a:t>ngoài</a:t>
            </a:r>
            <a:r>
              <a:rPr lang="en-US" sz="5200" dirty="0">
                <a:solidFill>
                  <a:srgbClr val="002060"/>
                </a:solidFill>
              </a:rPr>
              <a:t> v</a:t>
            </a:r>
            <a:r>
              <a:rPr lang="vi-VN" sz="5200" dirty="0">
                <a:solidFill>
                  <a:srgbClr val="002060"/>
                </a:solidFill>
              </a:rPr>
              <a:t>ư</a:t>
            </a:r>
            <a:r>
              <a:rPr lang="en-US" sz="5200" dirty="0" err="1">
                <a:solidFill>
                  <a:srgbClr val="002060"/>
                </a:solidFill>
              </a:rPr>
              <a:t>ờn</a:t>
            </a:r>
            <a:r>
              <a:rPr lang="en-US" sz="5200" dirty="0">
                <a:solidFill>
                  <a:srgbClr val="002060"/>
                </a:solidFill>
              </a:rPr>
              <a:t> </a:t>
            </a:r>
            <a:r>
              <a:rPr lang="en-US" sz="5200" dirty="0" err="1">
                <a:solidFill>
                  <a:srgbClr val="002060"/>
                </a:solidFill>
              </a:rPr>
              <a:t>xuân</a:t>
            </a:r>
            <a:r>
              <a:rPr lang="en-US" sz="5200" dirty="0">
                <a:solidFill>
                  <a:srgbClr val="002060"/>
                </a:solidFill>
              </a:rPr>
              <a:t> </a:t>
            </a:r>
            <a:r>
              <a:rPr lang="en-US" sz="5200" dirty="0" err="1">
                <a:solidFill>
                  <a:srgbClr val="002060"/>
                </a:solidFill>
              </a:rPr>
              <a:t>hoa</a:t>
            </a:r>
            <a:r>
              <a:rPr lang="en-US" sz="5200" dirty="0">
                <a:solidFill>
                  <a:srgbClr val="002060"/>
                </a:solidFill>
              </a:rPr>
              <a:t> </a:t>
            </a:r>
            <a:r>
              <a:rPr lang="en-US" sz="5200" dirty="0" err="1">
                <a:solidFill>
                  <a:srgbClr val="002060"/>
                </a:solidFill>
              </a:rPr>
              <a:t>lá</a:t>
            </a:r>
            <a:r>
              <a:rPr lang="en-US" sz="5200" dirty="0">
                <a:solidFill>
                  <a:srgbClr val="002060"/>
                </a:solidFill>
              </a:rPr>
              <a:t> b</a:t>
            </a:r>
            <a:r>
              <a:rPr lang="vi-VN" sz="5200" dirty="0">
                <a:solidFill>
                  <a:srgbClr val="002060"/>
                </a:solidFill>
              </a:rPr>
              <a:t>ư</a:t>
            </a:r>
            <a:r>
              <a:rPr lang="en-US" sz="5200" dirty="0" err="1">
                <a:solidFill>
                  <a:srgbClr val="002060"/>
                </a:solidFill>
              </a:rPr>
              <a:t>ớm</a:t>
            </a:r>
            <a:r>
              <a:rPr lang="en-US" sz="5200" dirty="0">
                <a:solidFill>
                  <a:srgbClr val="002060"/>
                </a:solidFill>
              </a:rPr>
              <a:t> </a:t>
            </a:r>
            <a:r>
              <a:rPr lang="en-US" sz="5200" dirty="0" err="1">
                <a:solidFill>
                  <a:srgbClr val="002060"/>
                </a:solidFill>
              </a:rPr>
              <a:t>ong</a:t>
            </a:r>
            <a:r>
              <a:rPr lang="en-US" sz="5200" dirty="0">
                <a:solidFill>
                  <a:srgbClr val="002060"/>
                </a:solidFill>
              </a:rPr>
              <a:t> la </a:t>
            </a:r>
            <a:r>
              <a:rPr lang="en-US" sz="5200" dirty="0" err="1">
                <a:solidFill>
                  <a:srgbClr val="002060"/>
                </a:solidFill>
              </a:rPr>
              <a:t>đà</a:t>
            </a:r>
            <a:r>
              <a:rPr lang="en-US" sz="5200" dirty="0">
                <a:solidFill>
                  <a:srgbClr val="002060"/>
                </a:solidFill>
              </a:rPr>
              <a:t>. Con </a:t>
            </a:r>
            <a:r>
              <a:rPr lang="en-US" sz="5200" dirty="0" err="1">
                <a:solidFill>
                  <a:srgbClr val="002060"/>
                </a:solidFill>
              </a:rPr>
              <a:t>quỳ</a:t>
            </a:r>
            <a:r>
              <a:rPr lang="en-US" sz="5200" dirty="0">
                <a:solidFill>
                  <a:srgbClr val="002060"/>
                </a:solidFill>
              </a:rPr>
              <a:t> </a:t>
            </a:r>
            <a:r>
              <a:rPr lang="en-US" sz="5200" dirty="0" err="1">
                <a:solidFill>
                  <a:srgbClr val="002060"/>
                </a:solidFill>
              </a:rPr>
              <a:t>đây</a:t>
            </a:r>
            <a:r>
              <a:rPr lang="en-US" sz="5200" dirty="0">
                <a:solidFill>
                  <a:srgbClr val="002060"/>
                </a:solidFill>
              </a:rPr>
              <a:t> </a:t>
            </a:r>
            <a:r>
              <a:rPr lang="en-US" sz="5200" dirty="0" err="1">
                <a:solidFill>
                  <a:srgbClr val="002060"/>
                </a:solidFill>
              </a:rPr>
              <a:t>kính</a:t>
            </a:r>
            <a:r>
              <a:rPr lang="en-US" sz="5200" dirty="0">
                <a:solidFill>
                  <a:srgbClr val="002060"/>
                </a:solidFill>
              </a:rPr>
              <a:t> </a:t>
            </a:r>
            <a:r>
              <a:rPr lang="en-US" sz="5200" dirty="0" err="1">
                <a:solidFill>
                  <a:srgbClr val="002060"/>
                </a:solidFill>
              </a:rPr>
              <a:t>dâng</a:t>
            </a:r>
            <a:r>
              <a:rPr lang="en-US" sz="5200" dirty="0">
                <a:solidFill>
                  <a:srgbClr val="002060"/>
                </a:solidFill>
              </a:rPr>
              <a:t> </a:t>
            </a:r>
            <a:r>
              <a:rPr lang="en-US" sz="5200" dirty="0" err="1">
                <a:solidFill>
                  <a:srgbClr val="002060"/>
                </a:solidFill>
              </a:rPr>
              <a:t>câu</a:t>
            </a:r>
            <a:r>
              <a:rPr lang="en-US" sz="5200" dirty="0">
                <a:solidFill>
                  <a:srgbClr val="002060"/>
                </a:solidFill>
              </a:rPr>
              <a:t> </a:t>
            </a:r>
            <a:r>
              <a:rPr lang="en-US" sz="5200" dirty="0" err="1">
                <a:solidFill>
                  <a:srgbClr val="002060"/>
                </a:solidFill>
              </a:rPr>
              <a:t>kinh</a:t>
            </a:r>
            <a:r>
              <a:rPr lang="en-US" sz="5200" dirty="0">
                <a:solidFill>
                  <a:srgbClr val="002060"/>
                </a:solidFill>
              </a:rPr>
              <a:t> </a:t>
            </a:r>
            <a:r>
              <a:rPr lang="en-US" sz="5200" dirty="0" err="1">
                <a:solidFill>
                  <a:srgbClr val="002060"/>
                </a:solidFill>
              </a:rPr>
              <a:t>đầu</a:t>
            </a:r>
            <a:r>
              <a:rPr lang="en-US" sz="5200" dirty="0">
                <a:solidFill>
                  <a:srgbClr val="002060"/>
                </a:solidFill>
              </a:rPr>
              <a:t> </a:t>
            </a:r>
            <a:r>
              <a:rPr lang="en-US" sz="5200" dirty="0" err="1">
                <a:solidFill>
                  <a:srgbClr val="002060"/>
                </a:solidFill>
              </a:rPr>
              <a:t>năm</a:t>
            </a:r>
            <a:r>
              <a:rPr lang="en-US" sz="5200" dirty="0">
                <a:solidFill>
                  <a:srgbClr val="002060"/>
                </a:solidFill>
              </a:rPr>
              <a:t> </a:t>
            </a:r>
            <a:r>
              <a:rPr lang="en-US" sz="5200" dirty="0" err="1">
                <a:solidFill>
                  <a:srgbClr val="002060"/>
                </a:solidFill>
              </a:rPr>
              <a:t>nguyện</a:t>
            </a:r>
            <a:r>
              <a:rPr lang="en-US" sz="5200" dirty="0">
                <a:solidFill>
                  <a:srgbClr val="002060"/>
                </a:solidFill>
              </a:rPr>
              <a:t> </a:t>
            </a:r>
            <a:r>
              <a:rPr lang="en-US" sz="5200" dirty="0" err="1">
                <a:solidFill>
                  <a:srgbClr val="002060"/>
                </a:solidFill>
              </a:rPr>
              <a:t>Chúa</a:t>
            </a:r>
            <a:r>
              <a:rPr lang="en-US" sz="5200" dirty="0">
                <a:solidFill>
                  <a:srgbClr val="002060"/>
                </a:solidFill>
              </a:rPr>
              <a:t> </a:t>
            </a:r>
            <a:r>
              <a:rPr lang="en-US" sz="5200" dirty="0" err="1">
                <a:solidFill>
                  <a:srgbClr val="002060"/>
                </a:solidFill>
              </a:rPr>
              <a:t>đem</a:t>
            </a:r>
            <a:r>
              <a:rPr lang="en-US" sz="5200" dirty="0">
                <a:solidFill>
                  <a:srgbClr val="002060"/>
                </a:solidFill>
              </a:rPr>
              <a:t> </a:t>
            </a:r>
            <a:r>
              <a:rPr lang="en-US" sz="5200" dirty="0" err="1">
                <a:solidFill>
                  <a:srgbClr val="002060"/>
                </a:solidFill>
              </a:rPr>
              <a:t>xuân</a:t>
            </a:r>
            <a:r>
              <a:rPr lang="en-US" sz="5200" dirty="0">
                <a:solidFill>
                  <a:srgbClr val="002060"/>
                </a:solidFill>
              </a:rPr>
              <a:t> </a:t>
            </a:r>
            <a:r>
              <a:rPr lang="en-US" sz="5200" dirty="0" err="1">
                <a:solidFill>
                  <a:srgbClr val="002060"/>
                </a:solidFill>
              </a:rPr>
              <a:t>tràn</a:t>
            </a:r>
            <a:r>
              <a:rPr lang="en-US" sz="5200" dirty="0">
                <a:solidFill>
                  <a:srgbClr val="002060"/>
                </a:solidFill>
              </a:rPr>
              <a:t> </a:t>
            </a:r>
            <a:r>
              <a:rPr lang="en-US" sz="5200" dirty="0" err="1">
                <a:solidFill>
                  <a:srgbClr val="002060"/>
                </a:solidFill>
              </a:rPr>
              <a:t>muôn</a:t>
            </a:r>
            <a:r>
              <a:rPr lang="en-US" sz="5200" dirty="0">
                <a:solidFill>
                  <a:srgbClr val="002060"/>
                </a:solidFill>
              </a:rPr>
              <a:t> </a:t>
            </a:r>
            <a:r>
              <a:rPr lang="en-US" sz="5200" dirty="0" err="1">
                <a:solidFill>
                  <a:srgbClr val="002060"/>
                </a:solidFill>
              </a:rPr>
              <a:t>lối</a:t>
            </a:r>
            <a:r>
              <a:rPr lang="en-US" sz="5200" dirty="0">
                <a:solidFill>
                  <a:srgbClr val="002060"/>
                </a:solidFill>
              </a:rPr>
              <a:t>, </a:t>
            </a:r>
            <a:r>
              <a:rPr lang="en-US" sz="5200" dirty="0" err="1">
                <a:solidFill>
                  <a:srgbClr val="002060"/>
                </a:solidFill>
              </a:rPr>
              <a:t>đổi</a:t>
            </a:r>
            <a:r>
              <a:rPr lang="en-US" sz="5200" dirty="0">
                <a:solidFill>
                  <a:srgbClr val="002060"/>
                </a:solidFill>
              </a:rPr>
              <a:t> </a:t>
            </a:r>
            <a:r>
              <a:rPr lang="en-US" sz="5200" dirty="0" err="1">
                <a:solidFill>
                  <a:srgbClr val="002060"/>
                </a:solidFill>
              </a:rPr>
              <a:t>mới</a:t>
            </a:r>
            <a:r>
              <a:rPr lang="en-US" sz="5200" dirty="0">
                <a:solidFill>
                  <a:srgbClr val="002060"/>
                </a:solidFill>
              </a:rPr>
              <a:t> </a:t>
            </a:r>
            <a:r>
              <a:rPr lang="en-US" sz="5200" dirty="0" err="1">
                <a:solidFill>
                  <a:srgbClr val="002060"/>
                </a:solidFill>
              </a:rPr>
              <a:t>tâm</a:t>
            </a:r>
            <a:r>
              <a:rPr lang="en-US" sz="5200" dirty="0">
                <a:solidFill>
                  <a:srgbClr val="002060"/>
                </a:solidFill>
              </a:rPr>
              <a:t> </a:t>
            </a:r>
            <a:r>
              <a:rPr lang="en-US" sz="5200" dirty="0" err="1">
                <a:solidFill>
                  <a:srgbClr val="002060"/>
                </a:solidFill>
              </a:rPr>
              <a:t>hồn</a:t>
            </a:r>
            <a:r>
              <a:rPr lang="en-US" sz="5200" dirty="0">
                <a:solidFill>
                  <a:srgbClr val="002060"/>
                </a:solidFill>
              </a:rPr>
              <a:t>. </a:t>
            </a:r>
            <a:endParaRPr lang="vi-VN" sz="5200" dirty="0">
              <a:solidFill>
                <a:srgbClr val="002060"/>
              </a:solidFill>
              <a:effectLst/>
              <a:cs typeface="Times New Roman" pitchFamily="18" charset="0"/>
            </a:endParaRPr>
          </a:p>
        </p:txBody>
      </p:sp>
    </p:spTree>
    <p:extLst>
      <p:ext uri="{BB962C8B-B14F-4D97-AF65-F5344CB8AC3E}">
        <p14:creationId xmlns:p14="http://schemas.microsoft.com/office/powerpoint/2010/main" val="3856212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u="sng" dirty="0">
                <a:solidFill>
                  <a:srgbClr val="C00000"/>
                </a:solidFill>
                <a:cs typeface="Times New Roman" pitchFamily="18" charset="0"/>
              </a:rPr>
              <a:t>***</a:t>
            </a:r>
            <a:r>
              <a:rPr lang="en-US" sz="6000" u="sng" dirty="0">
                <a:solidFill>
                  <a:srgbClr val="C00000"/>
                </a:solidFill>
                <a:effectLst/>
                <a:cs typeface="Times New Roman" pitchFamily="18" charset="0"/>
              </a:rPr>
              <a:t>:</a:t>
            </a:r>
            <a:r>
              <a:rPr lang="en-US" sz="6000" dirty="0">
                <a:solidFill>
                  <a:srgbClr val="002060"/>
                </a:solidFill>
                <a:effectLst/>
                <a:cs typeface="Times New Roman" pitchFamily="18" charset="0"/>
              </a:rPr>
              <a:t> </a:t>
            </a:r>
            <a:r>
              <a:rPr lang="en-US" sz="6000" dirty="0" err="1">
                <a:solidFill>
                  <a:srgbClr val="002060"/>
                </a:solidFill>
              </a:rPr>
              <a:t>Mùa</a:t>
            </a:r>
            <a:r>
              <a:rPr lang="en-US" sz="6000" dirty="0">
                <a:solidFill>
                  <a:srgbClr val="002060"/>
                </a:solidFill>
              </a:rPr>
              <a:t> </a:t>
            </a:r>
            <a:r>
              <a:rPr lang="en-US" sz="6000" dirty="0" err="1">
                <a:solidFill>
                  <a:srgbClr val="002060"/>
                </a:solidFill>
              </a:rPr>
              <a:t>đông</a:t>
            </a:r>
            <a:r>
              <a:rPr lang="en-US" sz="6000" dirty="0">
                <a:solidFill>
                  <a:srgbClr val="002060"/>
                </a:solidFill>
              </a:rPr>
              <a:t> </a:t>
            </a:r>
            <a:r>
              <a:rPr lang="en-US" sz="6000" dirty="0" err="1">
                <a:solidFill>
                  <a:srgbClr val="002060"/>
                </a:solidFill>
              </a:rPr>
              <a:t>giá</a:t>
            </a:r>
            <a:r>
              <a:rPr lang="en-US" sz="6000" dirty="0">
                <a:solidFill>
                  <a:srgbClr val="002060"/>
                </a:solidFill>
              </a:rPr>
              <a:t> </a:t>
            </a:r>
            <a:r>
              <a:rPr lang="en-US" sz="6000" dirty="0" err="1">
                <a:solidFill>
                  <a:srgbClr val="002060"/>
                </a:solidFill>
              </a:rPr>
              <a:t>băng</a:t>
            </a:r>
            <a:r>
              <a:rPr lang="en-US" sz="6000" dirty="0">
                <a:solidFill>
                  <a:srgbClr val="002060"/>
                </a:solidFill>
              </a:rPr>
              <a:t> </a:t>
            </a:r>
            <a:r>
              <a:rPr lang="en-US" sz="6000" dirty="0" err="1">
                <a:solidFill>
                  <a:srgbClr val="002060"/>
                </a:solidFill>
              </a:rPr>
              <a:t>vụt</a:t>
            </a:r>
            <a:r>
              <a:rPr lang="en-US" sz="6000" dirty="0">
                <a:solidFill>
                  <a:srgbClr val="002060"/>
                </a:solidFill>
              </a:rPr>
              <a:t> qua </a:t>
            </a:r>
            <a:r>
              <a:rPr lang="en-US" sz="6000" dirty="0" err="1">
                <a:solidFill>
                  <a:srgbClr val="002060"/>
                </a:solidFill>
              </a:rPr>
              <a:t>với</a:t>
            </a:r>
            <a:r>
              <a:rPr lang="en-US" sz="6000" dirty="0">
                <a:solidFill>
                  <a:srgbClr val="002060"/>
                </a:solidFill>
              </a:rPr>
              <a:t> bao </a:t>
            </a:r>
            <a:r>
              <a:rPr lang="vi-VN" sz="6000" dirty="0">
                <a:solidFill>
                  <a:srgbClr val="002060"/>
                </a:solidFill>
              </a:rPr>
              <a:t>ư</a:t>
            </a:r>
            <a:r>
              <a:rPr lang="en-US" sz="6000" dirty="0">
                <a:solidFill>
                  <a:srgbClr val="002060"/>
                </a:solidFill>
              </a:rPr>
              <a:t>u </a:t>
            </a:r>
            <a:r>
              <a:rPr lang="en-US" sz="6000" dirty="0" err="1">
                <a:solidFill>
                  <a:srgbClr val="002060"/>
                </a:solidFill>
              </a:rPr>
              <a:t>phiền</a:t>
            </a:r>
            <a:r>
              <a:rPr lang="en-US" sz="6000" dirty="0">
                <a:solidFill>
                  <a:srgbClr val="002060"/>
                </a:solidFill>
              </a:rPr>
              <a:t> bao </a:t>
            </a:r>
            <a:r>
              <a:rPr lang="en-US" sz="6000" dirty="0" err="1">
                <a:solidFill>
                  <a:srgbClr val="002060"/>
                </a:solidFill>
              </a:rPr>
              <a:t>nhọc</a:t>
            </a:r>
            <a:r>
              <a:rPr lang="en-US" sz="6000" dirty="0">
                <a:solidFill>
                  <a:srgbClr val="002060"/>
                </a:solidFill>
              </a:rPr>
              <a:t> </a:t>
            </a:r>
            <a:r>
              <a:rPr lang="en-US" sz="6000" dirty="0" err="1">
                <a:solidFill>
                  <a:srgbClr val="002060"/>
                </a:solidFill>
              </a:rPr>
              <a:t>nhằn</a:t>
            </a:r>
            <a:r>
              <a:rPr lang="en-US" sz="6000" dirty="0">
                <a:solidFill>
                  <a:srgbClr val="002060"/>
                </a:solidFill>
              </a:rPr>
              <a:t> con </a:t>
            </a:r>
            <a:r>
              <a:rPr lang="en-US" sz="6000" dirty="0" err="1">
                <a:solidFill>
                  <a:srgbClr val="002060"/>
                </a:solidFill>
              </a:rPr>
              <a:t>xin</a:t>
            </a:r>
            <a:r>
              <a:rPr lang="en-US" sz="6000" dirty="0">
                <a:solidFill>
                  <a:srgbClr val="002060"/>
                </a:solidFill>
              </a:rPr>
              <a:t> </a:t>
            </a:r>
            <a:r>
              <a:rPr lang="en-US" sz="6000" dirty="0" err="1">
                <a:solidFill>
                  <a:srgbClr val="002060"/>
                </a:solidFill>
              </a:rPr>
              <a:t>dâng</a:t>
            </a:r>
            <a:r>
              <a:rPr lang="en-US" sz="6000" dirty="0">
                <a:solidFill>
                  <a:srgbClr val="002060"/>
                </a:solidFill>
              </a:rPr>
              <a:t> </a:t>
            </a:r>
            <a:r>
              <a:rPr lang="en-US" sz="6000" dirty="0" err="1">
                <a:solidFill>
                  <a:srgbClr val="002060"/>
                </a:solidFill>
              </a:rPr>
              <a:t>về</a:t>
            </a:r>
            <a:r>
              <a:rPr lang="en-US" sz="6000" dirty="0">
                <a:solidFill>
                  <a:srgbClr val="002060"/>
                </a:solidFill>
              </a:rPr>
              <a:t> </a:t>
            </a:r>
            <a:r>
              <a:rPr lang="en-US" sz="6000" dirty="0" err="1">
                <a:solidFill>
                  <a:srgbClr val="002060"/>
                </a:solidFill>
              </a:rPr>
              <a:t>Chúa</a:t>
            </a:r>
            <a:r>
              <a:rPr lang="en-US" sz="6000" dirty="0">
                <a:solidFill>
                  <a:srgbClr val="002060"/>
                </a:solidFill>
              </a:rPr>
              <a:t> </a:t>
            </a:r>
            <a:r>
              <a:rPr lang="en-US" sz="6000" dirty="0" err="1">
                <a:solidFill>
                  <a:srgbClr val="002060"/>
                </a:solidFill>
              </a:rPr>
              <a:t>lòng</a:t>
            </a:r>
            <a:r>
              <a:rPr lang="en-US" sz="6000" dirty="0">
                <a:solidFill>
                  <a:srgbClr val="002060"/>
                </a:solidFill>
              </a:rPr>
              <a:t> </a:t>
            </a:r>
            <a:r>
              <a:rPr lang="en-US" sz="6000" dirty="0" err="1">
                <a:solidFill>
                  <a:srgbClr val="002060"/>
                </a:solidFill>
              </a:rPr>
              <a:t>cảm</a:t>
            </a:r>
            <a:r>
              <a:rPr lang="en-US" sz="6000" dirty="0">
                <a:solidFill>
                  <a:srgbClr val="002060"/>
                </a:solidFill>
              </a:rPr>
              <a:t> </a:t>
            </a:r>
            <a:r>
              <a:rPr lang="en-US" sz="6000" dirty="0" err="1">
                <a:solidFill>
                  <a:srgbClr val="002060"/>
                </a:solidFill>
              </a:rPr>
              <a:t>mến</a:t>
            </a:r>
            <a:r>
              <a:rPr lang="en-US" sz="6000" dirty="0">
                <a:solidFill>
                  <a:srgbClr val="002060"/>
                </a:solidFill>
              </a:rPr>
              <a:t> </a:t>
            </a:r>
            <a:r>
              <a:rPr lang="en-US" sz="6000" dirty="0" err="1">
                <a:solidFill>
                  <a:srgbClr val="002060"/>
                </a:solidFill>
              </a:rPr>
              <a:t>thánh</a:t>
            </a:r>
            <a:r>
              <a:rPr lang="en-US" sz="6000" dirty="0">
                <a:solidFill>
                  <a:srgbClr val="002060"/>
                </a:solidFill>
              </a:rPr>
              <a:t> </a:t>
            </a:r>
            <a:r>
              <a:rPr lang="en-US" sz="6000" dirty="0" err="1">
                <a:solidFill>
                  <a:srgbClr val="002060"/>
                </a:solidFill>
              </a:rPr>
              <a:t>ân</a:t>
            </a:r>
            <a:r>
              <a:rPr lang="en-US" sz="6000" dirty="0">
                <a:solidFill>
                  <a:srgbClr val="002060"/>
                </a:solidFill>
              </a:rPr>
              <a:t>. </a:t>
            </a:r>
            <a:endParaRPr lang="vi-VN" sz="60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31284244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u="sng" dirty="0">
                <a:solidFill>
                  <a:srgbClr val="C00000"/>
                </a:solidFill>
                <a:cs typeface="Times New Roman" pitchFamily="18" charset="0"/>
              </a:rPr>
              <a:t>Tk1</a:t>
            </a:r>
            <a:r>
              <a:rPr lang="en-US" sz="4800" u="sng" dirty="0">
                <a:solidFill>
                  <a:srgbClr val="C00000"/>
                </a:solidFill>
                <a:effectLst/>
                <a:cs typeface="Times New Roman" pitchFamily="18" charset="0"/>
              </a:rPr>
              <a:t>:</a:t>
            </a:r>
            <a:r>
              <a:rPr lang="en-US" sz="4800" dirty="0">
                <a:solidFill>
                  <a:srgbClr val="002060"/>
                </a:solidFill>
                <a:effectLst/>
                <a:cs typeface="Times New Roman" panose="02020603050405020304" pitchFamily="18" charset="0"/>
              </a:rPr>
              <a:t> Xin </a:t>
            </a:r>
            <a:r>
              <a:rPr lang="en-US" sz="4800" dirty="0" err="1">
                <a:solidFill>
                  <a:srgbClr val="002060"/>
                </a:solidFill>
                <a:effectLst/>
                <a:cs typeface="Times New Roman" panose="02020603050405020304" pitchFamily="18" charset="0"/>
              </a:rPr>
              <a:t>cho</a:t>
            </a:r>
            <a:r>
              <a:rPr lang="en-US" sz="4800" dirty="0">
                <a:solidFill>
                  <a:srgbClr val="002060"/>
                </a:solidFill>
                <a:effectLst/>
                <a:cs typeface="Times New Roman" panose="02020603050405020304" pitchFamily="18" charset="0"/>
              </a:rPr>
              <a:t> </a:t>
            </a:r>
            <a:r>
              <a:rPr lang="en-US" sz="4800" dirty="0" err="1">
                <a:solidFill>
                  <a:srgbClr val="002060"/>
                </a:solidFill>
                <a:effectLst/>
                <a:cs typeface="Times New Roman" panose="02020603050405020304" pitchFamily="18" charset="0"/>
              </a:rPr>
              <a:t>cuộc</a:t>
            </a:r>
            <a:r>
              <a:rPr lang="en-US" sz="4800" dirty="0">
                <a:solidFill>
                  <a:srgbClr val="002060"/>
                </a:solidFill>
                <a:effectLst/>
                <a:cs typeface="Times New Roman" panose="02020603050405020304" pitchFamily="18" charset="0"/>
              </a:rPr>
              <a:t> </a:t>
            </a:r>
            <a:r>
              <a:rPr lang="en-US" sz="4800" dirty="0" err="1">
                <a:solidFill>
                  <a:srgbClr val="002060"/>
                </a:solidFill>
                <a:effectLst/>
                <a:cs typeface="Times New Roman" panose="02020603050405020304" pitchFamily="18" charset="0"/>
              </a:rPr>
              <a:t>đ</a:t>
            </a:r>
            <a:r>
              <a:rPr lang="en-US" sz="4800" dirty="0" err="1">
                <a:solidFill>
                  <a:srgbClr val="002060"/>
                </a:solidFill>
                <a:cs typeface="Times New Roman" panose="02020603050405020304" pitchFamily="18" charset="0"/>
              </a:rPr>
              <a:t>ời</a:t>
            </a:r>
            <a:r>
              <a:rPr lang="en-US" sz="4800" dirty="0">
                <a:solidFill>
                  <a:srgbClr val="002060"/>
                </a:solidFill>
                <a:cs typeface="Times New Roman" panose="02020603050405020304" pitchFamily="18" charset="0"/>
              </a:rPr>
              <a:t> con </a:t>
            </a:r>
            <a:r>
              <a:rPr lang="en-US" sz="4800" dirty="0" err="1">
                <a:solidFill>
                  <a:srgbClr val="002060"/>
                </a:solidFill>
                <a:cs typeface="Times New Roman" panose="02020603050405020304" pitchFamily="18" charset="0"/>
              </a:rPr>
              <a:t>nằm</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trong</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cánh</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tay</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Ngài</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Ngài</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dìu</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dắt</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khi</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bình</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minh</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cũng</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nh</a:t>
            </a:r>
            <a:r>
              <a:rPr lang="vi-VN" sz="4800" dirty="0">
                <a:solidFill>
                  <a:srgbClr val="002060"/>
                </a:solidFill>
                <a:cs typeface="Times New Roman" panose="02020603050405020304" pitchFamily="18" charset="0"/>
              </a:rPr>
              <a:t>ư</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khi</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đêm</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tối</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về</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tràn</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đầy</a:t>
            </a:r>
            <a:r>
              <a:rPr lang="en-US" sz="4800" dirty="0">
                <a:solidFill>
                  <a:srgbClr val="002060"/>
                </a:solidFill>
                <a:cs typeface="Times New Roman" panose="02020603050405020304" pitchFamily="18" charset="0"/>
              </a:rPr>
              <a:t>. Xin </a:t>
            </a:r>
            <a:r>
              <a:rPr lang="en-US" sz="4800" dirty="0" err="1">
                <a:solidFill>
                  <a:srgbClr val="002060"/>
                </a:solidFill>
                <a:cs typeface="Times New Roman" panose="02020603050405020304" pitchFamily="18" charset="0"/>
              </a:rPr>
              <a:t>cho</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cửa</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lòng</a:t>
            </a:r>
            <a:r>
              <a:rPr lang="en-US" sz="4800" dirty="0">
                <a:solidFill>
                  <a:srgbClr val="002060"/>
                </a:solidFill>
                <a:cs typeface="Times New Roman" panose="02020603050405020304" pitchFamily="18" charset="0"/>
              </a:rPr>
              <a:t> con </a:t>
            </a:r>
            <a:r>
              <a:rPr lang="en-US" sz="4800" dirty="0" err="1">
                <a:solidFill>
                  <a:srgbClr val="002060"/>
                </a:solidFill>
                <a:cs typeface="Times New Roman" panose="02020603050405020304" pitchFamily="18" charset="0"/>
              </a:rPr>
              <a:t>đừng</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luôn</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đóng</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im</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lìm</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Vì</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có</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lúc</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Chúa</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đi</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ngang</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Ngài</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sẽ</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ghé</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vào</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bên</a:t>
            </a:r>
            <a:r>
              <a:rPr lang="en-US" sz="4800" dirty="0">
                <a:solidFill>
                  <a:srgbClr val="002060"/>
                </a:solidFill>
                <a:cs typeface="Times New Roman" panose="02020603050405020304" pitchFamily="18" charset="0"/>
              </a:rPr>
              <a:t> con.  </a:t>
            </a:r>
            <a:endParaRPr lang="vi-VN" sz="48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22449406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700" u="sng" dirty="0" err="1">
                <a:solidFill>
                  <a:srgbClr val="C00000"/>
                </a:solidFill>
                <a:effectLst/>
                <a:cs typeface="Times New Roman" pitchFamily="18" charset="0"/>
              </a:rPr>
              <a:t>Đk</a:t>
            </a:r>
            <a:r>
              <a:rPr lang="en-US" sz="4700" u="sng" dirty="0">
                <a:solidFill>
                  <a:srgbClr val="C00000"/>
                </a:solidFill>
                <a:effectLst/>
                <a:cs typeface="Times New Roman" pitchFamily="18" charset="0"/>
              </a:rPr>
              <a:t>:</a:t>
            </a:r>
            <a:r>
              <a:rPr lang="en-US" sz="4700" dirty="0">
                <a:solidFill>
                  <a:srgbClr val="002060"/>
                </a:solidFill>
                <a:effectLst/>
                <a:cs typeface="Times New Roman" pitchFamily="18" charset="0"/>
              </a:rPr>
              <a:t> </a:t>
            </a:r>
            <a:r>
              <a:rPr lang="vi-VN" sz="4700" dirty="0">
                <a:solidFill>
                  <a:srgbClr val="002060"/>
                </a:solidFill>
              </a:rPr>
              <a:t>Cùng hòa ngàn tiếng ca mừng hạnh phúc muôn nhà. Tình xuân thiết tha chan hòa mùa xuân bao la. Nắng xuân tô đẹp cuộc đời, gió xuân êm dịu lòng người, chào mừng mùa xuân sang hát vang khúc ca yêu đời</a:t>
            </a:r>
            <a:endParaRPr lang="vi-VN" sz="4700" dirty="0">
              <a:solidFill>
                <a:srgbClr val="002060"/>
              </a:solidFill>
              <a:effectLst/>
              <a:cs typeface="Times New Roman" pitchFamily="18" charset="0"/>
            </a:endParaRPr>
          </a:p>
        </p:txBody>
      </p:sp>
    </p:spTree>
    <p:extLst>
      <p:ext uri="{BB962C8B-B14F-4D97-AF65-F5344CB8AC3E}">
        <p14:creationId xmlns:p14="http://schemas.microsoft.com/office/powerpoint/2010/main" val="41219328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200" u="sng" dirty="0" err="1">
                <a:solidFill>
                  <a:srgbClr val="C00000"/>
                </a:solidFill>
                <a:effectLst/>
                <a:cs typeface="Times New Roman" pitchFamily="18" charset="0"/>
              </a:rPr>
              <a:t>Đk</a:t>
            </a:r>
            <a:r>
              <a:rPr lang="en-US" sz="5200" u="sng" dirty="0">
                <a:solidFill>
                  <a:srgbClr val="C00000"/>
                </a:solidFill>
                <a:effectLst/>
                <a:cs typeface="Times New Roman" pitchFamily="18" charset="0"/>
              </a:rPr>
              <a:t>:</a:t>
            </a:r>
            <a:r>
              <a:rPr lang="en-US" sz="5200" dirty="0">
                <a:solidFill>
                  <a:srgbClr val="002060"/>
                </a:solidFill>
                <a:effectLst/>
                <a:cs typeface="Times New Roman" pitchFamily="18" charset="0"/>
              </a:rPr>
              <a:t> </a:t>
            </a:r>
            <a:r>
              <a:rPr lang="en-US" sz="5200" dirty="0" err="1">
                <a:solidFill>
                  <a:srgbClr val="002060"/>
                </a:solidFill>
                <a:effectLst/>
              </a:rPr>
              <a:t>Mùa</a:t>
            </a:r>
            <a:r>
              <a:rPr lang="en-US" sz="5200" dirty="0">
                <a:solidFill>
                  <a:srgbClr val="002060"/>
                </a:solidFill>
                <a:effectLst/>
              </a:rPr>
              <a:t> </a:t>
            </a:r>
            <a:r>
              <a:rPr lang="en-US" sz="5200" dirty="0" err="1">
                <a:solidFill>
                  <a:srgbClr val="002060"/>
                </a:solidFill>
                <a:effectLst/>
              </a:rPr>
              <a:t>xuân</a:t>
            </a:r>
            <a:r>
              <a:rPr lang="en-US" sz="5200" dirty="0">
                <a:solidFill>
                  <a:srgbClr val="002060"/>
                </a:solidFill>
                <a:effectLst/>
              </a:rPr>
              <a:t> </a:t>
            </a:r>
            <a:r>
              <a:rPr lang="en-US" sz="5200" dirty="0" err="1">
                <a:solidFill>
                  <a:srgbClr val="002060"/>
                </a:solidFill>
                <a:effectLst/>
              </a:rPr>
              <a:t>đã</a:t>
            </a:r>
            <a:r>
              <a:rPr lang="en-US" sz="5200" dirty="0">
                <a:solidFill>
                  <a:srgbClr val="002060"/>
                </a:solidFill>
                <a:effectLst/>
              </a:rPr>
              <a:t> </a:t>
            </a:r>
            <a:r>
              <a:rPr lang="en-US" sz="5200" dirty="0" err="1">
                <a:solidFill>
                  <a:srgbClr val="002060"/>
                </a:solidFill>
                <a:effectLst/>
              </a:rPr>
              <a:t>đến</a:t>
            </a:r>
            <a:r>
              <a:rPr lang="en-US" sz="5200" dirty="0">
                <a:solidFill>
                  <a:srgbClr val="002060"/>
                </a:solidFill>
                <a:effectLst/>
              </a:rPr>
              <a:t> </a:t>
            </a:r>
            <a:r>
              <a:rPr lang="en-US" sz="5200" dirty="0" err="1">
                <a:solidFill>
                  <a:srgbClr val="002060"/>
                </a:solidFill>
                <a:effectLst/>
              </a:rPr>
              <a:t>đây</a:t>
            </a:r>
            <a:r>
              <a:rPr lang="en-US" sz="5200" dirty="0">
                <a:solidFill>
                  <a:srgbClr val="002060"/>
                </a:solidFill>
                <a:effectLst/>
              </a:rPr>
              <a:t> say </a:t>
            </a:r>
            <a:r>
              <a:rPr lang="en-US" sz="5200" dirty="0" err="1">
                <a:solidFill>
                  <a:srgbClr val="002060"/>
                </a:solidFill>
                <a:effectLst/>
              </a:rPr>
              <a:t>tình</a:t>
            </a:r>
            <a:r>
              <a:rPr lang="en-US" sz="5200" dirty="0">
                <a:solidFill>
                  <a:srgbClr val="002060"/>
                </a:solidFill>
                <a:effectLst/>
              </a:rPr>
              <a:t> </a:t>
            </a:r>
            <a:r>
              <a:rPr lang="en-US" sz="5200" dirty="0" err="1">
                <a:solidFill>
                  <a:srgbClr val="002060"/>
                </a:solidFill>
                <a:effectLst/>
              </a:rPr>
              <a:t>chan</a:t>
            </a:r>
            <a:r>
              <a:rPr lang="en-US" sz="5200" dirty="0">
                <a:solidFill>
                  <a:srgbClr val="002060"/>
                </a:solidFill>
                <a:effectLst/>
              </a:rPr>
              <a:t> </a:t>
            </a:r>
            <a:r>
              <a:rPr lang="en-US" sz="5200" dirty="0" err="1">
                <a:solidFill>
                  <a:srgbClr val="002060"/>
                </a:solidFill>
                <a:effectLst/>
              </a:rPr>
              <a:t>hòa</a:t>
            </a:r>
            <a:r>
              <a:rPr lang="en-US" sz="5200" dirty="0">
                <a:solidFill>
                  <a:srgbClr val="002060"/>
                </a:solidFill>
              </a:rPr>
              <a:t>, </a:t>
            </a:r>
            <a:r>
              <a:rPr lang="en-US" sz="5200" dirty="0" err="1">
                <a:solidFill>
                  <a:srgbClr val="002060"/>
                </a:solidFill>
              </a:rPr>
              <a:t>ngoài</a:t>
            </a:r>
            <a:r>
              <a:rPr lang="en-US" sz="5200" dirty="0">
                <a:solidFill>
                  <a:srgbClr val="002060"/>
                </a:solidFill>
              </a:rPr>
              <a:t> v</a:t>
            </a:r>
            <a:r>
              <a:rPr lang="vi-VN" sz="5200" dirty="0">
                <a:solidFill>
                  <a:srgbClr val="002060"/>
                </a:solidFill>
              </a:rPr>
              <a:t>ư</a:t>
            </a:r>
            <a:r>
              <a:rPr lang="en-US" sz="5200" dirty="0" err="1">
                <a:solidFill>
                  <a:srgbClr val="002060"/>
                </a:solidFill>
              </a:rPr>
              <a:t>ờn</a:t>
            </a:r>
            <a:r>
              <a:rPr lang="en-US" sz="5200" dirty="0">
                <a:solidFill>
                  <a:srgbClr val="002060"/>
                </a:solidFill>
              </a:rPr>
              <a:t> </a:t>
            </a:r>
            <a:r>
              <a:rPr lang="en-US" sz="5200" dirty="0" err="1">
                <a:solidFill>
                  <a:srgbClr val="002060"/>
                </a:solidFill>
              </a:rPr>
              <a:t>xuân</a:t>
            </a:r>
            <a:r>
              <a:rPr lang="en-US" sz="5200" dirty="0">
                <a:solidFill>
                  <a:srgbClr val="002060"/>
                </a:solidFill>
              </a:rPr>
              <a:t> </a:t>
            </a:r>
            <a:r>
              <a:rPr lang="en-US" sz="5200" dirty="0" err="1">
                <a:solidFill>
                  <a:srgbClr val="002060"/>
                </a:solidFill>
              </a:rPr>
              <a:t>hoa</a:t>
            </a:r>
            <a:r>
              <a:rPr lang="en-US" sz="5200" dirty="0">
                <a:solidFill>
                  <a:srgbClr val="002060"/>
                </a:solidFill>
              </a:rPr>
              <a:t> </a:t>
            </a:r>
            <a:r>
              <a:rPr lang="en-US" sz="5200" dirty="0" err="1">
                <a:solidFill>
                  <a:srgbClr val="002060"/>
                </a:solidFill>
              </a:rPr>
              <a:t>lá</a:t>
            </a:r>
            <a:r>
              <a:rPr lang="en-US" sz="5200" dirty="0">
                <a:solidFill>
                  <a:srgbClr val="002060"/>
                </a:solidFill>
              </a:rPr>
              <a:t> b</a:t>
            </a:r>
            <a:r>
              <a:rPr lang="vi-VN" sz="5200" dirty="0">
                <a:solidFill>
                  <a:srgbClr val="002060"/>
                </a:solidFill>
              </a:rPr>
              <a:t>ư</a:t>
            </a:r>
            <a:r>
              <a:rPr lang="en-US" sz="5200" dirty="0" err="1">
                <a:solidFill>
                  <a:srgbClr val="002060"/>
                </a:solidFill>
              </a:rPr>
              <a:t>ớm</a:t>
            </a:r>
            <a:r>
              <a:rPr lang="en-US" sz="5200" dirty="0">
                <a:solidFill>
                  <a:srgbClr val="002060"/>
                </a:solidFill>
              </a:rPr>
              <a:t> </a:t>
            </a:r>
            <a:r>
              <a:rPr lang="en-US" sz="5200" dirty="0" err="1">
                <a:solidFill>
                  <a:srgbClr val="002060"/>
                </a:solidFill>
              </a:rPr>
              <a:t>ong</a:t>
            </a:r>
            <a:r>
              <a:rPr lang="en-US" sz="5200" dirty="0">
                <a:solidFill>
                  <a:srgbClr val="002060"/>
                </a:solidFill>
              </a:rPr>
              <a:t> la </a:t>
            </a:r>
            <a:r>
              <a:rPr lang="en-US" sz="5200" dirty="0" err="1">
                <a:solidFill>
                  <a:srgbClr val="002060"/>
                </a:solidFill>
              </a:rPr>
              <a:t>đà</a:t>
            </a:r>
            <a:r>
              <a:rPr lang="en-US" sz="5200" dirty="0">
                <a:solidFill>
                  <a:srgbClr val="002060"/>
                </a:solidFill>
              </a:rPr>
              <a:t>. Con </a:t>
            </a:r>
            <a:r>
              <a:rPr lang="en-US" sz="5200" dirty="0" err="1">
                <a:solidFill>
                  <a:srgbClr val="002060"/>
                </a:solidFill>
              </a:rPr>
              <a:t>quỳ</a:t>
            </a:r>
            <a:r>
              <a:rPr lang="en-US" sz="5200" dirty="0">
                <a:solidFill>
                  <a:srgbClr val="002060"/>
                </a:solidFill>
              </a:rPr>
              <a:t> </a:t>
            </a:r>
            <a:r>
              <a:rPr lang="en-US" sz="5200" dirty="0" err="1">
                <a:solidFill>
                  <a:srgbClr val="002060"/>
                </a:solidFill>
              </a:rPr>
              <a:t>đây</a:t>
            </a:r>
            <a:r>
              <a:rPr lang="en-US" sz="5200" dirty="0">
                <a:solidFill>
                  <a:srgbClr val="002060"/>
                </a:solidFill>
              </a:rPr>
              <a:t> </a:t>
            </a:r>
            <a:r>
              <a:rPr lang="en-US" sz="5200" dirty="0" err="1">
                <a:solidFill>
                  <a:srgbClr val="002060"/>
                </a:solidFill>
              </a:rPr>
              <a:t>kính</a:t>
            </a:r>
            <a:r>
              <a:rPr lang="en-US" sz="5200" dirty="0">
                <a:solidFill>
                  <a:srgbClr val="002060"/>
                </a:solidFill>
              </a:rPr>
              <a:t> </a:t>
            </a:r>
            <a:r>
              <a:rPr lang="en-US" sz="5200" dirty="0" err="1">
                <a:solidFill>
                  <a:srgbClr val="002060"/>
                </a:solidFill>
              </a:rPr>
              <a:t>dâng</a:t>
            </a:r>
            <a:r>
              <a:rPr lang="en-US" sz="5200" dirty="0">
                <a:solidFill>
                  <a:srgbClr val="002060"/>
                </a:solidFill>
              </a:rPr>
              <a:t> </a:t>
            </a:r>
            <a:r>
              <a:rPr lang="en-US" sz="5200" dirty="0" err="1">
                <a:solidFill>
                  <a:srgbClr val="002060"/>
                </a:solidFill>
              </a:rPr>
              <a:t>câu</a:t>
            </a:r>
            <a:r>
              <a:rPr lang="en-US" sz="5200" dirty="0">
                <a:solidFill>
                  <a:srgbClr val="002060"/>
                </a:solidFill>
              </a:rPr>
              <a:t> </a:t>
            </a:r>
            <a:r>
              <a:rPr lang="en-US" sz="5200" dirty="0" err="1">
                <a:solidFill>
                  <a:srgbClr val="002060"/>
                </a:solidFill>
              </a:rPr>
              <a:t>kinh</a:t>
            </a:r>
            <a:r>
              <a:rPr lang="en-US" sz="5200" dirty="0">
                <a:solidFill>
                  <a:srgbClr val="002060"/>
                </a:solidFill>
              </a:rPr>
              <a:t> </a:t>
            </a:r>
            <a:r>
              <a:rPr lang="en-US" sz="5200" dirty="0" err="1">
                <a:solidFill>
                  <a:srgbClr val="002060"/>
                </a:solidFill>
              </a:rPr>
              <a:t>đầu</a:t>
            </a:r>
            <a:r>
              <a:rPr lang="en-US" sz="5200" dirty="0">
                <a:solidFill>
                  <a:srgbClr val="002060"/>
                </a:solidFill>
              </a:rPr>
              <a:t> </a:t>
            </a:r>
            <a:r>
              <a:rPr lang="en-US" sz="5200" dirty="0" err="1">
                <a:solidFill>
                  <a:srgbClr val="002060"/>
                </a:solidFill>
              </a:rPr>
              <a:t>năm</a:t>
            </a:r>
            <a:r>
              <a:rPr lang="en-US" sz="5200" dirty="0">
                <a:solidFill>
                  <a:srgbClr val="002060"/>
                </a:solidFill>
              </a:rPr>
              <a:t> </a:t>
            </a:r>
            <a:r>
              <a:rPr lang="en-US" sz="5200" dirty="0" err="1">
                <a:solidFill>
                  <a:srgbClr val="002060"/>
                </a:solidFill>
              </a:rPr>
              <a:t>nguyện</a:t>
            </a:r>
            <a:r>
              <a:rPr lang="en-US" sz="5200" dirty="0">
                <a:solidFill>
                  <a:srgbClr val="002060"/>
                </a:solidFill>
              </a:rPr>
              <a:t> </a:t>
            </a:r>
            <a:r>
              <a:rPr lang="en-US" sz="5200" dirty="0" err="1">
                <a:solidFill>
                  <a:srgbClr val="002060"/>
                </a:solidFill>
              </a:rPr>
              <a:t>Chúa</a:t>
            </a:r>
            <a:r>
              <a:rPr lang="en-US" sz="5200" dirty="0">
                <a:solidFill>
                  <a:srgbClr val="002060"/>
                </a:solidFill>
              </a:rPr>
              <a:t> </a:t>
            </a:r>
            <a:r>
              <a:rPr lang="en-US" sz="5200" dirty="0" err="1">
                <a:solidFill>
                  <a:srgbClr val="002060"/>
                </a:solidFill>
              </a:rPr>
              <a:t>đem</a:t>
            </a:r>
            <a:r>
              <a:rPr lang="en-US" sz="5200" dirty="0">
                <a:solidFill>
                  <a:srgbClr val="002060"/>
                </a:solidFill>
              </a:rPr>
              <a:t> </a:t>
            </a:r>
            <a:r>
              <a:rPr lang="en-US" sz="5200" dirty="0" err="1">
                <a:solidFill>
                  <a:srgbClr val="002060"/>
                </a:solidFill>
              </a:rPr>
              <a:t>xuân</a:t>
            </a:r>
            <a:r>
              <a:rPr lang="en-US" sz="5200" dirty="0">
                <a:solidFill>
                  <a:srgbClr val="002060"/>
                </a:solidFill>
              </a:rPr>
              <a:t> </a:t>
            </a:r>
            <a:r>
              <a:rPr lang="en-US" sz="5200" dirty="0" err="1">
                <a:solidFill>
                  <a:srgbClr val="002060"/>
                </a:solidFill>
              </a:rPr>
              <a:t>tràn</a:t>
            </a:r>
            <a:r>
              <a:rPr lang="en-US" sz="5200" dirty="0">
                <a:solidFill>
                  <a:srgbClr val="002060"/>
                </a:solidFill>
              </a:rPr>
              <a:t> </a:t>
            </a:r>
            <a:r>
              <a:rPr lang="en-US" sz="5200" dirty="0" err="1">
                <a:solidFill>
                  <a:srgbClr val="002060"/>
                </a:solidFill>
              </a:rPr>
              <a:t>muôn</a:t>
            </a:r>
            <a:r>
              <a:rPr lang="en-US" sz="5200" dirty="0">
                <a:solidFill>
                  <a:srgbClr val="002060"/>
                </a:solidFill>
              </a:rPr>
              <a:t> </a:t>
            </a:r>
            <a:r>
              <a:rPr lang="en-US" sz="5200" dirty="0" err="1">
                <a:solidFill>
                  <a:srgbClr val="002060"/>
                </a:solidFill>
              </a:rPr>
              <a:t>lối</a:t>
            </a:r>
            <a:r>
              <a:rPr lang="en-US" sz="5200" dirty="0">
                <a:solidFill>
                  <a:srgbClr val="002060"/>
                </a:solidFill>
              </a:rPr>
              <a:t>, </a:t>
            </a:r>
            <a:r>
              <a:rPr lang="en-US" sz="5200" dirty="0" err="1">
                <a:solidFill>
                  <a:srgbClr val="002060"/>
                </a:solidFill>
              </a:rPr>
              <a:t>đổi</a:t>
            </a:r>
            <a:r>
              <a:rPr lang="en-US" sz="5200" dirty="0">
                <a:solidFill>
                  <a:srgbClr val="002060"/>
                </a:solidFill>
              </a:rPr>
              <a:t> </a:t>
            </a:r>
            <a:r>
              <a:rPr lang="en-US" sz="5200" dirty="0" err="1">
                <a:solidFill>
                  <a:srgbClr val="002060"/>
                </a:solidFill>
              </a:rPr>
              <a:t>mới</a:t>
            </a:r>
            <a:r>
              <a:rPr lang="en-US" sz="5200" dirty="0">
                <a:solidFill>
                  <a:srgbClr val="002060"/>
                </a:solidFill>
              </a:rPr>
              <a:t> </a:t>
            </a:r>
            <a:r>
              <a:rPr lang="en-US" sz="5200" dirty="0" err="1">
                <a:solidFill>
                  <a:srgbClr val="002060"/>
                </a:solidFill>
              </a:rPr>
              <a:t>tâm</a:t>
            </a:r>
            <a:r>
              <a:rPr lang="en-US" sz="5200" dirty="0">
                <a:solidFill>
                  <a:srgbClr val="002060"/>
                </a:solidFill>
              </a:rPr>
              <a:t> </a:t>
            </a:r>
            <a:r>
              <a:rPr lang="en-US" sz="5200" dirty="0" err="1">
                <a:solidFill>
                  <a:srgbClr val="002060"/>
                </a:solidFill>
              </a:rPr>
              <a:t>hồn</a:t>
            </a:r>
            <a:r>
              <a:rPr lang="en-US" sz="5200" dirty="0">
                <a:solidFill>
                  <a:srgbClr val="002060"/>
                </a:solidFill>
              </a:rPr>
              <a:t>. </a:t>
            </a:r>
            <a:endParaRPr lang="vi-VN" sz="5200" dirty="0">
              <a:solidFill>
                <a:srgbClr val="002060"/>
              </a:solidFill>
              <a:effectLst/>
              <a:cs typeface="Times New Roman" pitchFamily="18" charset="0"/>
            </a:endParaRPr>
          </a:p>
        </p:txBody>
      </p:sp>
    </p:spTree>
    <p:extLst>
      <p:ext uri="{BB962C8B-B14F-4D97-AF65-F5344CB8AC3E}">
        <p14:creationId xmlns:p14="http://schemas.microsoft.com/office/powerpoint/2010/main" val="15823925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u="sng" dirty="0">
                <a:solidFill>
                  <a:srgbClr val="C00000"/>
                </a:solidFill>
                <a:cs typeface="Times New Roman" pitchFamily="18" charset="0"/>
              </a:rPr>
              <a:t>***</a:t>
            </a:r>
            <a:r>
              <a:rPr lang="en-US" sz="6000" u="sng" dirty="0">
                <a:solidFill>
                  <a:srgbClr val="C00000"/>
                </a:solidFill>
                <a:effectLst/>
                <a:cs typeface="Times New Roman" pitchFamily="18" charset="0"/>
              </a:rPr>
              <a:t>:</a:t>
            </a:r>
            <a:r>
              <a:rPr lang="en-US" sz="6000" dirty="0">
                <a:solidFill>
                  <a:srgbClr val="002060"/>
                </a:solidFill>
                <a:effectLst/>
                <a:cs typeface="Times New Roman" pitchFamily="18" charset="0"/>
              </a:rPr>
              <a:t> </a:t>
            </a:r>
            <a:r>
              <a:rPr lang="en-US" sz="6000" dirty="0" err="1">
                <a:solidFill>
                  <a:srgbClr val="002060"/>
                </a:solidFill>
              </a:rPr>
              <a:t>Mùa</a:t>
            </a:r>
            <a:r>
              <a:rPr lang="en-US" sz="6000" dirty="0">
                <a:solidFill>
                  <a:srgbClr val="002060"/>
                </a:solidFill>
              </a:rPr>
              <a:t> </a:t>
            </a:r>
            <a:r>
              <a:rPr lang="en-US" sz="6000" dirty="0" err="1">
                <a:solidFill>
                  <a:srgbClr val="002060"/>
                </a:solidFill>
              </a:rPr>
              <a:t>đông</a:t>
            </a:r>
            <a:r>
              <a:rPr lang="en-US" sz="6000" dirty="0">
                <a:solidFill>
                  <a:srgbClr val="002060"/>
                </a:solidFill>
              </a:rPr>
              <a:t> </a:t>
            </a:r>
            <a:r>
              <a:rPr lang="en-US" sz="6000" dirty="0" err="1">
                <a:solidFill>
                  <a:srgbClr val="002060"/>
                </a:solidFill>
              </a:rPr>
              <a:t>giá</a:t>
            </a:r>
            <a:r>
              <a:rPr lang="en-US" sz="6000" dirty="0">
                <a:solidFill>
                  <a:srgbClr val="002060"/>
                </a:solidFill>
              </a:rPr>
              <a:t> </a:t>
            </a:r>
            <a:r>
              <a:rPr lang="en-US" sz="6000" dirty="0" err="1">
                <a:solidFill>
                  <a:srgbClr val="002060"/>
                </a:solidFill>
              </a:rPr>
              <a:t>băng</a:t>
            </a:r>
            <a:r>
              <a:rPr lang="en-US" sz="6000" dirty="0">
                <a:solidFill>
                  <a:srgbClr val="002060"/>
                </a:solidFill>
              </a:rPr>
              <a:t> </a:t>
            </a:r>
            <a:r>
              <a:rPr lang="en-US" sz="6000" dirty="0" err="1">
                <a:solidFill>
                  <a:srgbClr val="002060"/>
                </a:solidFill>
              </a:rPr>
              <a:t>vụt</a:t>
            </a:r>
            <a:r>
              <a:rPr lang="en-US" sz="6000" dirty="0">
                <a:solidFill>
                  <a:srgbClr val="002060"/>
                </a:solidFill>
              </a:rPr>
              <a:t> qua </a:t>
            </a:r>
            <a:r>
              <a:rPr lang="en-US" sz="6000" dirty="0" err="1">
                <a:solidFill>
                  <a:srgbClr val="002060"/>
                </a:solidFill>
              </a:rPr>
              <a:t>với</a:t>
            </a:r>
            <a:r>
              <a:rPr lang="en-US" sz="6000" dirty="0">
                <a:solidFill>
                  <a:srgbClr val="002060"/>
                </a:solidFill>
              </a:rPr>
              <a:t> bao </a:t>
            </a:r>
            <a:r>
              <a:rPr lang="vi-VN" sz="6000" dirty="0">
                <a:solidFill>
                  <a:srgbClr val="002060"/>
                </a:solidFill>
              </a:rPr>
              <a:t>ư</a:t>
            </a:r>
            <a:r>
              <a:rPr lang="en-US" sz="6000" dirty="0">
                <a:solidFill>
                  <a:srgbClr val="002060"/>
                </a:solidFill>
              </a:rPr>
              <a:t>u </a:t>
            </a:r>
            <a:r>
              <a:rPr lang="en-US" sz="6000" dirty="0" err="1">
                <a:solidFill>
                  <a:srgbClr val="002060"/>
                </a:solidFill>
              </a:rPr>
              <a:t>phiền</a:t>
            </a:r>
            <a:r>
              <a:rPr lang="en-US" sz="6000" dirty="0">
                <a:solidFill>
                  <a:srgbClr val="002060"/>
                </a:solidFill>
              </a:rPr>
              <a:t> bao </a:t>
            </a:r>
            <a:r>
              <a:rPr lang="en-US" sz="6000" dirty="0" err="1">
                <a:solidFill>
                  <a:srgbClr val="002060"/>
                </a:solidFill>
              </a:rPr>
              <a:t>nhọc</a:t>
            </a:r>
            <a:r>
              <a:rPr lang="en-US" sz="6000" dirty="0">
                <a:solidFill>
                  <a:srgbClr val="002060"/>
                </a:solidFill>
              </a:rPr>
              <a:t> </a:t>
            </a:r>
            <a:r>
              <a:rPr lang="en-US" sz="6000" dirty="0" err="1">
                <a:solidFill>
                  <a:srgbClr val="002060"/>
                </a:solidFill>
              </a:rPr>
              <a:t>nhằn</a:t>
            </a:r>
            <a:r>
              <a:rPr lang="en-US" sz="6000" dirty="0">
                <a:solidFill>
                  <a:srgbClr val="002060"/>
                </a:solidFill>
              </a:rPr>
              <a:t> con </a:t>
            </a:r>
            <a:r>
              <a:rPr lang="en-US" sz="6000" dirty="0" err="1">
                <a:solidFill>
                  <a:srgbClr val="002060"/>
                </a:solidFill>
              </a:rPr>
              <a:t>xin</a:t>
            </a:r>
            <a:r>
              <a:rPr lang="en-US" sz="6000" dirty="0">
                <a:solidFill>
                  <a:srgbClr val="002060"/>
                </a:solidFill>
              </a:rPr>
              <a:t> </a:t>
            </a:r>
            <a:r>
              <a:rPr lang="en-US" sz="6000" dirty="0" err="1">
                <a:solidFill>
                  <a:srgbClr val="002060"/>
                </a:solidFill>
              </a:rPr>
              <a:t>dâng</a:t>
            </a:r>
            <a:r>
              <a:rPr lang="en-US" sz="6000" dirty="0">
                <a:solidFill>
                  <a:srgbClr val="002060"/>
                </a:solidFill>
              </a:rPr>
              <a:t> </a:t>
            </a:r>
            <a:r>
              <a:rPr lang="en-US" sz="6000" dirty="0" err="1">
                <a:solidFill>
                  <a:srgbClr val="002060"/>
                </a:solidFill>
              </a:rPr>
              <a:t>về</a:t>
            </a:r>
            <a:r>
              <a:rPr lang="en-US" sz="6000" dirty="0">
                <a:solidFill>
                  <a:srgbClr val="002060"/>
                </a:solidFill>
              </a:rPr>
              <a:t> </a:t>
            </a:r>
            <a:r>
              <a:rPr lang="en-US" sz="6000" dirty="0" err="1">
                <a:solidFill>
                  <a:srgbClr val="002060"/>
                </a:solidFill>
              </a:rPr>
              <a:t>Chúa</a:t>
            </a:r>
            <a:r>
              <a:rPr lang="en-US" sz="6000" dirty="0">
                <a:solidFill>
                  <a:srgbClr val="002060"/>
                </a:solidFill>
              </a:rPr>
              <a:t> </a:t>
            </a:r>
            <a:r>
              <a:rPr lang="en-US" sz="6000" dirty="0" err="1">
                <a:solidFill>
                  <a:srgbClr val="002060"/>
                </a:solidFill>
              </a:rPr>
              <a:t>lòng</a:t>
            </a:r>
            <a:r>
              <a:rPr lang="en-US" sz="6000" dirty="0">
                <a:solidFill>
                  <a:srgbClr val="002060"/>
                </a:solidFill>
              </a:rPr>
              <a:t> </a:t>
            </a:r>
            <a:r>
              <a:rPr lang="en-US" sz="6000" dirty="0" err="1">
                <a:solidFill>
                  <a:srgbClr val="002060"/>
                </a:solidFill>
              </a:rPr>
              <a:t>cảm</a:t>
            </a:r>
            <a:r>
              <a:rPr lang="en-US" sz="6000" dirty="0">
                <a:solidFill>
                  <a:srgbClr val="002060"/>
                </a:solidFill>
              </a:rPr>
              <a:t> </a:t>
            </a:r>
            <a:r>
              <a:rPr lang="en-US" sz="6000" dirty="0" err="1">
                <a:solidFill>
                  <a:srgbClr val="002060"/>
                </a:solidFill>
              </a:rPr>
              <a:t>mến</a:t>
            </a:r>
            <a:r>
              <a:rPr lang="en-US" sz="6000" dirty="0">
                <a:solidFill>
                  <a:srgbClr val="002060"/>
                </a:solidFill>
              </a:rPr>
              <a:t> </a:t>
            </a:r>
            <a:r>
              <a:rPr lang="en-US" sz="6000" dirty="0" err="1">
                <a:solidFill>
                  <a:srgbClr val="002060"/>
                </a:solidFill>
              </a:rPr>
              <a:t>thánh</a:t>
            </a:r>
            <a:r>
              <a:rPr lang="en-US" sz="6000" dirty="0">
                <a:solidFill>
                  <a:srgbClr val="002060"/>
                </a:solidFill>
              </a:rPr>
              <a:t> </a:t>
            </a:r>
            <a:r>
              <a:rPr lang="en-US" sz="6000" dirty="0" err="1">
                <a:solidFill>
                  <a:srgbClr val="002060"/>
                </a:solidFill>
              </a:rPr>
              <a:t>ân</a:t>
            </a:r>
            <a:r>
              <a:rPr lang="en-US" sz="6000" dirty="0">
                <a:solidFill>
                  <a:srgbClr val="002060"/>
                </a:solidFill>
              </a:rPr>
              <a:t>. </a:t>
            </a:r>
            <a:endParaRPr lang="vi-VN" sz="60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33533654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600" u="sng" dirty="0">
                <a:solidFill>
                  <a:srgbClr val="C00000"/>
                </a:solidFill>
                <a:effectLst/>
                <a:cs typeface="Times New Roman" pitchFamily="18" charset="0"/>
              </a:rPr>
              <a:t>Tk2:</a:t>
            </a:r>
            <a:r>
              <a:rPr lang="en-US" sz="4600" dirty="0">
                <a:solidFill>
                  <a:srgbClr val="002060"/>
                </a:solidFill>
                <a:effectLst/>
                <a:cs typeface="Times New Roman" pitchFamily="18" charset="0"/>
              </a:rPr>
              <a:t> </a:t>
            </a:r>
            <a:r>
              <a:rPr lang="en-US" sz="4600" dirty="0">
                <a:solidFill>
                  <a:srgbClr val="002060"/>
                </a:solidFill>
                <a:effectLst/>
              </a:rPr>
              <a:t>Xin </a:t>
            </a:r>
            <a:r>
              <a:rPr lang="en-US" sz="4600" dirty="0" err="1">
                <a:solidFill>
                  <a:srgbClr val="002060"/>
                </a:solidFill>
                <a:effectLst/>
              </a:rPr>
              <a:t>cho</a:t>
            </a:r>
            <a:r>
              <a:rPr lang="en-US" sz="4600" dirty="0">
                <a:solidFill>
                  <a:srgbClr val="002060"/>
                </a:solidFill>
                <a:effectLst/>
              </a:rPr>
              <a:t> </a:t>
            </a:r>
            <a:r>
              <a:rPr lang="en-US" sz="4600" dirty="0" err="1">
                <a:solidFill>
                  <a:srgbClr val="002060"/>
                </a:solidFill>
                <a:effectLst/>
              </a:rPr>
              <a:t>mọi</a:t>
            </a:r>
            <a:r>
              <a:rPr lang="en-US" sz="4600" dirty="0">
                <a:solidFill>
                  <a:srgbClr val="002060"/>
                </a:solidFill>
                <a:effectLst/>
              </a:rPr>
              <a:t> ng</a:t>
            </a:r>
            <a:r>
              <a:rPr lang="vi-VN" sz="4600" dirty="0">
                <a:solidFill>
                  <a:srgbClr val="002060"/>
                </a:solidFill>
                <a:effectLst/>
              </a:rPr>
              <a:t>ư</a:t>
            </a:r>
            <a:r>
              <a:rPr lang="en-US" sz="4600" dirty="0" err="1">
                <a:solidFill>
                  <a:srgbClr val="002060"/>
                </a:solidFill>
              </a:rPr>
              <a:t>ời</a:t>
            </a:r>
            <a:r>
              <a:rPr lang="en-US" sz="4600" dirty="0">
                <a:solidFill>
                  <a:srgbClr val="002060"/>
                </a:solidFill>
              </a:rPr>
              <a:t> </a:t>
            </a:r>
            <a:r>
              <a:rPr lang="en-US" sz="4600" dirty="0" err="1">
                <a:solidFill>
                  <a:srgbClr val="002060"/>
                </a:solidFill>
              </a:rPr>
              <a:t>thân</a:t>
            </a:r>
            <a:r>
              <a:rPr lang="en-US" sz="4600" dirty="0">
                <a:solidFill>
                  <a:srgbClr val="002060"/>
                </a:solidFill>
              </a:rPr>
              <a:t> </a:t>
            </a:r>
            <a:r>
              <a:rPr lang="en-US" sz="4600" dirty="0" err="1">
                <a:solidFill>
                  <a:srgbClr val="002060"/>
                </a:solidFill>
              </a:rPr>
              <a:t>một</a:t>
            </a:r>
            <a:r>
              <a:rPr lang="en-US" sz="4600" dirty="0">
                <a:solidFill>
                  <a:srgbClr val="002060"/>
                </a:solidFill>
              </a:rPr>
              <a:t> </a:t>
            </a:r>
            <a:r>
              <a:rPr lang="en-US" sz="4600" dirty="0" err="1">
                <a:solidFill>
                  <a:srgbClr val="002060"/>
                </a:solidFill>
              </a:rPr>
              <a:t>năm</a:t>
            </a:r>
            <a:r>
              <a:rPr lang="en-US" sz="4600" dirty="0">
                <a:solidFill>
                  <a:srgbClr val="002060"/>
                </a:solidFill>
              </a:rPr>
              <a:t> </a:t>
            </a:r>
            <a:r>
              <a:rPr lang="en-US" sz="4600" dirty="0" err="1">
                <a:solidFill>
                  <a:srgbClr val="002060"/>
                </a:solidFill>
              </a:rPr>
              <a:t>mới</a:t>
            </a:r>
            <a:r>
              <a:rPr lang="en-US" sz="4600" dirty="0">
                <a:solidFill>
                  <a:srgbClr val="002060"/>
                </a:solidFill>
              </a:rPr>
              <a:t> an </a:t>
            </a:r>
            <a:r>
              <a:rPr lang="en-US" sz="4600" dirty="0" err="1">
                <a:solidFill>
                  <a:srgbClr val="002060"/>
                </a:solidFill>
              </a:rPr>
              <a:t>hòa</a:t>
            </a:r>
            <a:r>
              <a:rPr lang="en-US" sz="4600" dirty="0">
                <a:solidFill>
                  <a:srgbClr val="002060"/>
                </a:solidFill>
              </a:rPr>
              <a:t>, </a:t>
            </a:r>
            <a:r>
              <a:rPr lang="en-US" sz="4600" dirty="0" err="1">
                <a:solidFill>
                  <a:srgbClr val="002060"/>
                </a:solidFill>
              </a:rPr>
              <a:t>để</a:t>
            </a:r>
            <a:r>
              <a:rPr lang="en-US" sz="4600" dirty="0">
                <a:solidFill>
                  <a:srgbClr val="002060"/>
                </a:solidFill>
              </a:rPr>
              <a:t> </a:t>
            </a:r>
            <a:r>
              <a:rPr lang="en-US" sz="4600" dirty="0" err="1">
                <a:solidFill>
                  <a:srgbClr val="002060"/>
                </a:solidFill>
              </a:rPr>
              <a:t>vui</a:t>
            </a:r>
            <a:r>
              <a:rPr lang="en-US" sz="4600" dirty="0">
                <a:solidFill>
                  <a:srgbClr val="002060"/>
                </a:solidFill>
              </a:rPr>
              <a:t> </a:t>
            </a:r>
            <a:r>
              <a:rPr lang="en-US" sz="4600" dirty="0" err="1">
                <a:solidFill>
                  <a:srgbClr val="002060"/>
                </a:solidFill>
              </a:rPr>
              <a:t>sống</a:t>
            </a:r>
            <a:r>
              <a:rPr lang="en-US" sz="4600" dirty="0">
                <a:solidFill>
                  <a:srgbClr val="002060"/>
                </a:solidFill>
              </a:rPr>
              <a:t> </a:t>
            </a:r>
            <a:r>
              <a:rPr lang="en-US" sz="4600" dirty="0" err="1">
                <a:solidFill>
                  <a:srgbClr val="002060"/>
                </a:solidFill>
              </a:rPr>
              <a:t>trong</a:t>
            </a:r>
            <a:r>
              <a:rPr lang="en-US" sz="4600" dirty="0">
                <a:solidFill>
                  <a:srgbClr val="002060"/>
                </a:solidFill>
              </a:rPr>
              <a:t> </a:t>
            </a:r>
            <a:r>
              <a:rPr lang="en-US" sz="4600" dirty="0" err="1">
                <a:solidFill>
                  <a:srgbClr val="002060"/>
                </a:solidFill>
              </a:rPr>
              <a:t>tình</a:t>
            </a:r>
            <a:r>
              <a:rPr lang="en-US" sz="4600" dirty="0">
                <a:solidFill>
                  <a:srgbClr val="002060"/>
                </a:solidFill>
              </a:rPr>
              <a:t> </a:t>
            </a:r>
            <a:r>
              <a:rPr lang="en-US" sz="4600" dirty="0" err="1">
                <a:solidFill>
                  <a:srgbClr val="002060"/>
                </a:solidFill>
              </a:rPr>
              <a:t>yêu</a:t>
            </a:r>
            <a:r>
              <a:rPr lang="en-US" sz="4600" dirty="0">
                <a:solidFill>
                  <a:srgbClr val="002060"/>
                </a:solidFill>
              </a:rPr>
              <a:t> </a:t>
            </a:r>
            <a:r>
              <a:rPr lang="en-US" sz="4600" dirty="0" err="1">
                <a:solidFill>
                  <a:srgbClr val="002060"/>
                </a:solidFill>
              </a:rPr>
              <a:t>lúc</a:t>
            </a:r>
            <a:r>
              <a:rPr lang="en-US" sz="4600" dirty="0">
                <a:solidFill>
                  <a:srgbClr val="002060"/>
                </a:solidFill>
              </a:rPr>
              <a:t> </a:t>
            </a:r>
            <a:r>
              <a:rPr lang="en-US" sz="4600" dirty="0" err="1">
                <a:solidFill>
                  <a:srgbClr val="002060"/>
                </a:solidFill>
              </a:rPr>
              <a:t>khó</a:t>
            </a:r>
            <a:r>
              <a:rPr lang="en-US" sz="4600" dirty="0">
                <a:solidFill>
                  <a:srgbClr val="002060"/>
                </a:solidFill>
              </a:rPr>
              <a:t> </a:t>
            </a:r>
            <a:r>
              <a:rPr lang="en-US" sz="4600" dirty="0" err="1">
                <a:solidFill>
                  <a:srgbClr val="002060"/>
                </a:solidFill>
              </a:rPr>
              <a:t>khăn</a:t>
            </a:r>
            <a:r>
              <a:rPr lang="en-US" sz="4600" dirty="0">
                <a:solidFill>
                  <a:srgbClr val="002060"/>
                </a:solidFill>
              </a:rPr>
              <a:t> hay </a:t>
            </a:r>
            <a:r>
              <a:rPr lang="en-US" sz="4600" dirty="0" err="1">
                <a:solidFill>
                  <a:srgbClr val="002060"/>
                </a:solidFill>
              </a:rPr>
              <a:t>lúc</a:t>
            </a:r>
            <a:r>
              <a:rPr lang="en-US" sz="4600" dirty="0">
                <a:solidFill>
                  <a:srgbClr val="002060"/>
                </a:solidFill>
              </a:rPr>
              <a:t> đ</a:t>
            </a:r>
            <a:r>
              <a:rPr lang="vi-VN" sz="4600" dirty="0">
                <a:solidFill>
                  <a:srgbClr val="002060"/>
                </a:solidFill>
              </a:rPr>
              <a:t>ư</a:t>
            </a:r>
            <a:r>
              <a:rPr lang="en-US" sz="4600" dirty="0" err="1">
                <a:solidFill>
                  <a:srgbClr val="002060"/>
                </a:solidFill>
              </a:rPr>
              <a:t>ợc</a:t>
            </a:r>
            <a:r>
              <a:rPr lang="en-US" sz="4600" dirty="0">
                <a:solidFill>
                  <a:srgbClr val="002060"/>
                </a:solidFill>
              </a:rPr>
              <a:t> </a:t>
            </a:r>
            <a:r>
              <a:rPr lang="en-US" sz="4600" dirty="0" err="1">
                <a:solidFill>
                  <a:srgbClr val="002060"/>
                </a:solidFill>
              </a:rPr>
              <a:t>nhẹ</a:t>
            </a:r>
            <a:r>
              <a:rPr lang="en-US" sz="4600" dirty="0">
                <a:solidFill>
                  <a:srgbClr val="002060"/>
                </a:solidFill>
              </a:rPr>
              <a:t> </a:t>
            </a:r>
            <a:r>
              <a:rPr lang="en-US" sz="4600" dirty="0" err="1">
                <a:solidFill>
                  <a:srgbClr val="002060"/>
                </a:solidFill>
              </a:rPr>
              <a:t>nhàng</a:t>
            </a:r>
            <a:r>
              <a:rPr lang="en-US" sz="4600" dirty="0">
                <a:solidFill>
                  <a:srgbClr val="002060"/>
                </a:solidFill>
              </a:rPr>
              <a:t>. Xin </a:t>
            </a:r>
            <a:r>
              <a:rPr lang="en-US" sz="4600" dirty="0" err="1">
                <a:solidFill>
                  <a:srgbClr val="002060"/>
                </a:solidFill>
              </a:rPr>
              <a:t>cho</a:t>
            </a:r>
            <a:r>
              <a:rPr lang="en-US" sz="4600" dirty="0">
                <a:solidFill>
                  <a:srgbClr val="002060"/>
                </a:solidFill>
              </a:rPr>
              <a:t> </a:t>
            </a:r>
            <a:r>
              <a:rPr lang="en-US" sz="4600" dirty="0" err="1">
                <a:solidFill>
                  <a:srgbClr val="002060"/>
                </a:solidFill>
              </a:rPr>
              <a:t>mọi</a:t>
            </a:r>
            <a:r>
              <a:rPr lang="en-US" sz="4600" dirty="0">
                <a:solidFill>
                  <a:srgbClr val="002060"/>
                </a:solidFill>
              </a:rPr>
              <a:t> </a:t>
            </a:r>
            <a:r>
              <a:rPr lang="en-US" sz="4600" dirty="0" err="1">
                <a:solidFill>
                  <a:srgbClr val="002060"/>
                </a:solidFill>
              </a:rPr>
              <a:t>ngày</a:t>
            </a:r>
            <a:r>
              <a:rPr lang="en-US" sz="4600" dirty="0">
                <a:solidFill>
                  <a:srgbClr val="002060"/>
                </a:solidFill>
              </a:rPr>
              <a:t> </a:t>
            </a:r>
            <a:r>
              <a:rPr lang="en-US" sz="4600" dirty="0" err="1">
                <a:solidFill>
                  <a:srgbClr val="002060"/>
                </a:solidFill>
              </a:rPr>
              <a:t>nh</a:t>
            </a:r>
            <a:r>
              <a:rPr lang="vi-VN" sz="4600" dirty="0">
                <a:solidFill>
                  <a:srgbClr val="002060"/>
                </a:solidFill>
              </a:rPr>
              <a:t>ư</a:t>
            </a:r>
            <a:r>
              <a:rPr lang="en-US" sz="4600" dirty="0">
                <a:solidFill>
                  <a:srgbClr val="002060"/>
                </a:solidFill>
              </a:rPr>
              <a:t> </a:t>
            </a:r>
            <a:r>
              <a:rPr lang="en-US" sz="4600" dirty="0" err="1">
                <a:solidFill>
                  <a:srgbClr val="002060"/>
                </a:solidFill>
              </a:rPr>
              <a:t>bông</a:t>
            </a:r>
            <a:r>
              <a:rPr lang="en-US" sz="4600" dirty="0">
                <a:solidFill>
                  <a:srgbClr val="002060"/>
                </a:solidFill>
              </a:rPr>
              <a:t> </a:t>
            </a:r>
            <a:r>
              <a:rPr lang="en-US" sz="4600" dirty="0" err="1">
                <a:solidFill>
                  <a:srgbClr val="002060"/>
                </a:solidFill>
              </a:rPr>
              <a:t>hoa</a:t>
            </a:r>
            <a:r>
              <a:rPr lang="en-US" sz="4600" dirty="0">
                <a:solidFill>
                  <a:srgbClr val="002060"/>
                </a:solidFill>
              </a:rPr>
              <a:t> </a:t>
            </a:r>
            <a:r>
              <a:rPr lang="en-US" sz="4600" dirty="0" err="1">
                <a:solidFill>
                  <a:srgbClr val="002060"/>
                </a:solidFill>
              </a:rPr>
              <a:t>hé</a:t>
            </a:r>
            <a:r>
              <a:rPr lang="en-US" sz="4600" dirty="0">
                <a:solidFill>
                  <a:srgbClr val="002060"/>
                </a:solidFill>
              </a:rPr>
              <a:t> t</a:t>
            </a:r>
            <a:r>
              <a:rPr lang="vi-VN" sz="4600" dirty="0">
                <a:solidFill>
                  <a:srgbClr val="002060"/>
                </a:solidFill>
              </a:rPr>
              <a:t>ư</a:t>
            </a:r>
            <a:r>
              <a:rPr lang="en-US" sz="4600" dirty="0" err="1">
                <a:solidFill>
                  <a:srgbClr val="002060"/>
                </a:solidFill>
              </a:rPr>
              <a:t>ơi</a:t>
            </a:r>
            <a:r>
              <a:rPr lang="en-US" sz="4600" dirty="0">
                <a:solidFill>
                  <a:srgbClr val="002060"/>
                </a:solidFill>
              </a:rPr>
              <a:t> c</a:t>
            </a:r>
            <a:r>
              <a:rPr lang="vi-VN" sz="4600" dirty="0">
                <a:solidFill>
                  <a:srgbClr val="002060"/>
                </a:solidFill>
              </a:rPr>
              <a:t>ư</a:t>
            </a:r>
            <a:r>
              <a:rPr lang="en-US" sz="4600" dirty="0" err="1">
                <a:solidFill>
                  <a:srgbClr val="002060"/>
                </a:solidFill>
              </a:rPr>
              <a:t>ời</a:t>
            </a:r>
            <a:r>
              <a:rPr lang="en-US" sz="4600" dirty="0">
                <a:solidFill>
                  <a:srgbClr val="002060"/>
                </a:solidFill>
              </a:rPr>
              <a:t>. </a:t>
            </a:r>
            <a:r>
              <a:rPr lang="en-US" sz="4600" dirty="0" err="1">
                <a:solidFill>
                  <a:srgbClr val="002060"/>
                </a:solidFill>
              </a:rPr>
              <a:t>Vì</a:t>
            </a:r>
            <a:r>
              <a:rPr lang="en-US" sz="4600" dirty="0">
                <a:solidFill>
                  <a:srgbClr val="002060"/>
                </a:solidFill>
              </a:rPr>
              <a:t> </a:t>
            </a:r>
            <a:r>
              <a:rPr lang="en-US" sz="4600" dirty="0" err="1">
                <a:solidFill>
                  <a:srgbClr val="002060"/>
                </a:solidFill>
              </a:rPr>
              <a:t>có</a:t>
            </a:r>
            <a:r>
              <a:rPr lang="en-US" sz="4600" dirty="0">
                <a:solidFill>
                  <a:srgbClr val="002060"/>
                </a:solidFill>
              </a:rPr>
              <a:t> </a:t>
            </a:r>
            <a:r>
              <a:rPr lang="en-US" sz="4600" dirty="0" err="1">
                <a:solidFill>
                  <a:srgbClr val="002060"/>
                </a:solidFill>
              </a:rPr>
              <a:t>Chúa</a:t>
            </a:r>
            <a:r>
              <a:rPr lang="en-US" sz="4600" dirty="0">
                <a:solidFill>
                  <a:srgbClr val="002060"/>
                </a:solidFill>
              </a:rPr>
              <a:t> </a:t>
            </a:r>
            <a:r>
              <a:rPr lang="en-US" sz="4600" dirty="0" err="1">
                <a:solidFill>
                  <a:srgbClr val="002060"/>
                </a:solidFill>
              </a:rPr>
              <a:t>luôn</a:t>
            </a:r>
            <a:r>
              <a:rPr lang="en-US" sz="4600" dirty="0">
                <a:solidFill>
                  <a:srgbClr val="002060"/>
                </a:solidFill>
              </a:rPr>
              <a:t> </a:t>
            </a:r>
            <a:r>
              <a:rPr lang="en-US" sz="4600" dirty="0" err="1">
                <a:solidFill>
                  <a:srgbClr val="002060"/>
                </a:solidFill>
              </a:rPr>
              <a:t>đồng</a:t>
            </a:r>
            <a:r>
              <a:rPr lang="en-US" sz="4600" dirty="0">
                <a:solidFill>
                  <a:srgbClr val="002060"/>
                </a:solidFill>
              </a:rPr>
              <a:t> </a:t>
            </a:r>
            <a:r>
              <a:rPr lang="en-US" sz="4600" dirty="0" err="1">
                <a:solidFill>
                  <a:srgbClr val="002060"/>
                </a:solidFill>
              </a:rPr>
              <a:t>hành</a:t>
            </a:r>
            <a:r>
              <a:rPr lang="en-US" sz="4600" dirty="0">
                <a:solidFill>
                  <a:srgbClr val="002060"/>
                </a:solidFill>
              </a:rPr>
              <a:t> </a:t>
            </a:r>
            <a:r>
              <a:rPr lang="en-US" sz="4600" dirty="0" err="1">
                <a:solidFill>
                  <a:srgbClr val="002060"/>
                </a:solidFill>
              </a:rPr>
              <a:t>nguồn</a:t>
            </a:r>
            <a:r>
              <a:rPr lang="en-US" sz="4600" dirty="0">
                <a:solidFill>
                  <a:srgbClr val="002060"/>
                </a:solidFill>
              </a:rPr>
              <a:t> </a:t>
            </a:r>
            <a:r>
              <a:rPr lang="en-US" sz="4600" dirty="0" err="1">
                <a:solidFill>
                  <a:srgbClr val="002060"/>
                </a:solidFill>
              </a:rPr>
              <a:t>suối</a:t>
            </a:r>
            <a:r>
              <a:rPr lang="en-US" sz="4600" dirty="0">
                <a:solidFill>
                  <a:srgbClr val="002060"/>
                </a:solidFill>
              </a:rPr>
              <a:t> </a:t>
            </a:r>
            <a:r>
              <a:rPr lang="en-US" sz="4600" dirty="0" err="1">
                <a:solidFill>
                  <a:srgbClr val="002060"/>
                </a:solidFill>
              </a:rPr>
              <a:t>trong</a:t>
            </a:r>
            <a:r>
              <a:rPr lang="en-US" sz="4600" dirty="0">
                <a:solidFill>
                  <a:srgbClr val="002060"/>
                </a:solidFill>
              </a:rPr>
              <a:t> </a:t>
            </a:r>
            <a:r>
              <a:rPr lang="en-US" sz="4600" dirty="0" err="1">
                <a:solidFill>
                  <a:srgbClr val="002060"/>
                </a:solidFill>
              </a:rPr>
              <a:t>lành</a:t>
            </a:r>
            <a:r>
              <a:rPr lang="en-US" sz="4600" dirty="0">
                <a:solidFill>
                  <a:srgbClr val="002060"/>
                </a:solidFill>
              </a:rPr>
              <a:t> </a:t>
            </a:r>
            <a:r>
              <a:rPr lang="en-US" sz="4600" dirty="0" err="1">
                <a:solidFill>
                  <a:srgbClr val="002060"/>
                </a:solidFill>
              </a:rPr>
              <a:t>nuôi</a:t>
            </a:r>
            <a:r>
              <a:rPr lang="en-US" sz="4600" dirty="0">
                <a:solidFill>
                  <a:srgbClr val="002060"/>
                </a:solidFill>
              </a:rPr>
              <a:t> con. </a:t>
            </a:r>
            <a:endParaRPr lang="vi-VN" sz="4600" dirty="0">
              <a:solidFill>
                <a:srgbClr val="002060"/>
              </a:solidFill>
              <a:effectLst/>
              <a:cs typeface="Times New Roman" pitchFamily="18" charset="0"/>
            </a:endParaRPr>
          </a:p>
        </p:txBody>
      </p:sp>
    </p:spTree>
    <p:extLst>
      <p:ext uri="{BB962C8B-B14F-4D97-AF65-F5344CB8AC3E}">
        <p14:creationId xmlns:p14="http://schemas.microsoft.com/office/powerpoint/2010/main" val="24858305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000" u="sng" dirty="0" err="1">
                <a:solidFill>
                  <a:srgbClr val="C00000"/>
                </a:solidFill>
                <a:effectLst/>
                <a:cs typeface="Times New Roman" pitchFamily="18" charset="0"/>
              </a:rPr>
              <a:t>Đk</a:t>
            </a:r>
            <a:r>
              <a:rPr lang="en-US" sz="5000" u="sng" dirty="0">
                <a:solidFill>
                  <a:srgbClr val="C00000"/>
                </a:solidFill>
                <a:effectLst/>
                <a:cs typeface="Times New Roman" pitchFamily="18" charset="0"/>
              </a:rPr>
              <a:t>:</a:t>
            </a:r>
            <a:r>
              <a:rPr lang="en-US" sz="5000" dirty="0">
                <a:solidFill>
                  <a:srgbClr val="002060"/>
                </a:solidFill>
                <a:effectLst/>
                <a:cs typeface="Times New Roman" pitchFamily="18" charset="0"/>
              </a:rPr>
              <a:t> </a:t>
            </a:r>
            <a:r>
              <a:rPr lang="en-US" sz="5000" dirty="0" err="1">
                <a:solidFill>
                  <a:srgbClr val="002060"/>
                </a:solidFill>
                <a:effectLst/>
              </a:rPr>
              <a:t>Mùa</a:t>
            </a:r>
            <a:r>
              <a:rPr lang="en-US" sz="5000" dirty="0">
                <a:solidFill>
                  <a:srgbClr val="002060"/>
                </a:solidFill>
                <a:effectLst/>
              </a:rPr>
              <a:t> </a:t>
            </a:r>
            <a:r>
              <a:rPr lang="en-US" sz="5000" dirty="0" err="1">
                <a:solidFill>
                  <a:srgbClr val="002060"/>
                </a:solidFill>
                <a:effectLst/>
              </a:rPr>
              <a:t>xuân</a:t>
            </a:r>
            <a:r>
              <a:rPr lang="en-US" sz="5000" dirty="0">
                <a:solidFill>
                  <a:srgbClr val="002060"/>
                </a:solidFill>
                <a:effectLst/>
              </a:rPr>
              <a:t> </a:t>
            </a:r>
            <a:r>
              <a:rPr lang="en-US" sz="5000" dirty="0" err="1">
                <a:solidFill>
                  <a:srgbClr val="002060"/>
                </a:solidFill>
                <a:effectLst/>
              </a:rPr>
              <a:t>đã</a:t>
            </a:r>
            <a:r>
              <a:rPr lang="en-US" sz="5000" dirty="0">
                <a:solidFill>
                  <a:srgbClr val="002060"/>
                </a:solidFill>
                <a:effectLst/>
              </a:rPr>
              <a:t> </a:t>
            </a:r>
            <a:r>
              <a:rPr lang="en-US" sz="5000" dirty="0" err="1">
                <a:solidFill>
                  <a:srgbClr val="002060"/>
                </a:solidFill>
                <a:effectLst/>
              </a:rPr>
              <a:t>đến</a:t>
            </a:r>
            <a:r>
              <a:rPr lang="en-US" sz="5000" dirty="0">
                <a:solidFill>
                  <a:srgbClr val="002060"/>
                </a:solidFill>
                <a:effectLst/>
              </a:rPr>
              <a:t> </a:t>
            </a:r>
            <a:r>
              <a:rPr lang="en-US" sz="5000" dirty="0" err="1">
                <a:solidFill>
                  <a:srgbClr val="002060"/>
                </a:solidFill>
                <a:effectLst/>
              </a:rPr>
              <a:t>đây</a:t>
            </a:r>
            <a:r>
              <a:rPr lang="en-US" sz="5000" dirty="0">
                <a:solidFill>
                  <a:srgbClr val="002060"/>
                </a:solidFill>
                <a:effectLst/>
              </a:rPr>
              <a:t> say </a:t>
            </a:r>
            <a:r>
              <a:rPr lang="en-US" sz="5000" dirty="0" err="1">
                <a:solidFill>
                  <a:srgbClr val="002060"/>
                </a:solidFill>
                <a:effectLst/>
              </a:rPr>
              <a:t>tình</a:t>
            </a:r>
            <a:r>
              <a:rPr lang="en-US" sz="5000" dirty="0">
                <a:solidFill>
                  <a:srgbClr val="002060"/>
                </a:solidFill>
                <a:effectLst/>
              </a:rPr>
              <a:t> </a:t>
            </a:r>
            <a:r>
              <a:rPr lang="en-US" sz="5000" dirty="0" err="1">
                <a:solidFill>
                  <a:srgbClr val="002060"/>
                </a:solidFill>
                <a:effectLst/>
              </a:rPr>
              <a:t>chan</a:t>
            </a:r>
            <a:r>
              <a:rPr lang="en-US" sz="5000" dirty="0">
                <a:solidFill>
                  <a:srgbClr val="002060"/>
                </a:solidFill>
                <a:effectLst/>
              </a:rPr>
              <a:t> </a:t>
            </a:r>
            <a:r>
              <a:rPr lang="en-US" sz="5000" dirty="0" err="1">
                <a:solidFill>
                  <a:srgbClr val="002060"/>
                </a:solidFill>
                <a:effectLst/>
              </a:rPr>
              <a:t>hòa</a:t>
            </a:r>
            <a:r>
              <a:rPr lang="en-US" sz="5000" dirty="0">
                <a:solidFill>
                  <a:srgbClr val="002060"/>
                </a:solidFill>
              </a:rPr>
              <a:t>, </a:t>
            </a:r>
            <a:r>
              <a:rPr lang="en-US" sz="5000" dirty="0" err="1">
                <a:solidFill>
                  <a:srgbClr val="002060"/>
                </a:solidFill>
              </a:rPr>
              <a:t>ngoài</a:t>
            </a:r>
            <a:r>
              <a:rPr lang="en-US" sz="5000" dirty="0">
                <a:solidFill>
                  <a:srgbClr val="002060"/>
                </a:solidFill>
              </a:rPr>
              <a:t> v</a:t>
            </a:r>
            <a:r>
              <a:rPr lang="vi-VN" sz="5000" dirty="0">
                <a:solidFill>
                  <a:srgbClr val="002060"/>
                </a:solidFill>
              </a:rPr>
              <a:t>ư</a:t>
            </a:r>
            <a:r>
              <a:rPr lang="en-US" sz="5000" dirty="0" err="1">
                <a:solidFill>
                  <a:srgbClr val="002060"/>
                </a:solidFill>
              </a:rPr>
              <a:t>ờn</a:t>
            </a:r>
            <a:r>
              <a:rPr lang="en-US" sz="5000" dirty="0">
                <a:solidFill>
                  <a:srgbClr val="002060"/>
                </a:solidFill>
              </a:rPr>
              <a:t> </a:t>
            </a:r>
            <a:r>
              <a:rPr lang="en-US" sz="5000" dirty="0" err="1">
                <a:solidFill>
                  <a:srgbClr val="002060"/>
                </a:solidFill>
              </a:rPr>
              <a:t>xuân</a:t>
            </a:r>
            <a:r>
              <a:rPr lang="en-US" sz="5000" dirty="0">
                <a:solidFill>
                  <a:srgbClr val="002060"/>
                </a:solidFill>
              </a:rPr>
              <a:t> </a:t>
            </a:r>
            <a:r>
              <a:rPr lang="en-US" sz="5000" dirty="0" err="1">
                <a:solidFill>
                  <a:srgbClr val="002060"/>
                </a:solidFill>
              </a:rPr>
              <a:t>hoa</a:t>
            </a:r>
            <a:r>
              <a:rPr lang="en-US" sz="5000" dirty="0">
                <a:solidFill>
                  <a:srgbClr val="002060"/>
                </a:solidFill>
              </a:rPr>
              <a:t> </a:t>
            </a:r>
            <a:r>
              <a:rPr lang="en-US" sz="5000" dirty="0" err="1">
                <a:solidFill>
                  <a:srgbClr val="002060"/>
                </a:solidFill>
              </a:rPr>
              <a:t>lá</a:t>
            </a:r>
            <a:r>
              <a:rPr lang="en-US" sz="5000" dirty="0">
                <a:solidFill>
                  <a:srgbClr val="002060"/>
                </a:solidFill>
              </a:rPr>
              <a:t> b</a:t>
            </a:r>
            <a:r>
              <a:rPr lang="vi-VN" sz="5000" dirty="0">
                <a:solidFill>
                  <a:srgbClr val="002060"/>
                </a:solidFill>
              </a:rPr>
              <a:t>ư</a:t>
            </a:r>
            <a:r>
              <a:rPr lang="en-US" sz="5000" dirty="0" err="1">
                <a:solidFill>
                  <a:srgbClr val="002060"/>
                </a:solidFill>
              </a:rPr>
              <a:t>ớm</a:t>
            </a:r>
            <a:r>
              <a:rPr lang="en-US" sz="5000" dirty="0">
                <a:solidFill>
                  <a:srgbClr val="002060"/>
                </a:solidFill>
              </a:rPr>
              <a:t> </a:t>
            </a:r>
            <a:r>
              <a:rPr lang="en-US" sz="5000" dirty="0" err="1">
                <a:solidFill>
                  <a:srgbClr val="002060"/>
                </a:solidFill>
              </a:rPr>
              <a:t>ong</a:t>
            </a:r>
            <a:r>
              <a:rPr lang="en-US" sz="5000" dirty="0">
                <a:solidFill>
                  <a:srgbClr val="002060"/>
                </a:solidFill>
              </a:rPr>
              <a:t> la </a:t>
            </a:r>
            <a:r>
              <a:rPr lang="en-US" sz="5000" dirty="0" err="1">
                <a:solidFill>
                  <a:srgbClr val="002060"/>
                </a:solidFill>
              </a:rPr>
              <a:t>đà</a:t>
            </a:r>
            <a:r>
              <a:rPr lang="en-US" sz="5000" dirty="0">
                <a:solidFill>
                  <a:srgbClr val="002060"/>
                </a:solidFill>
              </a:rPr>
              <a:t>. Con </a:t>
            </a:r>
            <a:r>
              <a:rPr lang="en-US" sz="5000" dirty="0" err="1">
                <a:solidFill>
                  <a:srgbClr val="002060"/>
                </a:solidFill>
              </a:rPr>
              <a:t>quỳ</a:t>
            </a:r>
            <a:r>
              <a:rPr lang="en-US" sz="5000" dirty="0">
                <a:solidFill>
                  <a:srgbClr val="002060"/>
                </a:solidFill>
              </a:rPr>
              <a:t> </a:t>
            </a:r>
            <a:r>
              <a:rPr lang="en-US" sz="5000" dirty="0" err="1">
                <a:solidFill>
                  <a:srgbClr val="002060"/>
                </a:solidFill>
              </a:rPr>
              <a:t>đây</a:t>
            </a:r>
            <a:r>
              <a:rPr lang="en-US" sz="5000" dirty="0">
                <a:solidFill>
                  <a:srgbClr val="002060"/>
                </a:solidFill>
              </a:rPr>
              <a:t> </a:t>
            </a:r>
            <a:r>
              <a:rPr lang="en-US" sz="5000" dirty="0" err="1">
                <a:solidFill>
                  <a:srgbClr val="002060"/>
                </a:solidFill>
              </a:rPr>
              <a:t>kính</a:t>
            </a:r>
            <a:r>
              <a:rPr lang="en-US" sz="5000" dirty="0">
                <a:solidFill>
                  <a:srgbClr val="002060"/>
                </a:solidFill>
              </a:rPr>
              <a:t> </a:t>
            </a:r>
            <a:r>
              <a:rPr lang="en-US" sz="5000" dirty="0" err="1">
                <a:solidFill>
                  <a:srgbClr val="002060"/>
                </a:solidFill>
              </a:rPr>
              <a:t>dâng</a:t>
            </a:r>
            <a:r>
              <a:rPr lang="en-US" sz="5000" dirty="0">
                <a:solidFill>
                  <a:srgbClr val="002060"/>
                </a:solidFill>
              </a:rPr>
              <a:t> </a:t>
            </a:r>
            <a:r>
              <a:rPr lang="en-US" sz="5000" dirty="0" err="1">
                <a:solidFill>
                  <a:srgbClr val="002060"/>
                </a:solidFill>
              </a:rPr>
              <a:t>câu</a:t>
            </a:r>
            <a:r>
              <a:rPr lang="en-US" sz="5000" dirty="0">
                <a:solidFill>
                  <a:srgbClr val="002060"/>
                </a:solidFill>
              </a:rPr>
              <a:t> </a:t>
            </a:r>
            <a:r>
              <a:rPr lang="en-US" sz="5000" dirty="0" err="1">
                <a:solidFill>
                  <a:srgbClr val="002060"/>
                </a:solidFill>
              </a:rPr>
              <a:t>kinh</a:t>
            </a:r>
            <a:r>
              <a:rPr lang="en-US" sz="5000" dirty="0">
                <a:solidFill>
                  <a:srgbClr val="002060"/>
                </a:solidFill>
              </a:rPr>
              <a:t> </a:t>
            </a:r>
            <a:r>
              <a:rPr lang="en-US" sz="5000" dirty="0" err="1">
                <a:solidFill>
                  <a:srgbClr val="002060"/>
                </a:solidFill>
              </a:rPr>
              <a:t>đầu</a:t>
            </a:r>
            <a:r>
              <a:rPr lang="en-US" sz="5000" dirty="0">
                <a:solidFill>
                  <a:srgbClr val="002060"/>
                </a:solidFill>
              </a:rPr>
              <a:t> </a:t>
            </a:r>
            <a:r>
              <a:rPr lang="en-US" sz="5000" dirty="0" err="1">
                <a:solidFill>
                  <a:srgbClr val="002060"/>
                </a:solidFill>
              </a:rPr>
              <a:t>năm</a:t>
            </a:r>
            <a:r>
              <a:rPr lang="en-US" sz="5000" dirty="0">
                <a:solidFill>
                  <a:srgbClr val="002060"/>
                </a:solidFill>
              </a:rPr>
              <a:t> </a:t>
            </a:r>
            <a:r>
              <a:rPr lang="en-US" sz="5000" dirty="0" err="1">
                <a:solidFill>
                  <a:srgbClr val="002060"/>
                </a:solidFill>
              </a:rPr>
              <a:t>nguyện</a:t>
            </a:r>
            <a:r>
              <a:rPr lang="en-US" sz="5000" dirty="0">
                <a:solidFill>
                  <a:srgbClr val="002060"/>
                </a:solidFill>
              </a:rPr>
              <a:t> </a:t>
            </a:r>
            <a:r>
              <a:rPr lang="en-US" sz="5000" dirty="0" err="1">
                <a:solidFill>
                  <a:srgbClr val="002060"/>
                </a:solidFill>
              </a:rPr>
              <a:t>Chúa</a:t>
            </a:r>
            <a:r>
              <a:rPr lang="en-US" sz="5000" dirty="0">
                <a:solidFill>
                  <a:srgbClr val="002060"/>
                </a:solidFill>
              </a:rPr>
              <a:t> </a:t>
            </a:r>
            <a:r>
              <a:rPr lang="en-US" sz="5000" dirty="0" err="1">
                <a:solidFill>
                  <a:srgbClr val="002060"/>
                </a:solidFill>
              </a:rPr>
              <a:t>đem</a:t>
            </a:r>
            <a:r>
              <a:rPr lang="en-US" sz="5000" dirty="0">
                <a:solidFill>
                  <a:srgbClr val="002060"/>
                </a:solidFill>
              </a:rPr>
              <a:t> </a:t>
            </a:r>
            <a:r>
              <a:rPr lang="en-US" sz="5000" dirty="0" err="1">
                <a:solidFill>
                  <a:srgbClr val="002060"/>
                </a:solidFill>
              </a:rPr>
              <a:t>xuân</a:t>
            </a:r>
            <a:r>
              <a:rPr lang="en-US" sz="5000" dirty="0">
                <a:solidFill>
                  <a:srgbClr val="002060"/>
                </a:solidFill>
              </a:rPr>
              <a:t> </a:t>
            </a:r>
            <a:r>
              <a:rPr lang="en-US" sz="5000" dirty="0" err="1">
                <a:solidFill>
                  <a:srgbClr val="002060"/>
                </a:solidFill>
              </a:rPr>
              <a:t>tràn</a:t>
            </a:r>
            <a:r>
              <a:rPr lang="en-US" sz="5000" dirty="0">
                <a:solidFill>
                  <a:srgbClr val="002060"/>
                </a:solidFill>
              </a:rPr>
              <a:t> </a:t>
            </a:r>
            <a:r>
              <a:rPr lang="en-US" sz="5000" dirty="0" err="1">
                <a:solidFill>
                  <a:srgbClr val="002060"/>
                </a:solidFill>
              </a:rPr>
              <a:t>muôn</a:t>
            </a:r>
            <a:r>
              <a:rPr lang="en-US" sz="5000" dirty="0">
                <a:solidFill>
                  <a:srgbClr val="002060"/>
                </a:solidFill>
              </a:rPr>
              <a:t> </a:t>
            </a:r>
            <a:r>
              <a:rPr lang="en-US" sz="5000" dirty="0" err="1">
                <a:solidFill>
                  <a:srgbClr val="002060"/>
                </a:solidFill>
              </a:rPr>
              <a:t>lối</a:t>
            </a:r>
            <a:r>
              <a:rPr lang="en-US" sz="5000" dirty="0">
                <a:solidFill>
                  <a:srgbClr val="002060"/>
                </a:solidFill>
              </a:rPr>
              <a:t>, </a:t>
            </a:r>
            <a:r>
              <a:rPr lang="en-US" sz="5000" dirty="0" err="1">
                <a:solidFill>
                  <a:srgbClr val="002060"/>
                </a:solidFill>
              </a:rPr>
              <a:t>đổi</a:t>
            </a:r>
            <a:r>
              <a:rPr lang="en-US" sz="5000" dirty="0">
                <a:solidFill>
                  <a:srgbClr val="002060"/>
                </a:solidFill>
              </a:rPr>
              <a:t> </a:t>
            </a:r>
            <a:r>
              <a:rPr lang="en-US" sz="5000" dirty="0" err="1">
                <a:solidFill>
                  <a:srgbClr val="002060"/>
                </a:solidFill>
              </a:rPr>
              <a:t>mới</a:t>
            </a:r>
            <a:r>
              <a:rPr lang="en-US" sz="5000" dirty="0">
                <a:solidFill>
                  <a:srgbClr val="002060"/>
                </a:solidFill>
              </a:rPr>
              <a:t> </a:t>
            </a:r>
            <a:r>
              <a:rPr lang="en-US" sz="5000" dirty="0" err="1">
                <a:solidFill>
                  <a:srgbClr val="002060"/>
                </a:solidFill>
              </a:rPr>
              <a:t>tâm</a:t>
            </a:r>
            <a:r>
              <a:rPr lang="en-US" sz="5000" dirty="0">
                <a:solidFill>
                  <a:srgbClr val="002060"/>
                </a:solidFill>
              </a:rPr>
              <a:t> </a:t>
            </a:r>
            <a:r>
              <a:rPr lang="en-US" sz="5000" dirty="0" err="1">
                <a:solidFill>
                  <a:srgbClr val="002060"/>
                </a:solidFill>
              </a:rPr>
              <a:t>hồn</a:t>
            </a:r>
            <a:r>
              <a:rPr lang="en-US" sz="5000" dirty="0">
                <a:solidFill>
                  <a:srgbClr val="002060"/>
                </a:solidFill>
              </a:rPr>
              <a:t>. </a:t>
            </a:r>
            <a:endParaRPr lang="vi-VN" sz="5000" dirty="0">
              <a:solidFill>
                <a:srgbClr val="002060"/>
              </a:solidFill>
              <a:effectLst/>
              <a:cs typeface="Times New Roman" pitchFamily="18" charset="0"/>
            </a:endParaRPr>
          </a:p>
        </p:txBody>
      </p:sp>
    </p:spTree>
    <p:extLst>
      <p:ext uri="{BB962C8B-B14F-4D97-AF65-F5344CB8AC3E}">
        <p14:creationId xmlns:p14="http://schemas.microsoft.com/office/powerpoint/2010/main" val="24636263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u="sng" dirty="0">
                <a:solidFill>
                  <a:srgbClr val="C00000"/>
                </a:solidFill>
                <a:cs typeface="Times New Roman" pitchFamily="18" charset="0"/>
              </a:rPr>
              <a:t>***</a:t>
            </a:r>
            <a:r>
              <a:rPr lang="en-US" sz="6000" u="sng" dirty="0">
                <a:solidFill>
                  <a:srgbClr val="C00000"/>
                </a:solidFill>
                <a:effectLst/>
                <a:cs typeface="Times New Roman" pitchFamily="18" charset="0"/>
              </a:rPr>
              <a:t>:</a:t>
            </a:r>
            <a:r>
              <a:rPr lang="en-US" sz="6000" dirty="0">
                <a:solidFill>
                  <a:srgbClr val="002060"/>
                </a:solidFill>
                <a:effectLst/>
                <a:cs typeface="Times New Roman" pitchFamily="18" charset="0"/>
              </a:rPr>
              <a:t> </a:t>
            </a:r>
            <a:r>
              <a:rPr lang="en-US" sz="6000" dirty="0" err="1">
                <a:solidFill>
                  <a:srgbClr val="002060"/>
                </a:solidFill>
              </a:rPr>
              <a:t>Mùa</a:t>
            </a:r>
            <a:r>
              <a:rPr lang="en-US" sz="6000" dirty="0">
                <a:solidFill>
                  <a:srgbClr val="002060"/>
                </a:solidFill>
              </a:rPr>
              <a:t> </a:t>
            </a:r>
            <a:r>
              <a:rPr lang="en-US" sz="6000" dirty="0" err="1">
                <a:solidFill>
                  <a:srgbClr val="002060"/>
                </a:solidFill>
              </a:rPr>
              <a:t>đông</a:t>
            </a:r>
            <a:r>
              <a:rPr lang="en-US" sz="6000" dirty="0">
                <a:solidFill>
                  <a:srgbClr val="002060"/>
                </a:solidFill>
              </a:rPr>
              <a:t> </a:t>
            </a:r>
            <a:r>
              <a:rPr lang="en-US" sz="6000" dirty="0" err="1">
                <a:solidFill>
                  <a:srgbClr val="002060"/>
                </a:solidFill>
              </a:rPr>
              <a:t>giá</a:t>
            </a:r>
            <a:r>
              <a:rPr lang="en-US" sz="6000" dirty="0">
                <a:solidFill>
                  <a:srgbClr val="002060"/>
                </a:solidFill>
              </a:rPr>
              <a:t> </a:t>
            </a:r>
            <a:r>
              <a:rPr lang="en-US" sz="6000" dirty="0" err="1">
                <a:solidFill>
                  <a:srgbClr val="002060"/>
                </a:solidFill>
              </a:rPr>
              <a:t>băng</a:t>
            </a:r>
            <a:r>
              <a:rPr lang="en-US" sz="6000" dirty="0">
                <a:solidFill>
                  <a:srgbClr val="002060"/>
                </a:solidFill>
              </a:rPr>
              <a:t> </a:t>
            </a:r>
            <a:r>
              <a:rPr lang="en-US" sz="6000" dirty="0" err="1">
                <a:solidFill>
                  <a:srgbClr val="002060"/>
                </a:solidFill>
              </a:rPr>
              <a:t>vụt</a:t>
            </a:r>
            <a:r>
              <a:rPr lang="en-US" sz="6000" dirty="0">
                <a:solidFill>
                  <a:srgbClr val="002060"/>
                </a:solidFill>
              </a:rPr>
              <a:t> qua </a:t>
            </a:r>
            <a:r>
              <a:rPr lang="en-US" sz="6000" dirty="0" err="1">
                <a:solidFill>
                  <a:srgbClr val="002060"/>
                </a:solidFill>
              </a:rPr>
              <a:t>với</a:t>
            </a:r>
            <a:r>
              <a:rPr lang="en-US" sz="6000" dirty="0">
                <a:solidFill>
                  <a:srgbClr val="002060"/>
                </a:solidFill>
              </a:rPr>
              <a:t> bao </a:t>
            </a:r>
            <a:r>
              <a:rPr lang="vi-VN" sz="6000" dirty="0">
                <a:solidFill>
                  <a:srgbClr val="002060"/>
                </a:solidFill>
              </a:rPr>
              <a:t>ư</a:t>
            </a:r>
            <a:r>
              <a:rPr lang="en-US" sz="6000" dirty="0">
                <a:solidFill>
                  <a:srgbClr val="002060"/>
                </a:solidFill>
              </a:rPr>
              <a:t>u </a:t>
            </a:r>
            <a:r>
              <a:rPr lang="en-US" sz="6000" dirty="0" err="1">
                <a:solidFill>
                  <a:srgbClr val="002060"/>
                </a:solidFill>
              </a:rPr>
              <a:t>phiền</a:t>
            </a:r>
            <a:r>
              <a:rPr lang="en-US" sz="6000" dirty="0">
                <a:solidFill>
                  <a:srgbClr val="002060"/>
                </a:solidFill>
              </a:rPr>
              <a:t> bao </a:t>
            </a:r>
            <a:r>
              <a:rPr lang="en-US" sz="6000" dirty="0" err="1">
                <a:solidFill>
                  <a:srgbClr val="002060"/>
                </a:solidFill>
              </a:rPr>
              <a:t>nhọc</a:t>
            </a:r>
            <a:r>
              <a:rPr lang="en-US" sz="6000" dirty="0">
                <a:solidFill>
                  <a:srgbClr val="002060"/>
                </a:solidFill>
              </a:rPr>
              <a:t> </a:t>
            </a:r>
            <a:r>
              <a:rPr lang="en-US" sz="6000" dirty="0" err="1">
                <a:solidFill>
                  <a:srgbClr val="002060"/>
                </a:solidFill>
              </a:rPr>
              <a:t>nhằn</a:t>
            </a:r>
            <a:r>
              <a:rPr lang="en-US" sz="6000" dirty="0">
                <a:solidFill>
                  <a:srgbClr val="002060"/>
                </a:solidFill>
              </a:rPr>
              <a:t> con </a:t>
            </a:r>
            <a:r>
              <a:rPr lang="en-US" sz="6000" dirty="0" err="1">
                <a:solidFill>
                  <a:srgbClr val="002060"/>
                </a:solidFill>
              </a:rPr>
              <a:t>xin</a:t>
            </a:r>
            <a:r>
              <a:rPr lang="en-US" sz="6000" dirty="0">
                <a:solidFill>
                  <a:srgbClr val="002060"/>
                </a:solidFill>
              </a:rPr>
              <a:t> </a:t>
            </a:r>
            <a:r>
              <a:rPr lang="en-US" sz="6000" dirty="0" err="1">
                <a:solidFill>
                  <a:srgbClr val="002060"/>
                </a:solidFill>
              </a:rPr>
              <a:t>dâng</a:t>
            </a:r>
            <a:r>
              <a:rPr lang="en-US" sz="6000" dirty="0">
                <a:solidFill>
                  <a:srgbClr val="002060"/>
                </a:solidFill>
              </a:rPr>
              <a:t> </a:t>
            </a:r>
            <a:r>
              <a:rPr lang="en-US" sz="6000" dirty="0" err="1">
                <a:solidFill>
                  <a:srgbClr val="002060"/>
                </a:solidFill>
              </a:rPr>
              <a:t>về</a:t>
            </a:r>
            <a:r>
              <a:rPr lang="en-US" sz="6000" dirty="0">
                <a:solidFill>
                  <a:srgbClr val="002060"/>
                </a:solidFill>
              </a:rPr>
              <a:t> </a:t>
            </a:r>
            <a:r>
              <a:rPr lang="en-US" sz="6000" dirty="0" err="1">
                <a:solidFill>
                  <a:srgbClr val="002060"/>
                </a:solidFill>
              </a:rPr>
              <a:t>Chúa</a:t>
            </a:r>
            <a:r>
              <a:rPr lang="en-US" sz="6000" dirty="0">
                <a:solidFill>
                  <a:srgbClr val="002060"/>
                </a:solidFill>
              </a:rPr>
              <a:t> </a:t>
            </a:r>
            <a:r>
              <a:rPr lang="en-US" sz="6000" dirty="0" err="1">
                <a:solidFill>
                  <a:srgbClr val="002060"/>
                </a:solidFill>
              </a:rPr>
              <a:t>lòng</a:t>
            </a:r>
            <a:r>
              <a:rPr lang="en-US" sz="6000" dirty="0">
                <a:solidFill>
                  <a:srgbClr val="002060"/>
                </a:solidFill>
              </a:rPr>
              <a:t> </a:t>
            </a:r>
            <a:r>
              <a:rPr lang="en-US" sz="6000" dirty="0" err="1">
                <a:solidFill>
                  <a:srgbClr val="002060"/>
                </a:solidFill>
              </a:rPr>
              <a:t>cảm</a:t>
            </a:r>
            <a:r>
              <a:rPr lang="en-US" sz="6000" dirty="0">
                <a:solidFill>
                  <a:srgbClr val="002060"/>
                </a:solidFill>
              </a:rPr>
              <a:t> </a:t>
            </a:r>
            <a:r>
              <a:rPr lang="en-US" sz="6000" dirty="0" err="1">
                <a:solidFill>
                  <a:srgbClr val="002060"/>
                </a:solidFill>
              </a:rPr>
              <a:t>mến</a:t>
            </a:r>
            <a:r>
              <a:rPr lang="en-US" sz="6000" dirty="0">
                <a:solidFill>
                  <a:srgbClr val="002060"/>
                </a:solidFill>
              </a:rPr>
              <a:t> </a:t>
            </a:r>
            <a:r>
              <a:rPr lang="en-US" sz="6000" dirty="0" err="1">
                <a:solidFill>
                  <a:srgbClr val="002060"/>
                </a:solidFill>
              </a:rPr>
              <a:t>thánh</a:t>
            </a:r>
            <a:r>
              <a:rPr lang="en-US" sz="6000" dirty="0">
                <a:solidFill>
                  <a:srgbClr val="002060"/>
                </a:solidFill>
              </a:rPr>
              <a:t> </a:t>
            </a:r>
            <a:r>
              <a:rPr lang="en-US" sz="6000" dirty="0" err="1">
                <a:solidFill>
                  <a:srgbClr val="002060"/>
                </a:solidFill>
              </a:rPr>
              <a:t>ân</a:t>
            </a:r>
            <a:r>
              <a:rPr lang="en-US" sz="6000" dirty="0">
                <a:solidFill>
                  <a:srgbClr val="002060"/>
                </a:solidFill>
              </a:rPr>
              <a:t>. </a:t>
            </a:r>
            <a:endParaRPr lang="vi-VN" sz="60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37927068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u="sng" dirty="0">
                <a:solidFill>
                  <a:srgbClr val="C00000"/>
                </a:solidFill>
                <a:cs typeface="Times New Roman" pitchFamily="18" charset="0"/>
              </a:rPr>
              <a:t>Tk1</a:t>
            </a:r>
            <a:r>
              <a:rPr lang="en-US" sz="4800" u="sng" dirty="0">
                <a:solidFill>
                  <a:srgbClr val="C00000"/>
                </a:solidFill>
                <a:effectLst/>
                <a:cs typeface="Times New Roman" pitchFamily="18" charset="0"/>
              </a:rPr>
              <a:t>:</a:t>
            </a:r>
            <a:r>
              <a:rPr lang="en-US" sz="4800" dirty="0">
                <a:solidFill>
                  <a:srgbClr val="002060"/>
                </a:solidFill>
                <a:effectLst/>
                <a:cs typeface="Times New Roman" panose="02020603050405020304" pitchFamily="18" charset="0"/>
              </a:rPr>
              <a:t> Xin </a:t>
            </a:r>
            <a:r>
              <a:rPr lang="en-US" sz="4800" dirty="0" err="1">
                <a:solidFill>
                  <a:srgbClr val="002060"/>
                </a:solidFill>
                <a:effectLst/>
                <a:cs typeface="Times New Roman" panose="02020603050405020304" pitchFamily="18" charset="0"/>
              </a:rPr>
              <a:t>cho</a:t>
            </a:r>
            <a:r>
              <a:rPr lang="en-US" sz="4800" dirty="0">
                <a:solidFill>
                  <a:srgbClr val="002060"/>
                </a:solidFill>
                <a:effectLst/>
                <a:cs typeface="Times New Roman" panose="02020603050405020304" pitchFamily="18" charset="0"/>
              </a:rPr>
              <a:t> </a:t>
            </a:r>
            <a:r>
              <a:rPr lang="en-US" sz="4800" dirty="0" err="1">
                <a:solidFill>
                  <a:srgbClr val="002060"/>
                </a:solidFill>
                <a:effectLst/>
                <a:cs typeface="Times New Roman" panose="02020603050405020304" pitchFamily="18" charset="0"/>
              </a:rPr>
              <a:t>cuộc</a:t>
            </a:r>
            <a:r>
              <a:rPr lang="en-US" sz="4800" dirty="0">
                <a:solidFill>
                  <a:srgbClr val="002060"/>
                </a:solidFill>
                <a:effectLst/>
                <a:cs typeface="Times New Roman" panose="02020603050405020304" pitchFamily="18" charset="0"/>
              </a:rPr>
              <a:t> </a:t>
            </a:r>
            <a:r>
              <a:rPr lang="en-US" sz="4800" dirty="0" err="1">
                <a:solidFill>
                  <a:srgbClr val="002060"/>
                </a:solidFill>
                <a:effectLst/>
                <a:cs typeface="Times New Roman" panose="02020603050405020304" pitchFamily="18" charset="0"/>
              </a:rPr>
              <a:t>đ</a:t>
            </a:r>
            <a:r>
              <a:rPr lang="en-US" sz="4800" dirty="0" err="1">
                <a:solidFill>
                  <a:srgbClr val="002060"/>
                </a:solidFill>
                <a:cs typeface="Times New Roman" panose="02020603050405020304" pitchFamily="18" charset="0"/>
              </a:rPr>
              <a:t>ời</a:t>
            </a:r>
            <a:r>
              <a:rPr lang="en-US" sz="4800" dirty="0">
                <a:solidFill>
                  <a:srgbClr val="002060"/>
                </a:solidFill>
                <a:cs typeface="Times New Roman" panose="02020603050405020304" pitchFamily="18" charset="0"/>
              </a:rPr>
              <a:t> con </a:t>
            </a:r>
            <a:r>
              <a:rPr lang="en-US" sz="4800" dirty="0" err="1">
                <a:solidFill>
                  <a:srgbClr val="002060"/>
                </a:solidFill>
                <a:cs typeface="Times New Roman" panose="02020603050405020304" pitchFamily="18" charset="0"/>
              </a:rPr>
              <a:t>nằm</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trong</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cánh</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tay</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Ngài</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Ngài</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dìu</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dắt</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khi</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bình</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minh</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cũng</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nh</a:t>
            </a:r>
            <a:r>
              <a:rPr lang="vi-VN" sz="4800" dirty="0">
                <a:solidFill>
                  <a:srgbClr val="002060"/>
                </a:solidFill>
                <a:cs typeface="Times New Roman" panose="02020603050405020304" pitchFamily="18" charset="0"/>
              </a:rPr>
              <a:t>ư</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khi</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đêm</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tối</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về</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tràn</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đầy</a:t>
            </a:r>
            <a:r>
              <a:rPr lang="en-US" sz="4800" dirty="0">
                <a:solidFill>
                  <a:srgbClr val="002060"/>
                </a:solidFill>
                <a:cs typeface="Times New Roman" panose="02020603050405020304" pitchFamily="18" charset="0"/>
              </a:rPr>
              <a:t>. Xin </a:t>
            </a:r>
            <a:r>
              <a:rPr lang="en-US" sz="4800" dirty="0" err="1">
                <a:solidFill>
                  <a:srgbClr val="002060"/>
                </a:solidFill>
                <a:cs typeface="Times New Roman" panose="02020603050405020304" pitchFamily="18" charset="0"/>
              </a:rPr>
              <a:t>cho</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cửa</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lòng</a:t>
            </a:r>
            <a:r>
              <a:rPr lang="en-US" sz="4800" dirty="0">
                <a:solidFill>
                  <a:srgbClr val="002060"/>
                </a:solidFill>
                <a:cs typeface="Times New Roman" panose="02020603050405020304" pitchFamily="18" charset="0"/>
              </a:rPr>
              <a:t> con </a:t>
            </a:r>
            <a:r>
              <a:rPr lang="en-US" sz="4800" dirty="0" err="1">
                <a:solidFill>
                  <a:srgbClr val="002060"/>
                </a:solidFill>
                <a:cs typeface="Times New Roman" panose="02020603050405020304" pitchFamily="18" charset="0"/>
              </a:rPr>
              <a:t>đừng</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luôn</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đóng</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im</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lìm</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Vì</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có</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lúc</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Chúa</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đi</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ngang</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Ngài</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sẽ</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ghé</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vào</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bên</a:t>
            </a:r>
            <a:r>
              <a:rPr lang="en-US" sz="4800" dirty="0">
                <a:solidFill>
                  <a:srgbClr val="002060"/>
                </a:solidFill>
                <a:cs typeface="Times New Roman" panose="02020603050405020304" pitchFamily="18" charset="0"/>
              </a:rPr>
              <a:t> con.  </a:t>
            </a:r>
            <a:endParaRPr lang="vi-VN" sz="48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39252360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200" u="sng" dirty="0" err="1">
                <a:solidFill>
                  <a:srgbClr val="C00000"/>
                </a:solidFill>
                <a:effectLst/>
                <a:cs typeface="Times New Roman" pitchFamily="18" charset="0"/>
              </a:rPr>
              <a:t>Đk</a:t>
            </a:r>
            <a:r>
              <a:rPr lang="en-US" sz="5200" u="sng" dirty="0">
                <a:solidFill>
                  <a:srgbClr val="C00000"/>
                </a:solidFill>
                <a:effectLst/>
                <a:cs typeface="Times New Roman" pitchFamily="18" charset="0"/>
              </a:rPr>
              <a:t>:</a:t>
            </a:r>
            <a:r>
              <a:rPr lang="en-US" sz="5200" dirty="0">
                <a:solidFill>
                  <a:srgbClr val="002060"/>
                </a:solidFill>
                <a:effectLst/>
                <a:cs typeface="Times New Roman" pitchFamily="18" charset="0"/>
              </a:rPr>
              <a:t> </a:t>
            </a:r>
            <a:r>
              <a:rPr lang="en-US" sz="5200" dirty="0" err="1">
                <a:solidFill>
                  <a:srgbClr val="002060"/>
                </a:solidFill>
                <a:effectLst/>
              </a:rPr>
              <a:t>Mùa</a:t>
            </a:r>
            <a:r>
              <a:rPr lang="en-US" sz="5200" dirty="0">
                <a:solidFill>
                  <a:srgbClr val="002060"/>
                </a:solidFill>
                <a:effectLst/>
              </a:rPr>
              <a:t> </a:t>
            </a:r>
            <a:r>
              <a:rPr lang="en-US" sz="5200" dirty="0" err="1">
                <a:solidFill>
                  <a:srgbClr val="002060"/>
                </a:solidFill>
                <a:effectLst/>
              </a:rPr>
              <a:t>xuân</a:t>
            </a:r>
            <a:r>
              <a:rPr lang="en-US" sz="5200" dirty="0">
                <a:solidFill>
                  <a:srgbClr val="002060"/>
                </a:solidFill>
                <a:effectLst/>
              </a:rPr>
              <a:t> </a:t>
            </a:r>
            <a:r>
              <a:rPr lang="en-US" sz="5200" dirty="0" err="1">
                <a:solidFill>
                  <a:srgbClr val="002060"/>
                </a:solidFill>
                <a:effectLst/>
              </a:rPr>
              <a:t>đã</a:t>
            </a:r>
            <a:r>
              <a:rPr lang="en-US" sz="5200" dirty="0">
                <a:solidFill>
                  <a:srgbClr val="002060"/>
                </a:solidFill>
                <a:effectLst/>
              </a:rPr>
              <a:t> </a:t>
            </a:r>
            <a:r>
              <a:rPr lang="en-US" sz="5200" dirty="0" err="1">
                <a:solidFill>
                  <a:srgbClr val="002060"/>
                </a:solidFill>
                <a:effectLst/>
              </a:rPr>
              <a:t>đến</a:t>
            </a:r>
            <a:r>
              <a:rPr lang="en-US" sz="5200" dirty="0">
                <a:solidFill>
                  <a:srgbClr val="002060"/>
                </a:solidFill>
                <a:effectLst/>
              </a:rPr>
              <a:t> </a:t>
            </a:r>
            <a:r>
              <a:rPr lang="en-US" sz="5200" dirty="0" err="1">
                <a:solidFill>
                  <a:srgbClr val="002060"/>
                </a:solidFill>
                <a:effectLst/>
              </a:rPr>
              <a:t>đây</a:t>
            </a:r>
            <a:r>
              <a:rPr lang="en-US" sz="5200" dirty="0">
                <a:solidFill>
                  <a:srgbClr val="002060"/>
                </a:solidFill>
                <a:effectLst/>
              </a:rPr>
              <a:t> say </a:t>
            </a:r>
            <a:r>
              <a:rPr lang="en-US" sz="5200" dirty="0" err="1">
                <a:solidFill>
                  <a:srgbClr val="002060"/>
                </a:solidFill>
                <a:effectLst/>
              </a:rPr>
              <a:t>tình</a:t>
            </a:r>
            <a:r>
              <a:rPr lang="en-US" sz="5200" dirty="0">
                <a:solidFill>
                  <a:srgbClr val="002060"/>
                </a:solidFill>
                <a:effectLst/>
              </a:rPr>
              <a:t> </a:t>
            </a:r>
            <a:r>
              <a:rPr lang="en-US" sz="5200" dirty="0" err="1">
                <a:solidFill>
                  <a:srgbClr val="002060"/>
                </a:solidFill>
                <a:effectLst/>
              </a:rPr>
              <a:t>chan</a:t>
            </a:r>
            <a:r>
              <a:rPr lang="en-US" sz="5200" dirty="0">
                <a:solidFill>
                  <a:srgbClr val="002060"/>
                </a:solidFill>
                <a:effectLst/>
              </a:rPr>
              <a:t> </a:t>
            </a:r>
            <a:r>
              <a:rPr lang="en-US" sz="5200" dirty="0" err="1">
                <a:solidFill>
                  <a:srgbClr val="002060"/>
                </a:solidFill>
                <a:effectLst/>
              </a:rPr>
              <a:t>hòa</a:t>
            </a:r>
            <a:r>
              <a:rPr lang="en-US" sz="5200" dirty="0">
                <a:solidFill>
                  <a:srgbClr val="002060"/>
                </a:solidFill>
              </a:rPr>
              <a:t>, </a:t>
            </a:r>
            <a:r>
              <a:rPr lang="en-US" sz="5200" dirty="0" err="1">
                <a:solidFill>
                  <a:srgbClr val="002060"/>
                </a:solidFill>
              </a:rPr>
              <a:t>ngoài</a:t>
            </a:r>
            <a:r>
              <a:rPr lang="en-US" sz="5200" dirty="0">
                <a:solidFill>
                  <a:srgbClr val="002060"/>
                </a:solidFill>
              </a:rPr>
              <a:t> v</a:t>
            </a:r>
            <a:r>
              <a:rPr lang="vi-VN" sz="5200" dirty="0">
                <a:solidFill>
                  <a:srgbClr val="002060"/>
                </a:solidFill>
              </a:rPr>
              <a:t>ư</a:t>
            </a:r>
            <a:r>
              <a:rPr lang="en-US" sz="5200" dirty="0" err="1">
                <a:solidFill>
                  <a:srgbClr val="002060"/>
                </a:solidFill>
              </a:rPr>
              <a:t>ờn</a:t>
            </a:r>
            <a:r>
              <a:rPr lang="en-US" sz="5200" dirty="0">
                <a:solidFill>
                  <a:srgbClr val="002060"/>
                </a:solidFill>
              </a:rPr>
              <a:t> </a:t>
            </a:r>
            <a:r>
              <a:rPr lang="en-US" sz="5200" dirty="0" err="1">
                <a:solidFill>
                  <a:srgbClr val="002060"/>
                </a:solidFill>
              </a:rPr>
              <a:t>xuân</a:t>
            </a:r>
            <a:r>
              <a:rPr lang="en-US" sz="5200" dirty="0">
                <a:solidFill>
                  <a:srgbClr val="002060"/>
                </a:solidFill>
              </a:rPr>
              <a:t> </a:t>
            </a:r>
            <a:r>
              <a:rPr lang="en-US" sz="5200" dirty="0" err="1">
                <a:solidFill>
                  <a:srgbClr val="002060"/>
                </a:solidFill>
              </a:rPr>
              <a:t>hoa</a:t>
            </a:r>
            <a:r>
              <a:rPr lang="en-US" sz="5200" dirty="0">
                <a:solidFill>
                  <a:srgbClr val="002060"/>
                </a:solidFill>
              </a:rPr>
              <a:t> </a:t>
            </a:r>
            <a:r>
              <a:rPr lang="en-US" sz="5200" dirty="0" err="1">
                <a:solidFill>
                  <a:srgbClr val="002060"/>
                </a:solidFill>
              </a:rPr>
              <a:t>lá</a:t>
            </a:r>
            <a:r>
              <a:rPr lang="en-US" sz="5200" dirty="0">
                <a:solidFill>
                  <a:srgbClr val="002060"/>
                </a:solidFill>
              </a:rPr>
              <a:t> b</a:t>
            </a:r>
            <a:r>
              <a:rPr lang="vi-VN" sz="5200" dirty="0">
                <a:solidFill>
                  <a:srgbClr val="002060"/>
                </a:solidFill>
              </a:rPr>
              <a:t>ư</a:t>
            </a:r>
            <a:r>
              <a:rPr lang="en-US" sz="5200" dirty="0" err="1">
                <a:solidFill>
                  <a:srgbClr val="002060"/>
                </a:solidFill>
              </a:rPr>
              <a:t>ớm</a:t>
            </a:r>
            <a:r>
              <a:rPr lang="en-US" sz="5200" dirty="0">
                <a:solidFill>
                  <a:srgbClr val="002060"/>
                </a:solidFill>
              </a:rPr>
              <a:t> </a:t>
            </a:r>
            <a:r>
              <a:rPr lang="en-US" sz="5200" dirty="0" err="1">
                <a:solidFill>
                  <a:srgbClr val="002060"/>
                </a:solidFill>
              </a:rPr>
              <a:t>ong</a:t>
            </a:r>
            <a:r>
              <a:rPr lang="en-US" sz="5200" dirty="0">
                <a:solidFill>
                  <a:srgbClr val="002060"/>
                </a:solidFill>
              </a:rPr>
              <a:t> la </a:t>
            </a:r>
            <a:r>
              <a:rPr lang="en-US" sz="5200" dirty="0" err="1">
                <a:solidFill>
                  <a:srgbClr val="002060"/>
                </a:solidFill>
              </a:rPr>
              <a:t>đà</a:t>
            </a:r>
            <a:r>
              <a:rPr lang="en-US" sz="5200" dirty="0">
                <a:solidFill>
                  <a:srgbClr val="002060"/>
                </a:solidFill>
              </a:rPr>
              <a:t>. Con </a:t>
            </a:r>
            <a:r>
              <a:rPr lang="en-US" sz="5200" dirty="0" err="1">
                <a:solidFill>
                  <a:srgbClr val="002060"/>
                </a:solidFill>
              </a:rPr>
              <a:t>quỳ</a:t>
            </a:r>
            <a:r>
              <a:rPr lang="en-US" sz="5200" dirty="0">
                <a:solidFill>
                  <a:srgbClr val="002060"/>
                </a:solidFill>
              </a:rPr>
              <a:t> </a:t>
            </a:r>
            <a:r>
              <a:rPr lang="en-US" sz="5200" dirty="0" err="1">
                <a:solidFill>
                  <a:srgbClr val="002060"/>
                </a:solidFill>
              </a:rPr>
              <a:t>đây</a:t>
            </a:r>
            <a:r>
              <a:rPr lang="en-US" sz="5200" dirty="0">
                <a:solidFill>
                  <a:srgbClr val="002060"/>
                </a:solidFill>
              </a:rPr>
              <a:t> </a:t>
            </a:r>
            <a:r>
              <a:rPr lang="en-US" sz="5200" dirty="0" err="1">
                <a:solidFill>
                  <a:srgbClr val="002060"/>
                </a:solidFill>
              </a:rPr>
              <a:t>kính</a:t>
            </a:r>
            <a:r>
              <a:rPr lang="en-US" sz="5200" dirty="0">
                <a:solidFill>
                  <a:srgbClr val="002060"/>
                </a:solidFill>
              </a:rPr>
              <a:t> </a:t>
            </a:r>
            <a:r>
              <a:rPr lang="en-US" sz="5200" dirty="0" err="1">
                <a:solidFill>
                  <a:srgbClr val="002060"/>
                </a:solidFill>
              </a:rPr>
              <a:t>dâng</a:t>
            </a:r>
            <a:r>
              <a:rPr lang="en-US" sz="5200" dirty="0">
                <a:solidFill>
                  <a:srgbClr val="002060"/>
                </a:solidFill>
              </a:rPr>
              <a:t> </a:t>
            </a:r>
            <a:r>
              <a:rPr lang="en-US" sz="5200" dirty="0" err="1">
                <a:solidFill>
                  <a:srgbClr val="002060"/>
                </a:solidFill>
              </a:rPr>
              <a:t>câu</a:t>
            </a:r>
            <a:r>
              <a:rPr lang="en-US" sz="5200" dirty="0">
                <a:solidFill>
                  <a:srgbClr val="002060"/>
                </a:solidFill>
              </a:rPr>
              <a:t> </a:t>
            </a:r>
            <a:r>
              <a:rPr lang="en-US" sz="5200" dirty="0" err="1">
                <a:solidFill>
                  <a:srgbClr val="002060"/>
                </a:solidFill>
              </a:rPr>
              <a:t>kinh</a:t>
            </a:r>
            <a:r>
              <a:rPr lang="en-US" sz="5200" dirty="0">
                <a:solidFill>
                  <a:srgbClr val="002060"/>
                </a:solidFill>
              </a:rPr>
              <a:t> </a:t>
            </a:r>
            <a:r>
              <a:rPr lang="en-US" sz="5200" dirty="0" err="1">
                <a:solidFill>
                  <a:srgbClr val="002060"/>
                </a:solidFill>
              </a:rPr>
              <a:t>đầu</a:t>
            </a:r>
            <a:r>
              <a:rPr lang="en-US" sz="5200" dirty="0">
                <a:solidFill>
                  <a:srgbClr val="002060"/>
                </a:solidFill>
              </a:rPr>
              <a:t> </a:t>
            </a:r>
            <a:r>
              <a:rPr lang="en-US" sz="5200" dirty="0" err="1">
                <a:solidFill>
                  <a:srgbClr val="002060"/>
                </a:solidFill>
              </a:rPr>
              <a:t>năm</a:t>
            </a:r>
            <a:r>
              <a:rPr lang="en-US" sz="5200" dirty="0">
                <a:solidFill>
                  <a:srgbClr val="002060"/>
                </a:solidFill>
              </a:rPr>
              <a:t> </a:t>
            </a:r>
            <a:r>
              <a:rPr lang="en-US" sz="5200" dirty="0" err="1">
                <a:solidFill>
                  <a:srgbClr val="002060"/>
                </a:solidFill>
              </a:rPr>
              <a:t>nguyện</a:t>
            </a:r>
            <a:r>
              <a:rPr lang="en-US" sz="5200" dirty="0">
                <a:solidFill>
                  <a:srgbClr val="002060"/>
                </a:solidFill>
              </a:rPr>
              <a:t> </a:t>
            </a:r>
            <a:r>
              <a:rPr lang="en-US" sz="5200" dirty="0" err="1">
                <a:solidFill>
                  <a:srgbClr val="002060"/>
                </a:solidFill>
              </a:rPr>
              <a:t>Chúa</a:t>
            </a:r>
            <a:r>
              <a:rPr lang="en-US" sz="5200" dirty="0">
                <a:solidFill>
                  <a:srgbClr val="002060"/>
                </a:solidFill>
              </a:rPr>
              <a:t> </a:t>
            </a:r>
            <a:r>
              <a:rPr lang="en-US" sz="5200" dirty="0" err="1">
                <a:solidFill>
                  <a:srgbClr val="002060"/>
                </a:solidFill>
              </a:rPr>
              <a:t>đem</a:t>
            </a:r>
            <a:r>
              <a:rPr lang="en-US" sz="5200" dirty="0">
                <a:solidFill>
                  <a:srgbClr val="002060"/>
                </a:solidFill>
              </a:rPr>
              <a:t> </a:t>
            </a:r>
            <a:r>
              <a:rPr lang="en-US" sz="5200" dirty="0" err="1">
                <a:solidFill>
                  <a:srgbClr val="002060"/>
                </a:solidFill>
              </a:rPr>
              <a:t>xuân</a:t>
            </a:r>
            <a:r>
              <a:rPr lang="en-US" sz="5200" dirty="0">
                <a:solidFill>
                  <a:srgbClr val="002060"/>
                </a:solidFill>
              </a:rPr>
              <a:t> </a:t>
            </a:r>
            <a:r>
              <a:rPr lang="en-US" sz="5200" dirty="0" err="1">
                <a:solidFill>
                  <a:srgbClr val="002060"/>
                </a:solidFill>
              </a:rPr>
              <a:t>tràn</a:t>
            </a:r>
            <a:r>
              <a:rPr lang="en-US" sz="5200" dirty="0">
                <a:solidFill>
                  <a:srgbClr val="002060"/>
                </a:solidFill>
              </a:rPr>
              <a:t> </a:t>
            </a:r>
            <a:r>
              <a:rPr lang="en-US" sz="5200" dirty="0" err="1">
                <a:solidFill>
                  <a:srgbClr val="002060"/>
                </a:solidFill>
              </a:rPr>
              <a:t>muôn</a:t>
            </a:r>
            <a:r>
              <a:rPr lang="en-US" sz="5200" dirty="0">
                <a:solidFill>
                  <a:srgbClr val="002060"/>
                </a:solidFill>
              </a:rPr>
              <a:t> </a:t>
            </a:r>
            <a:r>
              <a:rPr lang="en-US" sz="5200" dirty="0" err="1">
                <a:solidFill>
                  <a:srgbClr val="002060"/>
                </a:solidFill>
              </a:rPr>
              <a:t>lối</a:t>
            </a:r>
            <a:r>
              <a:rPr lang="en-US" sz="5200" dirty="0">
                <a:solidFill>
                  <a:srgbClr val="002060"/>
                </a:solidFill>
              </a:rPr>
              <a:t>, </a:t>
            </a:r>
            <a:r>
              <a:rPr lang="en-US" sz="5200" dirty="0" err="1">
                <a:solidFill>
                  <a:srgbClr val="002060"/>
                </a:solidFill>
              </a:rPr>
              <a:t>đổi</a:t>
            </a:r>
            <a:r>
              <a:rPr lang="en-US" sz="5200" dirty="0">
                <a:solidFill>
                  <a:srgbClr val="002060"/>
                </a:solidFill>
              </a:rPr>
              <a:t> </a:t>
            </a:r>
            <a:r>
              <a:rPr lang="en-US" sz="5200" dirty="0" err="1">
                <a:solidFill>
                  <a:srgbClr val="002060"/>
                </a:solidFill>
              </a:rPr>
              <a:t>mới</a:t>
            </a:r>
            <a:r>
              <a:rPr lang="en-US" sz="5200" dirty="0">
                <a:solidFill>
                  <a:srgbClr val="002060"/>
                </a:solidFill>
              </a:rPr>
              <a:t> </a:t>
            </a:r>
            <a:r>
              <a:rPr lang="en-US" sz="5200" dirty="0" err="1">
                <a:solidFill>
                  <a:srgbClr val="002060"/>
                </a:solidFill>
              </a:rPr>
              <a:t>tâm</a:t>
            </a:r>
            <a:r>
              <a:rPr lang="en-US" sz="5200" dirty="0">
                <a:solidFill>
                  <a:srgbClr val="002060"/>
                </a:solidFill>
              </a:rPr>
              <a:t> </a:t>
            </a:r>
            <a:r>
              <a:rPr lang="en-US" sz="5200" dirty="0" err="1">
                <a:solidFill>
                  <a:srgbClr val="002060"/>
                </a:solidFill>
              </a:rPr>
              <a:t>hồn</a:t>
            </a:r>
            <a:r>
              <a:rPr lang="en-US" sz="5200" dirty="0">
                <a:solidFill>
                  <a:srgbClr val="002060"/>
                </a:solidFill>
              </a:rPr>
              <a:t>. </a:t>
            </a:r>
            <a:endParaRPr lang="vi-VN" sz="5200" dirty="0">
              <a:solidFill>
                <a:srgbClr val="002060"/>
              </a:solidFill>
              <a:effectLst/>
              <a:cs typeface="Times New Roman" pitchFamily="18" charset="0"/>
            </a:endParaRPr>
          </a:p>
        </p:txBody>
      </p:sp>
    </p:spTree>
    <p:extLst>
      <p:ext uri="{BB962C8B-B14F-4D97-AF65-F5344CB8AC3E}">
        <p14:creationId xmlns:p14="http://schemas.microsoft.com/office/powerpoint/2010/main" val="10880913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u="sng" dirty="0">
                <a:solidFill>
                  <a:srgbClr val="C00000"/>
                </a:solidFill>
                <a:cs typeface="Times New Roman" pitchFamily="18" charset="0"/>
              </a:rPr>
              <a:t>***</a:t>
            </a:r>
            <a:r>
              <a:rPr lang="en-US" sz="6000" u="sng" dirty="0">
                <a:solidFill>
                  <a:srgbClr val="C00000"/>
                </a:solidFill>
                <a:effectLst/>
                <a:cs typeface="Times New Roman" pitchFamily="18" charset="0"/>
              </a:rPr>
              <a:t>:</a:t>
            </a:r>
            <a:r>
              <a:rPr lang="en-US" sz="6000" dirty="0">
                <a:solidFill>
                  <a:srgbClr val="002060"/>
                </a:solidFill>
                <a:effectLst/>
                <a:cs typeface="Times New Roman" pitchFamily="18" charset="0"/>
              </a:rPr>
              <a:t> </a:t>
            </a:r>
            <a:r>
              <a:rPr lang="en-US" sz="6000" dirty="0" err="1">
                <a:solidFill>
                  <a:srgbClr val="002060"/>
                </a:solidFill>
              </a:rPr>
              <a:t>Mùa</a:t>
            </a:r>
            <a:r>
              <a:rPr lang="en-US" sz="6000" dirty="0">
                <a:solidFill>
                  <a:srgbClr val="002060"/>
                </a:solidFill>
              </a:rPr>
              <a:t> </a:t>
            </a:r>
            <a:r>
              <a:rPr lang="en-US" sz="6000" dirty="0" err="1">
                <a:solidFill>
                  <a:srgbClr val="002060"/>
                </a:solidFill>
              </a:rPr>
              <a:t>đông</a:t>
            </a:r>
            <a:r>
              <a:rPr lang="en-US" sz="6000" dirty="0">
                <a:solidFill>
                  <a:srgbClr val="002060"/>
                </a:solidFill>
              </a:rPr>
              <a:t> </a:t>
            </a:r>
            <a:r>
              <a:rPr lang="en-US" sz="6000" dirty="0" err="1">
                <a:solidFill>
                  <a:srgbClr val="002060"/>
                </a:solidFill>
              </a:rPr>
              <a:t>giá</a:t>
            </a:r>
            <a:r>
              <a:rPr lang="en-US" sz="6000" dirty="0">
                <a:solidFill>
                  <a:srgbClr val="002060"/>
                </a:solidFill>
              </a:rPr>
              <a:t> </a:t>
            </a:r>
            <a:r>
              <a:rPr lang="en-US" sz="6000" dirty="0" err="1">
                <a:solidFill>
                  <a:srgbClr val="002060"/>
                </a:solidFill>
              </a:rPr>
              <a:t>băng</a:t>
            </a:r>
            <a:r>
              <a:rPr lang="en-US" sz="6000" dirty="0">
                <a:solidFill>
                  <a:srgbClr val="002060"/>
                </a:solidFill>
              </a:rPr>
              <a:t> </a:t>
            </a:r>
            <a:r>
              <a:rPr lang="en-US" sz="6000" dirty="0" err="1">
                <a:solidFill>
                  <a:srgbClr val="002060"/>
                </a:solidFill>
              </a:rPr>
              <a:t>vụt</a:t>
            </a:r>
            <a:r>
              <a:rPr lang="en-US" sz="6000" dirty="0">
                <a:solidFill>
                  <a:srgbClr val="002060"/>
                </a:solidFill>
              </a:rPr>
              <a:t> qua </a:t>
            </a:r>
            <a:r>
              <a:rPr lang="en-US" sz="6000" dirty="0" err="1">
                <a:solidFill>
                  <a:srgbClr val="002060"/>
                </a:solidFill>
              </a:rPr>
              <a:t>với</a:t>
            </a:r>
            <a:r>
              <a:rPr lang="en-US" sz="6000" dirty="0">
                <a:solidFill>
                  <a:srgbClr val="002060"/>
                </a:solidFill>
              </a:rPr>
              <a:t> bao </a:t>
            </a:r>
            <a:r>
              <a:rPr lang="vi-VN" sz="6000" dirty="0">
                <a:solidFill>
                  <a:srgbClr val="002060"/>
                </a:solidFill>
              </a:rPr>
              <a:t>ư</a:t>
            </a:r>
            <a:r>
              <a:rPr lang="en-US" sz="6000" dirty="0">
                <a:solidFill>
                  <a:srgbClr val="002060"/>
                </a:solidFill>
              </a:rPr>
              <a:t>u </a:t>
            </a:r>
            <a:r>
              <a:rPr lang="en-US" sz="6000" dirty="0" err="1">
                <a:solidFill>
                  <a:srgbClr val="002060"/>
                </a:solidFill>
              </a:rPr>
              <a:t>phiền</a:t>
            </a:r>
            <a:r>
              <a:rPr lang="en-US" sz="6000" dirty="0">
                <a:solidFill>
                  <a:srgbClr val="002060"/>
                </a:solidFill>
              </a:rPr>
              <a:t> bao </a:t>
            </a:r>
            <a:r>
              <a:rPr lang="en-US" sz="6000" dirty="0" err="1">
                <a:solidFill>
                  <a:srgbClr val="002060"/>
                </a:solidFill>
              </a:rPr>
              <a:t>nhọc</a:t>
            </a:r>
            <a:r>
              <a:rPr lang="en-US" sz="6000" dirty="0">
                <a:solidFill>
                  <a:srgbClr val="002060"/>
                </a:solidFill>
              </a:rPr>
              <a:t> </a:t>
            </a:r>
            <a:r>
              <a:rPr lang="en-US" sz="6000" dirty="0" err="1">
                <a:solidFill>
                  <a:srgbClr val="002060"/>
                </a:solidFill>
              </a:rPr>
              <a:t>nhằn</a:t>
            </a:r>
            <a:r>
              <a:rPr lang="en-US" sz="6000" dirty="0">
                <a:solidFill>
                  <a:srgbClr val="002060"/>
                </a:solidFill>
              </a:rPr>
              <a:t> con </a:t>
            </a:r>
            <a:r>
              <a:rPr lang="en-US" sz="6000" dirty="0" err="1">
                <a:solidFill>
                  <a:srgbClr val="002060"/>
                </a:solidFill>
              </a:rPr>
              <a:t>xin</a:t>
            </a:r>
            <a:r>
              <a:rPr lang="en-US" sz="6000" dirty="0">
                <a:solidFill>
                  <a:srgbClr val="002060"/>
                </a:solidFill>
              </a:rPr>
              <a:t> </a:t>
            </a:r>
            <a:r>
              <a:rPr lang="en-US" sz="6000" dirty="0" err="1">
                <a:solidFill>
                  <a:srgbClr val="002060"/>
                </a:solidFill>
              </a:rPr>
              <a:t>dâng</a:t>
            </a:r>
            <a:r>
              <a:rPr lang="en-US" sz="6000" dirty="0">
                <a:solidFill>
                  <a:srgbClr val="002060"/>
                </a:solidFill>
              </a:rPr>
              <a:t> </a:t>
            </a:r>
            <a:r>
              <a:rPr lang="en-US" sz="6000" dirty="0" err="1">
                <a:solidFill>
                  <a:srgbClr val="002060"/>
                </a:solidFill>
              </a:rPr>
              <a:t>về</a:t>
            </a:r>
            <a:r>
              <a:rPr lang="en-US" sz="6000" dirty="0">
                <a:solidFill>
                  <a:srgbClr val="002060"/>
                </a:solidFill>
              </a:rPr>
              <a:t> </a:t>
            </a:r>
            <a:r>
              <a:rPr lang="en-US" sz="6000" dirty="0" err="1">
                <a:solidFill>
                  <a:srgbClr val="002060"/>
                </a:solidFill>
              </a:rPr>
              <a:t>Chúa</a:t>
            </a:r>
            <a:r>
              <a:rPr lang="en-US" sz="6000" dirty="0">
                <a:solidFill>
                  <a:srgbClr val="002060"/>
                </a:solidFill>
              </a:rPr>
              <a:t> </a:t>
            </a:r>
            <a:r>
              <a:rPr lang="en-US" sz="6000" dirty="0" err="1">
                <a:solidFill>
                  <a:srgbClr val="002060"/>
                </a:solidFill>
              </a:rPr>
              <a:t>lòng</a:t>
            </a:r>
            <a:r>
              <a:rPr lang="en-US" sz="6000" dirty="0">
                <a:solidFill>
                  <a:srgbClr val="002060"/>
                </a:solidFill>
              </a:rPr>
              <a:t> </a:t>
            </a:r>
            <a:r>
              <a:rPr lang="en-US" sz="6000" dirty="0" err="1">
                <a:solidFill>
                  <a:srgbClr val="002060"/>
                </a:solidFill>
              </a:rPr>
              <a:t>cảm</a:t>
            </a:r>
            <a:r>
              <a:rPr lang="en-US" sz="6000" dirty="0">
                <a:solidFill>
                  <a:srgbClr val="002060"/>
                </a:solidFill>
              </a:rPr>
              <a:t> </a:t>
            </a:r>
            <a:r>
              <a:rPr lang="en-US" sz="6000" dirty="0" err="1">
                <a:solidFill>
                  <a:srgbClr val="002060"/>
                </a:solidFill>
              </a:rPr>
              <a:t>mến</a:t>
            </a:r>
            <a:r>
              <a:rPr lang="en-US" sz="6000" dirty="0">
                <a:solidFill>
                  <a:srgbClr val="002060"/>
                </a:solidFill>
              </a:rPr>
              <a:t> </a:t>
            </a:r>
            <a:r>
              <a:rPr lang="en-US" sz="6000" dirty="0" err="1">
                <a:solidFill>
                  <a:srgbClr val="002060"/>
                </a:solidFill>
              </a:rPr>
              <a:t>thánh</a:t>
            </a:r>
            <a:r>
              <a:rPr lang="en-US" sz="6000" dirty="0">
                <a:solidFill>
                  <a:srgbClr val="002060"/>
                </a:solidFill>
              </a:rPr>
              <a:t> </a:t>
            </a:r>
            <a:r>
              <a:rPr lang="en-US" sz="6000" dirty="0" err="1">
                <a:solidFill>
                  <a:srgbClr val="002060"/>
                </a:solidFill>
              </a:rPr>
              <a:t>ân</a:t>
            </a:r>
            <a:r>
              <a:rPr lang="en-US" sz="6000" dirty="0">
                <a:solidFill>
                  <a:srgbClr val="002060"/>
                </a:solidFill>
              </a:rPr>
              <a:t>. </a:t>
            </a:r>
            <a:endParaRPr lang="vi-VN" sz="60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10796506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8482361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14350"/>
            <a:ext cx="9116568" cy="2724131"/>
          </a:xfrm>
        </p:spPr>
        <p:txBody>
          <a:bodyPr>
            <a:normAutofit/>
          </a:bodyPr>
          <a:lstStyle/>
          <a:p>
            <a:r>
              <a:rPr lang="en-US" sz="5400" dirty="0">
                <a:solidFill>
                  <a:srgbClr val="FF0000"/>
                </a:solidFill>
                <a:effectLst/>
                <a:latin typeface="UTM American Sans" pitchFamily="18" charset="0"/>
                <a:cs typeface="Times New Roman" pitchFamily="18" charset="0"/>
              </a:rPr>
              <a:t>Ca </a:t>
            </a:r>
            <a:r>
              <a:rPr lang="en-US" sz="5400" dirty="0" err="1">
                <a:solidFill>
                  <a:srgbClr val="FF0000"/>
                </a:solidFill>
                <a:latin typeface="UTM American Sans" pitchFamily="18" charset="0"/>
                <a:cs typeface="Times New Roman" pitchFamily="18" charset="0"/>
              </a:rPr>
              <a:t>Kết</a:t>
            </a:r>
            <a:r>
              <a:rPr lang="en-US" sz="5400" dirty="0">
                <a:solidFill>
                  <a:srgbClr val="FF0000"/>
                </a:solidFill>
                <a:effectLst/>
                <a:latin typeface="UTM American Sans" pitchFamily="18" charset="0"/>
                <a:cs typeface="Times New Roman" pitchFamily="18" charset="0"/>
              </a:rPr>
              <a:t> </a:t>
            </a:r>
            <a:r>
              <a:rPr lang="en-US" sz="5400" dirty="0" err="1">
                <a:solidFill>
                  <a:srgbClr val="FF0000"/>
                </a:solidFill>
                <a:effectLst/>
                <a:latin typeface="UTM American Sans" pitchFamily="18" charset="0"/>
                <a:cs typeface="Times New Roman" pitchFamily="18" charset="0"/>
              </a:rPr>
              <a:t>Lễ</a:t>
            </a:r>
            <a:r>
              <a:rPr lang="en-US" sz="5400" dirty="0">
                <a:solidFill>
                  <a:srgbClr val="FF0000"/>
                </a:solidFill>
                <a:effectLst/>
                <a:latin typeface="UTM American Sans" pitchFamily="18" charset="0"/>
                <a:cs typeface="Times New Roman" pitchFamily="18" charset="0"/>
              </a:rPr>
              <a:t> </a:t>
            </a:r>
            <a:br>
              <a:rPr lang="en-US" sz="5400" dirty="0">
                <a:solidFill>
                  <a:srgbClr val="FF0000"/>
                </a:solidFill>
                <a:effectLst/>
                <a:latin typeface="UTM American Sans" pitchFamily="18" charset="0"/>
                <a:cs typeface="Times New Roman" pitchFamily="18" charset="0"/>
              </a:rPr>
            </a:br>
            <a:r>
              <a:rPr lang="en-US" sz="6600" dirty="0" err="1">
                <a:solidFill>
                  <a:srgbClr val="FF0000"/>
                </a:solidFill>
                <a:effectLst/>
                <a:latin typeface="UTM American Sans" pitchFamily="18" charset="0"/>
                <a:cs typeface="Times New Roman" pitchFamily="18" charset="0"/>
              </a:rPr>
              <a:t>Cầu</a:t>
            </a:r>
            <a:r>
              <a:rPr lang="en-US" sz="6600" dirty="0">
                <a:solidFill>
                  <a:srgbClr val="FF0000"/>
                </a:solidFill>
                <a:effectLst/>
                <a:latin typeface="UTM American Sans" pitchFamily="18" charset="0"/>
                <a:cs typeface="Times New Roman" pitchFamily="18" charset="0"/>
              </a:rPr>
              <a:t> Cho Cha </a:t>
            </a:r>
            <a:r>
              <a:rPr lang="en-US" sz="6600" dirty="0" err="1">
                <a:solidFill>
                  <a:srgbClr val="FF0000"/>
                </a:solidFill>
                <a:effectLst/>
                <a:latin typeface="UTM American Sans" pitchFamily="18" charset="0"/>
                <a:cs typeface="Times New Roman" pitchFamily="18" charset="0"/>
              </a:rPr>
              <a:t>Mẹ</a:t>
            </a:r>
            <a:r>
              <a:rPr lang="en-US" sz="6600" dirty="0">
                <a:solidFill>
                  <a:srgbClr val="FF0000"/>
                </a:solidFill>
                <a:effectLst/>
                <a:latin typeface="UTM American Sans" pitchFamily="18" charset="0"/>
                <a:cs typeface="Times New Roman" pitchFamily="18" charset="0"/>
              </a:rPr>
              <a:t> 5</a:t>
            </a:r>
            <a:r>
              <a:rPr lang="en-US" sz="3200" dirty="0">
                <a:solidFill>
                  <a:srgbClr val="FF0000"/>
                </a:solidFill>
                <a:effectLst/>
                <a:latin typeface="UTM American Sans" pitchFamily="18" charset="0"/>
                <a:cs typeface="Times New Roman" pitchFamily="18" charset="0"/>
              </a:rPr>
              <a:t/>
            </a:r>
            <a:br>
              <a:rPr lang="en-US" sz="3200" dirty="0">
                <a:solidFill>
                  <a:srgbClr val="FF0000"/>
                </a:solidFill>
                <a:effectLst/>
                <a:latin typeface="UTM American Sans" pitchFamily="18" charset="0"/>
                <a:cs typeface="Times New Roman" pitchFamily="18" charset="0"/>
              </a:rPr>
            </a:br>
            <a:r>
              <a:rPr lang="en-US" sz="3200" i="1" dirty="0" err="1">
                <a:solidFill>
                  <a:srgbClr val="002060"/>
                </a:solidFill>
                <a:effectLst/>
                <a:latin typeface="UTM American Sans" pitchFamily="18" charset="0"/>
                <a:cs typeface="Times New Roman" pitchFamily="18" charset="0"/>
              </a:rPr>
              <a:t>Phanxico</a:t>
            </a:r>
            <a:endParaRPr lang="vi-VN" sz="2800" dirty="0">
              <a:solidFill>
                <a:srgbClr val="FF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6462555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600" u="sng" dirty="0">
                <a:solidFill>
                  <a:srgbClr val="C00000"/>
                </a:solidFill>
                <a:cs typeface="Times New Roman" pitchFamily="18" charset="0"/>
              </a:rPr>
              <a:t>T</a:t>
            </a:r>
            <a:r>
              <a:rPr lang="en-US" sz="5600" u="sng" dirty="0">
                <a:solidFill>
                  <a:srgbClr val="C00000"/>
                </a:solidFill>
                <a:effectLst/>
                <a:cs typeface="Times New Roman" pitchFamily="18" charset="0"/>
              </a:rPr>
              <a:t>k2:</a:t>
            </a:r>
            <a:r>
              <a:rPr lang="en-US" sz="5600" dirty="0">
                <a:solidFill>
                  <a:srgbClr val="002060"/>
                </a:solidFill>
                <a:effectLst/>
                <a:cs typeface="Times New Roman" pitchFamily="18" charset="0"/>
              </a:rPr>
              <a:t> </a:t>
            </a:r>
            <a:r>
              <a:rPr lang="vi-VN" sz="5600" dirty="0">
                <a:solidFill>
                  <a:srgbClr val="002060"/>
                </a:solidFill>
              </a:rPr>
              <a:t>Ngày xuân tươi vui xin kính chúc, mừng chúc cho muôn nhà luôn thái hòa. Mừng cho em thơ mai sẽ lớn, mừng chúc em thêm một tuổi mới</a:t>
            </a:r>
            <a:r>
              <a:rPr lang="en-US" sz="5600" dirty="0">
                <a:solidFill>
                  <a:srgbClr val="002060"/>
                </a:solidFill>
              </a:rPr>
              <a:t>...</a:t>
            </a:r>
            <a:endParaRPr lang="vi-VN" sz="56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32906580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200" u="sng" dirty="0">
                <a:solidFill>
                  <a:srgbClr val="C00000"/>
                </a:solidFill>
                <a:cs typeface="Times New Roman" pitchFamily="18" charset="0"/>
              </a:rPr>
              <a:t>T</a:t>
            </a:r>
            <a:r>
              <a:rPr lang="en-US" sz="4200" u="sng" dirty="0">
                <a:solidFill>
                  <a:srgbClr val="C00000"/>
                </a:solidFill>
                <a:effectLst/>
                <a:cs typeface="Times New Roman" pitchFamily="18" charset="0"/>
              </a:rPr>
              <a:t>k1:</a:t>
            </a:r>
            <a:r>
              <a:rPr lang="en-US" sz="4200" dirty="0">
                <a:solidFill>
                  <a:srgbClr val="002060"/>
                </a:solidFill>
                <a:effectLst/>
                <a:cs typeface="Times New Roman" pitchFamily="18" charset="0"/>
              </a:rPr>
              <a:t> </a:t>
            </a:r>
            <a:r>
              <a:rPr lang="vi-VN" sz="4200" dirty="0">
                <a:solidFill>
                  <a:srgbClr val="002060"/>
                </a:solidFill>
              </a:rPr>
              <a:t>Cây có cội nước có nguồn có trời thì mới có ta và sinh ra trong cõi người ta ai cũng mang nghĩa mẹ tình cha công cha như núi nghĩa mẹ cao vời dòng sữa thơm linh thiêng đã bao đời dòng sữa thơm dòng sữa thơm như ơn từ trời ban xuống cho loài người cha mẹ thương mến dắt con đi vào đời.</a:t>
            </a:r>
            <a:endParaRPr lang="vi-VN" sz="4200" dirty="0">
              <a:solidFill>
                <a:srgbClr val="002060"/>
              </a:solidFill>
              <a:effectLst/>
              <a:cs typeface="Times New Roman" pitchFamily="18" charset="0"/>
            </a:endParaRPr>
          </a:p>
        </p:txBody>
      </p:sp>
    </p:spTree>
    <p:extLst>
      <p:ext uri="{BB962C8B-B14F-4D97-AF65-F5344CB8AC3E}">
        <p14:creationId xmlns:p14="http://schemas.microsoft.com/office/powerpoint/2010/main" val="14240563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u="sng" dirty="0" err="1">
                <a:solidFill>
                  <a:srgbClr val="C00000"/>
                </a:solidFill>
                <a:cs typeface="Times New Roman" pitchFamily="18" charset="0"/>
              </a:rPr>
              <a:t>Đk</a:t>
            </a:r>
            <a:r>
              <a:rPr lang="en-US" sz="5400" u="sng" dirty="0">
                <a:solidFill>
                  <a:srgbClr val="C00000"/>
                </a:solidFill>
                <a:effectLst/>
                <a:cs typeface="Times New Roman" pitchFamily="18" charset="0"/>
              </a:rPr>
              <a:t>:</a:t>
            </a:r>
            <a:r>
              <a:rPr lang="en-US" sz="5400" dirty="0">
                <a:solidFill>
                  <a:srgbClr val="002060"/>
                </a:solidFill>
                <a:effectLst/>
                <a:cs typeface="Times New Roman" panose="02020603050405020304" pitchFamily="18" charset="0"/>
              </a:rPr>
              <a:t> </a:t>
            </a:r>
            <a:r>
              <a:rPr lang="vi-VN" sz="5400" dirty="0">
                <a:solidFill>
                  <a:srgbClr val="002060"/>
                </a:solidFill>
              </a:rPr>
              <a:t>Xin cho mẹ cha vui sống giữa đời đầy tình yêu Chúa từ trời xin thương gia đình bao khó khăn xin cho cha mẹ muôn thánh ân.</a:t>
            </a:r>
            <a:endParaRPr lang="vi-VN" sz="54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30939439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000" u="sng" dirty="0">
                <a:solidFill>
                  <a:srgbClr val="C00000"/>
                </a:solidFill>
                <a:cs typeface="Times New Roman" pitchFamily="18" charset="0"/>
              </a:rPr>
              <a:t>T</a:t>
            </a:r>
            <a:r>
              <a:rPr lang="en-US" sz="4000" u="sng" dirty="0">
                <a:solidFill>
                  <a:srgbClr val="C00000"/>
                </a:solidFill>
                <a:effectLst/>
                <a:cs typeface="Times New Roman" pitchFamily="18" charset="0"/>
              </a:rPr>
              <a:t>k2:</a:t>
            </a:r>
            <a:r>
              <a:rPr lang="en-US" sz="4000" dirty="0">
                <a:solidFill>
                  <a:srgbClr val="002060"/>
                </a:solidFill>
                <a:effectLst/>
                <a:cs typeface="Times New Roman" pitchFamily="18" charset="0"/>
              </a:rPr>
              <a:t> </a:t>
            </a:r>
            <a:r>
              <a:rPr lang="vi-VN" sz="4000" dirty="0">
                <a:solidFill>
                  <a:srgbClr val="002060"/>
                </a:solidFill>
              </a:rPr>
              <a:t>Sông sẽ cạn núi sẽ mòn mãi còn tình nghĩa sắt son từ tuổi thơ như lá còn non xin sống sao cho trọn phần con con như chiếc lá cha mẹ như cành màu lá xanh trong ơn nghĩa sinh thành nguyện Chúa thương nguyện Chúa thương trên con đường dài bao tháng năm miệt mài cho đời mẹ cha thắm tươi trong tình ngày.</a:t>
            </a:r>
            <a:endParaRPr lang="vi-VN" sz="4000" dirty="0">
              <a:solidFill>
                <a:srgbClr val="002060"/>
              </a:solidFill>
              <a:effectLst/>
              <a:cs typeface="Times New Roman" pitchFamily="18" charset="0"/>
            </a:endParaRPr>
          </a:p>
        </p:txBody>
      </p:sp>
    </p:spTree>
    <p:extLst>
      <p:ext uri="{BB962C8B-B14F-4D97-AF65-F5344CB8AC3E}">
        <p14:creationId xmlns:p14="http://schemas.microsoft.com/office/powerpoint/2010/main" val="30645199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u="sng" dirty="0" err="1">
                <a:solidFill>
                  <a:srgbClr val="C00000"/>
                </a:solidFill>
                <a:cs typeface="Times New Roman" pitchFamily="18" charset="0"/>
              </a:rPr>
              <a:t>Đk</a:t>
            </a:r>
            <a:r>
              <a:rPr lang="en-US" sz="5400" u="sng" dirty="0">
                <a:solidFill>
                  <a:srgbClr val="C00000"/>
                </a:solidFill>
                <a:effectLst/>
                <a:cs typeface="Times New Roman" pitchFamily="18" charset="0"/>
              </a:rPr>
              <a:t>:</a:t>
            </a:r>
            <a:r>
              <a:rPr lang="en-US" sz="5400" dirty="0">
                <a:solidFill>
                  <a:srgbClr val="002060"/>
                </a:solidFill>
                <a:effectLst/>
                <a:cs typeface="Times New Roman" panose="02020603050405020304" pitchFamily="18" charset="0"/>
              </a:rPr>
              <a:t> </a:t>
            </a:r>
            <a:r>
              <a:rPr lang="vi-VN" sz="5400" dirty="0">
                <a:solidFill>
                  <a:srgbClr val="002060"/>
                </a:solidFill>
              </a:rPr>
              <a:t>Xin cho mẹ cha vui sống giữa đời đầy tình yêu Chúa từ trời xin thương gia đình bao khó khăn xin cho cha mẹ muôn thánh ân.</a:t>
            </a:r>
            <a:endParaRPr lang="vi-VN" sz="54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4542091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620934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u="sng" dirty="0">
                <a:solidFill>
                  <a:srgbClr val="C00000"/>
                </a:solidFill>
                <a:effectLst/>
                <a:cs typeface="Times New Roman" pitchFamily="18" charset="0"/>
              </a:rPr>
              <a:t>***:</a:t>
            </a:r>
            <a:r>
              <a:rPr lang="en-US" sz="6000" dirty="0">
                <a:solidFill>
                  <a:srgbClr val="002060"/>
                </a:solidFill>
                <a:effectLst/>
                <a:cs typeface="Times New Roman" pitchFamily="18" charset="0"/>
              </a:rPr>
              <a:t> </a:t>
            </a:r>
            <a:r>
              <a:rPr lang="vi-VN" sz="6000" dirty="0">
                <a:solidFill>
                  <a:srgbClr val="002060"/>
                </a:solidFill>
              </a:rPr>
              <a:t>Hạnh phúc đến cho toàn thế giới, nắng xuân mang bao hy vọng. Cầu chúc những ai còn đi xa, sẽ về cùng xum vầy</a:t>
            </a:r>
            <a:endParaRPr lang="vi-VN" sz="6000" dirty="0">
              <a:solidFill>
                <a:srgbClr val="002060"/>
              </a:solidFill>
              <a:effectLst/>
              <a:cs typeface="Times New Roman" panose="02020603050405020304" pitchFamily="18" charset="0"/>
            </a:endParaRPr>
          </a:p>
        </p:txBody>
      </p:sp>
    </p:spTree>
    <p:extLst>
      <p:ext uri="{BB962C8B-B14F-4D97-AF65-F5344CB8AC3E}">
        <p14:creationId xmlns:p14="http://schemas.microsoft.com/office/powerpoint/2010/main" val="11171473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700" u="sng" dirty="0" err="1">
                <a:solidFill>
                  <a:srgbClr val="C00000"/>
                </a:solidFill>
                <a:effectLst/>
                <a:cs typeface="Times New Roman" pitchFamily="18" charset="0"/>
              </a:rPr>
              <a:t>Đk</a:t>
            </a:r>
            <a:r>
              <a:rPr lang="en-US" sz="4700" u="sng" dirty="0">
                <a:solidFill>
                  <a:srgbClr val="C00000"/>
                </a:solidFill>
                <a:effectLst/>
                <a:cs typeface="Times New Roman" pitchFamily="18" charset="0"/>
              </a:rPr>
              <a:t>:</a:t>
            </a:r>
            <a:r>
              <a:rPr lang="en-US" sz="4700" dirty="0">
                <a:solidFill>
                  <a:srgbClr val="002060"/>
                </a:solidFill>
                <a:effectLst/>
                <a:cs typeface="Times New Roman" pitchFamily="18" charset="0"/>
              </a:rPr>
              <a:t> </a:t>
            </a:r>
            <a:r>
              <a:rPr lang="vi-VN" sz="4700" dirty="0">
                <a:solidFill>
                  <a:srgbClr val="002060"/>
                </a:solidFill>
              </a:rPr>
              <a:t>Cùng hòa ngàn tiếng ca mừng hạnh phúc muôn nhà. Tình xuân thiết tha chan hòa mùa xuân bao la. Nắng xuân tô đẹp cuộc đời, gió xuân êm dịu lòng người, chào mừng mùa xuân sang hát vang khúc ca yêu đời</a:t>
            </a:r>
            <a:endParaRPr lang="vi-VN" sz="4700" dirty="0">
              <a:solidFill>
                <a:srgbClr val="002060"/>
              </a:solidFill>
              <a:effectLst/>
              <a:cs typeface="Times New Roman" pitchFamily="18" charset="0"/>
            </a:endParaRPr>
          </a:p>
        </p:txBody>
      </p:sp>
    </p:spTree>
    <p:extLst>
      <p:ext uri="{BB962C8B-B14F-4D97-AF65-F5344CB8AC3E}">
        <p14:creationId xmlns:p14="http://schemas.microsoft.com/office/powerpoint/2010/main" val="22036926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TotalTime>
  <Words>1953</Words>
  <Application>Microsoft Office PowerPoint</Application>
  <PresentationFormat>On-screen Show (16:9)</PresentationFormat>
  <Paragraphs>99</Paragraphs>
  <Slides>74</Slides>
  <Notes>24</Notes>
  <HiddenSlides>0</HiddenSlides>
  <MMClips>0</MMClips>
  <ScaleCrop>false</ScaleCrop>
  <HeadingPairs>
    <vt:vector size="4" baseType="variant">
      <vt:variant>
        <vt:lpstr>Theme</vt:lpstr>
      </vt:variant>
      <vt:variant>
        <vt:i4>2</vt:i4>
      </vt:variant>
      <vt:variant>
        <vt:lpstr>Slide Titles</vt:lpstr>
      </vt:variant>
      <vt:variant>
        <vt:i4>74</vt:i4>
      </vt:variant>
    </vt:vector>
  </HeadingPairs>
  <TitlesOfParts>
    <vt:vector size="76" baseType="lpstr">
      <vt:lpstr>Office Theme</vt:lpstr>
      <vt:lpstr>20_Office Theme</vt:lpstr>
      <vt:lpstr>THỨ TƯ MÙNG HAI TẾT BÍNH NGỌ LỄ KÍNH NHỚ TỔ TIÊN ÔNG BÀ CHA MẸ</vt:lpstr>
      <vt:lpstr>PowerPoint Presentation</vt:lpstr>
      <vt:lpstr>Ca Nhập Lễ Xuân Yêu Đời Thế Thông </vt:lpstr>
      <vt:lpstr>Đk: Ngàn hoa rung rinh khoe sắc thắm, chờ gió xuân đang về nơi cuối trời, bầy chim tung tăng bên cánh bướm, vờn khóm hoa đón mùa xuân mới… </vt:lpstr>
      <vt:lpstr>***: Đàn én lướt bay cùng nắng sớm, báo tin xuân nay đã về, làn gió ấm mang về khắp chốn với ngàn vạn ý xuân</vt:lpstr>
      <vt:lpstr>Đk: Cùng hòa ngàn tiếng ca mừng hạnh phúc muôn nhà. Tình xuân thiết tha chan hòa mùa xuân bao la. Nắng xuân tô đẹp cuộc đời, gió xuân êm dịu lòng người, chào mừng mùa xuân sang hát vang khúc ca yêu đời</vt:lpstr>
      <vt:lpstr>Tk2: Ngày xuân tươi vui xin kính chúc, mừng chúc cho muôn nhà luôn thái hòa. Mừng cho em thơ mai sẽ lớn, mừng chúc em thêm một tuổi mới...</vt:lpstr>
      <vt:lpstr>***: Hạnh phúc đến cho toàn thế giới, nắng xuân mang bao hy vọng. Cầu chúc những ai còn đi xa, sẽ về cùng xum vầy</vt:lpstr>
      <vt:lpstr>Đk: Cùng hòa ngàn tiếng ca mừng hạnh phúc muôn nhà. Tình xuân thiết tha chan hòa mùa xuân bao la. Nắng xuân tô đẹp cuộc đời, gió xuân êm dịu lòng người, chào mừng mùa xuân sang hát vang khúc ca yêu đời</vt:lpstr>
      <vt:lpstr>PowerPoint Presentation</vt:lpstr>
      <vt:lpstr> </vt:lpstr>
      <vt:lpstr> </vt:lpstr>
      <vt:lpstr> </vt:lpstr>
      <vt:lpstr> </vt:lpstr>
      <vt:lpstr> </vt:lpstr>
      <vt:lpstr> </vt:lpstr>
      <vt:lpstr> </vt:lpstr>
      <vt:lpstr>PowerPoint Presentation</vt:lpstr>
      <vt:lpstr>PowerPoint Presentation</vt:lpstr>
      <vt:lpstr>Thánh Vịnh 127D Thanh Lâm 4 câu </vt:lpstr>
      <vt:lpstr>Xướng: Thật vinh phúc ai người luôn kính sợ Chúa, ăn ở ngay lành theo đường lối của Ngài. </vt:lpstr>
      <vt:lpstr>Đáp: Thật vinh phúc ai người luôn kính sợ Chúa, ăn ở ngay lành theo đường lối của Ngài. </vt:lpstr>
      <vt:lpstr>Tk1: Ôi vinh phúc cho người hằng sợ Chúa luôn. Đường lối Chúa chính trực bền tâm dõi bước. Nhiều công sức, nay người được hưởng thanh nhàn. Ngàn muôn phúc lộc, hạnh phúc dâng tràn. </vt:lpstr>
      <vt:lpstr>Đáp: Thật vinh phúc ai người luôn kính sợ Chúa, ăn ở ngay lành theo đường lối của Ngài. </vt:lpstr>
      <vt:lpstr>Tk2: Cành nho chín thơm ngọt trổ nhiều trái tươi. Là hiền thê dịu dàng ở trong gia thất. Cành ô-liu đâm nhiều chồi búp non đẹp. Là con cái bạn đầm ấm, sum vầy. </vt:lpstr>
      <vt:lpstr>Đáp: Thật vinh phúc ai người luôn kính sợ Chúa, ăn ở ngay lành theo đường lối của Ngài. </vt:lpstr>
      <vt:lpstr>Tk3: Ngàn ơn phúc xuống cho người sợ Chúa luôn. Từ Si-on Chúa thương tình luôn chúc phúc. Nguyện xin Chúa Si-on đổ xuống trên bạn hồng ân ngút ngàn, hạnh phúc tuôn tràn. </vt:lpstr>
      <vt:lpstr>Đáp: Thật vinh phúc ai người luôn kính sợ Chúa, ăn ở ngay lành theo đường lối của Ngài. </vt:lpstr>
      <vt:lpstr>Tk4: Lòng ao ước cho bạn được nhìn thấy qua, thành Gia-liêm hưng thịnh và luôn kiên vững, được yên vui sống lâu dài với cháu con. Nguyện Is-ra-el được hưởng thanh bình.</vt:lpstr>
      <vt:lpstr>Đáp: Thật vinh phúc ai người luôn kính sợ Chúa, ăn ở ngay lành theo đường lối của Ngài. </vt:lpstr>
      <vt:lpstr>PowerPoint Presentation</vt:lpstr>
      <vt:lpstr>Alleluia-Alleluia.</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Dâng Lễ  Lời Cầu Cho Gia Đình Đăng Khoa </vt:lpstr>
      <vt:lpstr>Tk1: Xin dâng muôn lời tri ân, trọn lòng con vang khúc cảm tạ. Bởi Thiên Chúa thương con nhiều ngày và đêm Ngài hằng săn sóc... </vt:lpstr>
      <vt:lpstr>***: Cho con có mẹ và cha đã sinh thành nuôi dạy con, để đưa dẫn con vào đời bằng tình yêu chân thành khôn vơi.</vt:lpstr>
      <vt:lpstr>Đk: Dâng xin dâng lên Ngài là Thiên Chúa rất từ nhân, muôn ngàn lời cảm tạ hòa theo điệu  đàn tiếng hát. Xin dâng Chúa cha mẹ hiền và anh chị em của con. Xin che chở trọn xác hồn để mãi sống bình an trong Ngài. </vt:lpstr>
      <vt:lpstr>Tk2: Con hân hoan ngợi khen Chúa vì tình yêu thương xót vô bờ, đổ tuôn xuống trên phận hèn, ngàn hồng ân đượm tình yêu mến… </vt:lpstr>
      <vt:lpstr>***: Cho con những người thân thương là cha mẹ anh chị em, để thương mến  con thật nhiều và dệt nên một đời an vui. </vt:lpstr>
      <vt:lpstr>Đk: Dâng xin dâng lên Ngài là Thiên Chúa rất từ nhân, muôn ngàn lời cảm tạ hòa theo điệu  đàn tiếng hát. Xin dâng Chúa cha mẹ hiền và anh chị em của con. Xin che chở trọn xác hồn để mãi sống bình an trong Ngài. </vt:lpstr>
      <vt:lpstr>PowerPoint Presentation</vt:lpstr>
      <vt:lpstr>Ca Hiệp Lễ  Chúa Đem Xuân Về Văn Khoa – Mai Khôi 1984</vt:lpstr>
      <vt:lpstr>Đk: Mùa xuân đã đến đây say tình chan hòa, ngoài vườn xuân hoa lá bướm ong la đà. Con quỳ đây kính dâng câu kinh đầu năm nguyện Chúa đem xuân tràn muôn lối, đổi mới tâm hồn. </vt:lpstr>
      <vt:lpstr>***: Mùa đông giá băng vụt qua với bao ưu phiền bao nhọc nhằn con xin dâng về Chúa lòng cảm mến thánh ân. </vt:lpstr>
      <vt:lpstr>Tk1: Xin cho cuộc đời con nằm trong cánh tay Ngài. Ngài dìu dắt khi bình minh cũng như khi đêm tối về tràn đầy. Xin cho cửa lòng con đừng luôn đóng im lìm. Vì có lúc Chúa đi ngang Ngài sẽ ghé vào bên con.  </vt:lpstr>
      <vt:lpstr>Đk: Mùa xuân đã đến đây say tình chan hòa, ngoài vườn xuân hoa lá bướm ong la đà. Con quỳ đây kính dâng câu kinh đầu năm nguyện Chúa đem xuân tràn muôn lối, đổi mới tâm hồn. </vt:lpstr>
      <vt:lpstr>***: Mùa đông giá băng vụt qua với bao ưu phiền bao nhọc nhằn con xin dâng về Chúa lòng cảm mến thánh ân. </vt:lpstr>
      <vt:lpstr>Tk2: Xin cho mọi người thân một năm mới an hòa, để vui sống trong tình yêu lúc khó khăn hay lúc được nhẹ nhàng. Xin cho mọi ngày như bông hoa hé tươi cười. Vì có Chúa luôn đồng hành nguồn suối trong lành nuôi con. </vt:lpstr>
      <vt:lpstr>Đk: Mùa xuân đã đến đây say tình chan hòa, ngoài vườn xuân hoa lá bướm ong la đà. Con quỳ đây kính dâng câu kinh đầu năm nguyện Chúa đem xuân tràn muôn lối, đổi mới tâm hồn. </vt:lpstr>
      <vt:lpstr>***: Mùa đông giá băng vụt qua với bao ưu phiền bao nhọc nhằn con xin dâng về Chúa lòng cảm mến thánh ân. </vt:lpstr>
      <vt:lpstr>Tk1: Xin cho cuộc đời con nằm trong cánh tay Ngài. Ngài dìu dắt khi bình minh cũng như khi đêm tối về tràn đầy. Xin cho cửa lòng con đừng luôn đóng im lìm. Vì có lúc Chúa đi ngang Ngài sẽ ghé vào bên con.  </vt:lpstr>
      <vt:lpstr>Đk: Mùa xuân đã đến đây say tình chan hòa, ngoài vườn xuân hoa lá bướm ong la đà. Con quỳ đây kính dâng câu kinh đầu năm nguyện Chúa đem xuân tràn muôn lối, đổi mới tâm hồn. </vt:lpstr>
      <vt:lpstr>***: Mùa đông giá băng vụt qua với bao ưu phiền bao nhọc nhằn con xin dâng về Chúa lòng cảm mến thánh ân. </vt:lpstr>
      <vt:lpstr>PowerPoint Presentation</vt:lpstr>
      <vt:lpstr>Ca Kết Lễ  Cầu Cho Cha Mẹ 5 Phanxico</vt:lpstr>
      <vt:lpstr>Tk1: Cây có cội nước có nguồn có trời thì mới có ta và sinh ra trong cõi người ta ai cũng mang nghĩa mẹ tình cha công cha như núi nghĩa mẹ cao vời dòng sữa thơm linh thiêng đã bao đời dòng sữa thơm dòng sữa thơm như ơn từ trời ban xuống cho loài người cha mẹ thương mến dắt con đi vào đời.</vt:lpstr>
      <vt:lpstr>Đk: Xin cho mẹ cha vui sống giữa đời đầy tình yêu Chúa từ trời xin thương gia đình bao khó khăn xin cho cha mẹ muôn thánh ân.</vt:lpstr>
      <vt:lpstr>Tk2: Sông sẽ cạn núi sẽ mòn mãi còn tình nghĩa sắt son từ tuổi thơ như lá còn non xin sống sao cho trọn phần con con như chiếc lá cha mẹ như cành màu lá xanh trong ơn nghĩa sinh thành nguyện Chúa thương nguyện Chúa thương trên con đường dài bao tháng năm miệt mài cho đời mẹ cha thắm tươi trong tình ngày.</vt:lpstr>
      <vt:lpstr>Đk: Xin cho mẹ cha vui sống giữa đời đầy tình yêu Chúa từ trời xin thương gia đình bao khó khăn xin cho cha mẹ muôn thánh ân.</vt:lpstr>
      <vt:lpstr>PowerPoint Presentation</vt:lpstr>
    </vt:vector>
  </TitlesOfParts>
  <Company>diakov.net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RePack by Diakov</dc:creator>
  <cp:lastModifiedBy>RePack by Diakov</cp:lastModifiedBy>
  <cp:revision>55</cp:revision>
  <dcterms:created xsi:type="dcterms:W3CDTF">2025-09-21T22:08:23Z</dcterms:created>
  <dcterms:modified xsi:type="dcterms:W3CDTF">2026-02-09T07:05:50Z</dcterms:modified>
</cp:coreProperties>
</file>