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4" r:id="rId3"/>
    <p:sldMasterId id="2147483768" r:id="rId4"/>
    <p:sldMasterId id="2147483924" r:id="rId5"/>
    <p:sldMasterId id="2147483956" r:id="rId6"/>
    <p:sldMasterId id="2147483968" r:id="rId7"/>
    <p:sldMasterId id="2147483980" r:id="rId8"/>
    <p:sldMasterId id="2147483992" r:id="rId9"/>
    <p:sldMasterId id="2147484004" r:id="rId10"/>
  </p:sldMasterIdLst>
  <p:notesMasterIdLst>
    <p:notesMasterId r:id="rId61"/>
  </p:notesMasterIdLst>
  <p:sldIdLst>
    <p:sldId id="622" r:id="rId11"/>
    <p:sldId id="572" r:id="rId12"/>
    <p:sldId id="573" r:id="rId13"/>
    <p:sldId id="396" r:id="rId14"/>
    <p:sldId id="733" r:id="rId15"/>
    <p:sldId id="754" r:id="rId16"/>
    <p:sldId id="705" r:id="rId17"/>
    <p:sldId id="706" r:id="rId18"/>
    <p:sldId id="707" r:id="rId19"/>
    <p:sldId id="708" r:id="rId20"/>
    <p:sldId id="709" r:id="rId21"/>
    <p:sldId id="710" r:id="rId22"/>
    <p:sldId id="711" r:id="rId23"/>
    <p:sldId id="712" r:id="rId24"/>
    <p:sldId id="755" r:id="rId25"/>
    <p:sldId id="549" r:id="rId26"/>
    <p:sldId id="501" r:id="rId27"/>
    <p:sldId id="735" r:id="rId28"/>
    <p:sldId id="421" r:id="rId29"/>
    <p:sldId id="736" r:id="rId30"/>
    <p:sldId id="422" r:id="rId31"/>
    <p:sldId id="737" r:id="rId32"/>
    <p:sldId id="734" r:id="rId33"/>
    <p:sldId id="738" r:id="rId34"/>
    <p:sldId id="756" r:id="rId35"/>
    <p:sldId id="646" r:id="rId36"/>
    <p:sldId id="426" r:id="rId37"/>
    <p:sldId id="753" r:id="rId38"/>
    <p:sldId id="586" r:id="rId39"/>
    <p:sldId id="587" r:id="rId40"/>
    <p:sldId id="739" r:id="rId41"/>
    <p:sldId id="432" r:id="rId42"/>
    <p:sldId id="588" r:id="rId43"/>
    <p:sldId id="740" r:id="rId44"/>
    <p:sldId id="741" r:id="rId45"/>
    <p:sldId id="742" r:id="rId46"/>
    <p:sldId id="664" r:id="rId47"/>
    <p:sldId id="590" r:id="rId48"/>
    <p:sldId id="591" r:id="rId49"/>
    <p:sldId id="592" r:id="rId50"/>
    <p:sldId id="467" r:id="rId51"/>
    <p:sldId id="748" r:id="rId52"/>
    <p:sldId id="374" r:id="rId53"/>
    <p:sldId id="749" r:id="rId54"/>
    <p:sldId id="750" r:id="rId55"/>
    <p:sldId id="445" r:id="rId56"/>
    <p:sldId id="441" r:id="rId57"/>
    <p:sldId id="442" r:id="rId58"/>
    <p:sldId id="751" r:id="rId59"/>
    <p:sldId id="757"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969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92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53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38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43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76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3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9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8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52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88F5D-0D00-4C49-BBAB-8BD33DC570C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5350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8F2B65-5D93-4C17-9E1A-86EE10DCCC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7586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52DB-74CD-40E9-9113-5D9D44C5F3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3470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8044F3-C09C-473F-A016-E6E23323F7E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4686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5C0D8-8EE1-4447-8186-A17EC4095F7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2046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B1D05-6DCE-44A8-948A-FBB200C03D2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3612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802FA-441E-41C5-9DD3-19EE13B325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5604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C0C4B-CBB4-494B-B1BE-6FB301EF575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500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D68EBD-66A7-4802-9EF2-0748CF17436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989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B7710D-8F47-4F10-A983-2F0C4D5CEF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32531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0BDE-2E6E-4247-9CE0-52F8A478A64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23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88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65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1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43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76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3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9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8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52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88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65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1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43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76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3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9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8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52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88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65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1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43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76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3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9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8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52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2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88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65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1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53999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61C286-0398-4040-A1F5-B340330EDB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380924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53999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53999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53999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3085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cảm</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tạ</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vì</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quang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cả</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một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Thiên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Chúa</a:t>
            </a:r>
            <a:r>
              <a:rPr lang="en-US" sz="5000" b="1" dirty="0">
                <a:solidFill>
                  <a:srgbClr val="FF000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Giêsu</a:t>
            </a:r>
            <a:r>
              <a:rPr lang="en-US" sz="5000" b="1" dirty="0">
                <a:solidFill>
                  <a:srgbClr val="FF000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Kitô</a:t>
            </a:r>
            <a:r>
              <a:rPr lang="en-US" sz="50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xóa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tội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trần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gian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xin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thương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xót</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a:t>
            </a:r>
          </a:p>
          <a:p>
            <a:pPr marL="0" indent="0" algn="just" eaLnBrk="1" hangingPunct="1">
              <a:lnSpc>
                <a:spcPct val="145000"/>
              </a:lnSpc>
              <a:buFontTx/>
              <a:buNone/>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xóa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tội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trần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gian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xin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nhậm</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lời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cầu</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khẩn</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ngự</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bên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hữu</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Đức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Cha, </a:t>
            </a:r>
            <a:r>
              <a:rPr lang="en-US" sz="5000" b="1" dirty="0" err="1">
                <a:solidFill>
                  <a:srgbClr val="002060"/>
                </a:solidFill>
                <a:effectLst/>
                <a:latin typeface="+mj-lt"/>
                <a:cs typeface="Times New Roman" panose="02020603050405020304" pitchFamily="18" charset="0"/>
              </a:rPr>
              <a:t>xin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thương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xót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Vì lạy </a:t>
            </a:r>
            <a:r>
              <a:rPr lang="vi-VN" sz="5000" b="1" dirty="0">
                <a:solidFill>
                  <a:srgbClr val="FF0000"/>
                </a:solidFill>
                <a:effectLst/>
                <a:latin typeface="+mj-lt"/>
                <a:cs typeface="Times New Roman" panose="02020603050405020304" pitchFamily="18" charset="0"/>
              </a:rPr>
              <a:t>Chúa Giêsu Kitô, </a:t>
            </a:r>
            <a:r>
              <a:rPr lang="vi-VN" sz="50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5000" b="1" dirty="0" err="1">
                <a:solidFill>
                  <a:srgbClr val="002060"/>
                </a:solidFill>
                <a:effectLst/>
                <a:latin typeface="+mj-lt"/>
                <a:cs typeface="Times New Roman" panose="02020603050405020304" pitchFamily="18" charset="0"/>
              </a:rPr>
              <a:t>Chỉ</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có</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là</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chỉ</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có</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là</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tối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A+</a:t>
            </a:r>
            <a:r>
              <a:rPr lang="en-US" sz="5000" b="1" u="sng" dirty="0">
                <a:solidFill>
                  <a:srgbClr val="FF0000"/>
                </a:solidFill>
                <a:effectLst/>
                <a:latin typeface="+mj-lt"/>
                <a:cs typeface="Times New Roman" panose="02020603050405020304" pitchFamily="18" charset="0"/>
              </a:rPr>
              <a:t>B</a:t>
            </a:r>
            <a:r>
              <a:rPr lang="vi-VN" sz="5000" b="1" u="sng" dirty="0">
                <a:solidFill>
                  <a:srgbClr val="FF0000"/>
                </a:solidFill>
                <a:effectLst/>
                <a:latin typeface="+mj-lt"/>
                <a:cs typeface="Times New Roman" panose="02020603050405020304" pitchFamily="18" charset="0"/>
              </a:rPr>
              <a:t>:</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3108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8991600" cy="3429000"/>
          </a:xfrm>
        </p:spPr>
        <p:txBody>
          <a:bodyPr>
            <a:normAutofit fontScale="90000"/>
          </a:bodyPr>
          <a:lstStyle/>
          <a:p>
            <a:pPr>
              <a:lnSpc>
                <a:spcPct val="120000"/>
              </a:lnSpc>
            </a:pPr>
            <a:r>
              <a:rPr lang="en-US" sz="50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5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ca</a:t>
            </a:r>
            <a:br>
              <a:rPr lang="en-US" sz="5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THÁNH VỊNH 144</a:t>
            </a:r>
            <a:br>
              <a:rPr lang="en-US" sz="5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a:t>
            </a:r>
            <a:r>
              <a:rPr lang="en-US" sz="5000" b="1" i="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Thái</a:t>
            </a:r>
            <a: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Nguyên</a:t>
            </a:r>
            <a: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r>
              <a:rPr lang="en-US" sz="5000" b="1" i="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(4Câu</a:t>
            </a:r>
            <a:r>
              <a:rPr lang="en-US" sz="5000" b="1" i="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a:t>
            </a:r>
            <a:endParaRPr lang="vi-VN" sz="50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solidFill>
                  <a:srgbClr val="002060"/>
                </a:solidFill>
                <a:effectLst/>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chúc</a:t>
            </a:r>
            <a:r>
              <a:rPr lang="en-US" sz="5400" b="1" dirty="0">
                <a:solidFill>
                  <a:srgbClr val="002060"/>
                </a:solidFill>
              </a:rPr>
              <a:t> </a:t>
            </a:r>
            <a:r>
              <a:rPr lang="en-US" sz="5400" b="1" dirty="0" err="1">
                <a:solidFill>
                  <a:srgbClr val="002060"/>
                </a:solidFill>
              </a:rPr>
              <a:t>tụng</a:t>
            </a:r>
            <a:r>
              <a:rPr lang="en-US" sz="5400" b="1" dirty="0">
                <a:solidFill>
                  <a:srgbClr val="002060"/>
                </a:solidFill>
              </a:rPr>
              <a:t> </a:t>
            </a:r>
            <a:r>
              <a:rPr lang="en-US" sz="5400" b="1" dirty="0" err="1">
                <a:solidFill>
                  <a:srgbClr val="002060"/>
                </a:solidFill>
              </a:rPr>
              <a:t>Danh</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tự</a:t>
            </a:r>
            <a:r>
              <a:rPr lang="en-US" sz="5400" b="1" dirty="0">
                <a:solidFill>
                  <a:srgbClr val="002060"/>
                </a:solidFill>
              </a:rPr>
              <a:t> </a:t>
            </a:r>
            <a:r>
              <a:rPr lang="en-US" sz="5400" b="1" dirty="0" err="1">
                <a:solidFill>
                  <a:srgbClr val="002060"/>
                </a:solidFill>
              </a:rPr>
              <a:t>bây</a:t>
            </a:r>
            <a:r>
              <a:rPr lang="en-US" sz="5400" b="1" dirty="0">
                <a:solidFill>
                  <a:srgbClr val="002060"/>
                </a:solidFill>
              </a:rPr>
              <a:t> </a:t>
            </a:r>
            <a:r>
              <a:rPr lang="en-US" sz="5400" b="1" dirty="0" err="1">
                <a:solidFill>
                  <a:srgbClr val="002060"/>
                </a:solidFill>
              </a:rPr>
              <a:t>giờ</a:t>
            </a:r>
            <a:r>
              <a:rPr lang="en-US" sz="5400" b="1" dirty="0">
                <a:solidFill>
                  <a:srgbClr val="002060"/>
                </a:solidFill>
              </a:rPr>
              <a:t> </a:t>
            </a:r>
            <a:r>
              <a:rPr lang="en-US" sz="5400" b="1" dirty="0" err="1">
                <a:solidFill>
                  <a:srgbClr val="002060"/>
                </a:solidFill>
              </a:rPr>
              <a:t>và</a:t>
            </a:r>
            <a:r>
              <a:rPr lang="en-US" sz="5400" b="1" dirty="0">
                <a:solidFill>
                  <a:srgbClr val="002060"/>
                </a:solidFill>
              </a:rPr>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muôn</a:t>
            </a:r>
            <a:r>
              <a:rPr lang="en-US" sz="5400" b="1" dirty="0">
                <a:solidFill>
                  <a:srgbClr val="002060"/>
                </a:solidFill>
              </a:rPr>
              <a:t> </a:t>
            </a:r>
            <a:r>
              <a:rPr lang="en-US" sz="5400" b="1" dirty="0" err="1">
                <a:solidFill>
                  <a:srgbClr val="002060"/>
                </a:solidFill>
              </a:rPr>
              <a:t>kiếp</a:t>
            </a:r>
            <a:r>
              <a:rPr lang="en-US" sz="5400" b="1" dirty="0">
                <a:solidFill>
                  <a:srgbClr val="002060"/>
                </a:solidFill>
              </a:rPr>
              <a:t>, </a:t>
            </a:r>
            <a:r>
              <a:rPr lang="en-US" sz="5400" b="1" dirty="0" err="1">
                <a:solidFill>
                  <a:srgbClr val="002060"/>
                </a:solidFill>
              </a:rPr>
              <a:t>sẽ</a:t>
            </a:r>
            <a:r>
              <a:rPr lang="en-US" sz="5400" b="1" dirty="0">
                <a:solidFill>
                  <a:srgbClr val="002060"/>
                </a:solidFill>
              </a:rPr>
              <a:t> </a:t>
            </a:r>
            <a:r>
              <a:rPr lang="en-US" sz="5400" b="1" dirty="0" err="1">
                <a:solidFill>
                  <a:srgbClr val="002060"/>
                </a:solidFill>
              </a:rPr>
              <a:t>ngợi</a:t>
            </a:r>
            <a:r>
              <a:rPr lang="en-US" sz="5400" b="1" dirty="0">
                <a:solidFill>
                  <a:srgbClr val="002060"/>
                </a:solidFill>
              </a:rPr>
              <a:t> ca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hết</a:t>
            </a:r>
            <a:r>
              <a:rPr lang="en-US" sz="5400" b="1" dirty="0">
                <a:solidFill>
                  <a:srgbClr val="002060"/>
                </a:solidFill>
              </a:rPr>
              <a:t> </a:t>
            </a:r>
            <a:r>
              <a:rPr lang="en-US" sz="5400" b="1" dirty="0" err="1">
                <a:solidFill>
                  <a:srgbClr val="002060"/>
                </a:solidFill>
              </a:rPr>
              <a:t>mọi</a:t>
            </a:r>
            <a:r>
              <a:rPr lang="en-US" sz="5400" b="1" dirty="0">
                <a:solidFill>
                  <a:srgbClr val="002060"/>
                </a:solidFill>
              </a:rPr>
              <a:t> </a:t>
            </a:r>
            <a:r>
              <a:rPr lang="en-US" sz="5400" b="1" dirty="0" err="1">
                <a:solidFill>
                  <a:srgbClr val="002060"/>
                </a:solidFill>
              </a:rPr>
              <a:t>ngày</a:t>
            </a:r>
            <a:r>
              <a:rPr lang="en-US" sz="5400" b="1" dirty="0">
                <a:solidFill>
                  <a:srgbClr val="002060"/>
                </a:solidFill>
              </a:rPr>
              <a:t>, </a:t>
            </a:r>
            <a:r>
              <a:rPr lang="en-US" sz="5400" b="1" dirty="0" err="1">
                <a:solidFill>
                  <a:srgbClr val="002060"/>
                </a:solidFill>
              </a:rPr>
              <a:t>thờ</a:t>
            </a:r>
            <a:r>
              <a:rPr lang="en-US" sz="5400" b="1" dirty="0">
                <a:solidFill>
                  <a:srgbClr val="002060"/>
                </a:solidFill>
              </a:rPr>
              <a:t> </a:t>
            </a:r>
            <a:r>
              <a:rPr lang="en-US" sz="5400" b="1" dirty="0" err="1">
                <a:solidFill>
                  <a:srgbClr val="002060"/>
                </a:solidFill>
              </a:rPr>
              <a:t>lạy</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tán</a:t>
            </a:r>
            <a:r>
              <a:rPr lang="en-US" sz="5400" b="1" dirty="0">
                <a:solidFill>
                  <a:srgbClr val="002060"/>
                </a:solidFill>
              </a:rPr>
              <a:t> </a:t>
            </a:r>
            <a:r>
              <a:rPr lang="en-US" sz="5400" b="1" dirty="0" err="1">
                <a:solidFill>
                  <a:srgbClr val="002060"/>
                </a:solidFill>
              </a:rPr>
              <a:t>tụng</a:t>
            </a:r>
            <a:r>
              <a:rPr lang="en-US" sz="5400" b="1" dirty="0">
                <a:solidFill>
                  <a:srgbClr val="002060"/>
                </a:solidFill>
              </a:rPr>
              <a:t> </a:t>
            </a:r>
            <a:r>
              <a:rPr lang="en-US" sz="5400" b="1" dirty="0" err="1">
                <a:solidFill>
                  <a:srgbClr val="002060"/>
                </a:solidFill>
              </a:rPr>
              <a:t>tôn</a:t>
            </a:r>
            <a:r>
              <a:rPr lang="en-US" sz="5400" b="1" dirty="0">
                <a:solidFill>
                  <a:srgbClr val="002060"/>
                </a:solidFill>
              </a:rPr>
              <a:t> </a:t>
            </a:r>
            <a:r>
              <a:rPr lang="en-US" sz="5400" b="1" dirty="0" err="1">
                <a:solidFill>
                  <a:srgbClr val="002060"/>
                </a:solidFill>
              </a:rPr>
              <a:t>vinh</a:t>
            </a:r>
            <a:r>
              <a:rPr lang="en-US" sz="5400" b="1" dirty="0">
                <a:solidFill>
                  <a:srgbClr val="002060"/>
                </a:solidFill>
              </a:rPr>
              <a:t>.</a:t>
            </a: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effectLst/>
                <a:cs typeface="Times New Roman" pitchFamily="18" charset="0"/>
              </a:rPr>
              <a:t>Đk</a:t>
            </a:r>
            <a:r>
              <a:rPr lang="en-US" sz="7200" b="1" u="sng" dirty="0">
                <a:solidFill>
                  <a:srgbClr val="C00000"/>
                </a:solidFill>
                <a:effectLst/>
                <a:cs typeface="Times New Roman" pitchFamily="18" charset="0"/>
              </a:rPr>
              <a:t>:</a:t>
            </a:r>
            <a:r>
              <a:rPr lang="en-US" sz="7200" b="1" dirty="0">
                <a:solidFill>
                  <a:srgbClr val="002060"/>
                </a:solidFill>
                <a:effectLst/>
                <a:cs typeface="Times New Roman" pitchFamily="18" charset="0"/>
              </a:rPr>
              <a:t> </a:t>
            </a:r>
            <a:r>
              <a:rPr lang="en-US" sz="7200" b="1" dirty="0" err="1">
                <a:solidFill>
                  <a:srgbClr val="002060"/>
                </a:solidFill>
              </a:rPr>
              <a:t>Lạy</a:t>
            </a:r>
            <a:r>
              <a:rPr lang="en-US" sz="7200" b="1" dirty="0">
                <a:solidFill>
                  <a:srgbClr val="002060"/>
                </a:solidFill>
              </a:rPr>
              <a:t> </a:t>
            </a:r>
            <a:r>
              <a:rPr lang="en-US" sz="7200" b="1" dirty="0" err="1">
                <a:solidFill>
                  <a:srgbClr val="002060"/>
                </a:solidFill>
              </a:rPr>
              <a:t>Chúa</a:t>
            </a:r>
            <a:r>
              <a:rPr lang="en-US" sz="7200" b="1" dirty="0">
                <a:solidFill>
                  <a:srgbClr val="002060"/>
                </a:solidFill>
              </a:rPr>
              <a:t>! Con </a:t>
            </a:r>
            <a:r>
              <a:rPr lang="en-US" sz="7200" b="1" dirty="0" err="1">
                <a:solidFill>
                  <a:srgbClr val="002060"/>
                </a:solidFill>
              </a:rPr>
              <a:t>xin</a:t>
            </a:r>
            <a:r>
              <a:rPr lang="en-US" sz="7200" b="1" dirty="0">
                <a:solidFill>
                  <a:srgbClr val="002060"/>
                </a:solidFill>
              </a:rPr>
              <a:t> </a:t>
            </a:r>
            <a:r>
              <a:rPr lang="en-US" sz="7200" b="1" dirty="0" err="1">
                <a:solidFill>
                  <a:srgbClr val="002060"/>
                </a:solidFill>
              </a:rPr>
              <a:t>chúc</a:t>
            </a:r>
            <a:r>
              <a:rPr lang="en-US" sz="7200" b="1" dirty="0">
                <a:solidFill>
                  <a:srgbClr val="002060"/>
                </a:solidFill>
              </a:rPr>
              <a:t> </a:t>
            </a:r>
            <a:r>
              <a:rPr lang="en-US" sz="7200" b="1" dirty="0" err="1">
                <a:solidFill>
                  <a:srgbClr val="002060"/>
                </a:solidFill>
              </a:rPr>
              <a:t>tụng</a:t>
            </a:r>
            <a:r>
              <a:rPr lang="en-US" sz="7200" b="1" dirty="0">
                <a:solidFill>
                  <a:srgbClr val="002060"/>
                </a:solidFill>
              </a:rPr>
              <a:t> </a:t>
            </a:r>
            <a:r>
              <a:rPr lang="en-US" sz="7200" b="1" dirty="0" err="1">
                <a:solidFill>
                  <a:srgbClr val="002060"/>
                </a:solidFill>
              </a:rPr>
              <a:t>danh</a:t>
            </a:r>
            <a:r>
              <a:rPr lang="en-US" sz="7200" b="1" dirty="0">
                <a:solidFill>
                  <a:srgbClr val="002060"/>
                </a:solidFill>
              </a:rPr>
              <a:t> </a:t>
            </a:r>
            <a:r>
              <a:rPr lang="en-US" sz="7200" b="1" dirty="0" err="1">
                <a:solidFill>
                  <a:srgbClr val="002060"/>
                </a:solidFill>
              </a:rPr>
              <a:t>Chúa</a:t>
            </a:r>
            <a:r>
              <a:rPr lang="en-US" sz="7200" b="1" dirty="0">
                <a:solidFill>
                  <a:srgbClr val="002060"/>
                </a:solidFill>
              </a:rPr>
              <a:t> </a:t>
            </a:r>
            <a:r>
              <a:rPr lang="en-US" sz="7200" b="1" dirty="0" err="1">
                <a:solidFill>
                  <a:srgbClr val="002060"/>
                </a:solidFill>
              </a:rPr>
              <a:t>tự</a:t>
            </a:r>
            <a:r>
              <a:rPr lang="en-US" sz="7200" b="1" dirty="0">
                <a:solidFill>
                  <a:srgbClr val="002060"/>
                </a:solidFill>
              </a:rPr>
              <a:t> </a:t>
            </a:r>
            <a:r>
              <a:rPr lang="en-US" sz="7200" b="1" dirty="0" err="1">
                <a:solidFill>
                  <a:srgbClr val="002060"/>
                </a:solidFill>
              </a:rPr>
              <a:t>giờ</a:t>
            </a:r>
            <a:r>
              <a:rPr lang="en-US" sz="7200" b="1" dirty="0">
                <a:solidFill>
                  <a:srgbClr val="002060"/>
                </a:solidFill>
              </a:rPr>
              <a:t> </a:t>
            </a:r>
            <a:r>
              <a:rPr lang="en-US" sz="7200" b="1" dirty="0" err="1">
                <a:solidFill>
                  <a:srgbClr val="002060"/>
                </a:solidFill>
              </a:rPr>
              <a:t>đây</a:t>
            </a:r>
            <a:r>
              <a:rPr lang="en-US" sz="7200" b="1" dirty="0">
                <a:solidFill>
                  <a:srgbClr val="002060"/>
                </a:solidFill>
              </a:rPr>
              <a:t> </a:t>
            </a:r>
            <a:r>
              <a:rPr lang="en-US" sz="7200" b="1" dirty="0" err="1">
                <a:solidFill>
                  <a:srgbClr val="002060"/>
                </a:solidFill>
              </a:rPr>
              <a:t>cho</a:t>
            </a:r>
            <a:r>
              <a:rPr lang="en-US" sz="7200" b="1" dirty="0">
                <a:solidFill>
                  <a:srgbClr val="002060"/>
                </a:solidFill>
              </a:rPr>
              <a:t> </a:t>
            </a:r>
            <a:r>
              <a:rPr lang="en-US" sz="7200" b="1" dirty="0" err="1">
                <a:solidFill>
                  <a:srgbClr val="002060"/>
                </a:solidFill>
              </a:rPr>
              <a:t>đến</a:t>
            </a:r>
            <a:r>
              <a:rPr lang="en-US" sz="7200" b="1" dirty="0">
                <a:solidFill>
                  <a:srgbClr val="002060"/>
                </a:solidFill>
              </a:rPr>
              <a:t> </a:t>
            </a:r>
            <a:r>
              <a:rPr lang="en-US" sz="7200" b="1" dirty="0" err="1">
                <a:solidFill>
                  <a:srgbClr val="002060"/>
                </a:solidFill>
              </a:rPr>
              <a:t>mãi</a:t>
            </a:r>
            <a:r>
              <a:rPr lang="en-US" sz="7200" b="1" dirty="0">
                <a:solidFill>
                  <a:srgbClr val="002060"/>
                </a:solidFill>
              </a:rPr>
              <a:t> </a:t>
            </a:r>
            <a:r>
              <a:rPr lang="en-US" sz="7200" b="1" dirty="0" err="1">
                <a:solidFill>
                  <a:srgbClr val="002060"/>
                </a:solidFill>
              </a:rPr>
              <a:t>muôn</a:t>
            </a:r>
            <a:r>
              <a:rPr lang="en-US" sz="7200" b="1" dirty="0">
                <a:solidFill>
                  <a:srgbClr val="002060"/>
                </a:solidFill>
              </a:rPr>
              <a:t> </a:t>
            </a:r>
            <a:r>
              <a:rPr lang="en-US" sz="7200" b="1" dirty="0" err="1" smtClean="0">
                <a:solidFill>
                  <a:srgbClr val="002060"/>
                </a:solidFill>
              </a:rPr>
              <a:t>đờ</a:t>
            </a:r>
            <a:r>
              <a:rPr lang="en-US" sz="7200" dirty="0" err="1" smtClean="0">
                <a:solidFill>
                  <a:srgbClr val="002060"/>
                </a:solidFill>
              </a:rPr>
              <a:t>i</a:t>
            </a:r>
            <a:r>
              <a:rPr lang="en-US"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4293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cs typeface="Times New Roman" pitchFamily="18" charset="0"/>
              </a:rPr>
              <a:t>Tk2:</a:t>
            </a:r>
            <a:r>
              <a:rPr lang="en-US" sz="6000" b="1" dirty="0">
                <a:solidFill>
                  <a:srgbClr val="002060"/>
                </a:solidFill>
                <a:effectLst/>
                <a:cs typeface="Times New Roman" pitchFamily="18" charset="0"/>
              </a:rPr>
              <a:t> </a:t>
            </a:r>
            <a:r>
              <a:rPr lang="vi-VN" sz="6000" b="1" dirty="0">
                <a:solidFill>
                  <a:srgbClr val="002060"/>
                </a:solidFill>
              </a:rPr>
              <a:t>Chúa nhân ái và từ bi, chậm bất bình và giàu ơn phúc. Chúa từ tâm với hết mọi loài, và từ ái với mọi sinh linh.</a:t>
            </a: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067800" cy="3657600"/>
          </a:xfrm>
        </p:spPr>
        <p:txBody>
          <a:bodyPr>
            <a:noAutofit/>
          </a:bodyPr>
          <a:lstStyle/>
          <a:p>
            <a:pPr>
              <a:lnSpc>
                <a:spcPct val="120000"/>
              </a:lnSpc>
            </a:pPr>
            <a: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50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Nhập</a:t>
            </a:r>
            <a: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0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0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LỜI TẠ ƠN CUỐI NĂM</a:t>
            </a:r>
            <a:br>
              <a:rPr lang="en-US"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Linh</a:t>
            </a:r>
            <a:r>
              <a:rPr lang="en-US" sz="36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Huyền</a:t>
            </a:r>
            <a:r>
              <a:rPr lang="en-US" sz="36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Dung</a:t>
            </a:r>
            <a:endParaRPr lang="vi-VN" sz="5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a:solidFill>
                  <a:srgbClr val="C00000"/>
                </a:solidFill>
                <a:effectLst/>
                <a:cs typeface="Times New Roman" pitchFamily="18" charset="0"/>
              </a:rPr>
              <a:t>Đk</a:t>
            </a:r>
            <a:r>
              <a:rPr lang="en-US" sz="7200" b="1" u="sng" dirty="0">
                <a:solidFill>
                  <a:srgbClr val="C00000"/>
                </a:solidFill>
                <a:effectLst/>
                <a:cs typeface="Times New Roman" pitchFamily="18" charset="0"/>
              </a:rPr>
              <a:t>:</a:t>
            </a:r>
            <a:r>
              <a:rPr lang="en-US" sz="7200" b="1" dirty="0">
                <a:solidFill>
                  <a:srgbClr val="002060"/>
                </a:solidFill>
                <a:effectLst/>
                <a:cs typeface="Times New Roman" pitchFamily="18" charset="0"/>
              </a:rPr>
              <a:t> </a:t>
            </a:r>
            <a:r>
              <a:rPr lang="en-US" sz="7200" b="1" dirty="0" err="1">
                <a:solidFill>
                  <a:srgbClr val="002060"/>
                </a:solidFill>
              </a:rPr>
              <a:t>Lạy</a:t>
            </a:r>
            <a:r>
              <a:rPr lang="en-US" sz="7200" b="1" dirty="0">
                <a:solidFill>
                  <a:srgbClr val="002060"/>
                </a:solidFill>
              </a:rPr>
              <a:t> </a:t>
            </a:r>
            <a:r>
              <a:rPr lang="en-US" sz="7200" b="1" dirty="0" err="1">
                <a:solidFill>
                  <a:srgbClr val="002060"/>
                </a:solidFill>
              </a:rPr>
              <a:t>Chúa</a:t>
            </a:r>
            <a:r>
              <a:rPr lang="en-US" sz="7200" b="1" dirty="0">
                <a:solidFill>
                  <a:srgbClr val="002060"/>
                </a:solidFill>
              </a:rPr>
              <a:t>! Con </a:t>
            </a:r>
            <a:r>
              <a:rPr lang="en-US" sz="7200" b="1" dirty="0" err="1">
                <a:solidFill>
                  <a:srgbClr val="002060"/>
                </a:solidFill>
              </a:rPr>
              <a:t>xin</a:t>
            </a:r>
            <a:r>
              <a:rPr lang="en-US" sz="7200" b="1" dirty="0">
                <a:solidFill>
                  <a:srgbClr val="002060"/>
                </a:solidFill>
              </a:rPr>
              <a:t> </a:t>
            </a:r>
            <a:r>
              <a:rPr lang="en-US" sz="7200" b="1" dirty="0" err="1">
                <a:solidFill>
                  <a:srgbClr val="002060"/>
                </a:solidFill>
              </a:rPr>
              <a:t>chúc</a:t>
            </a:r>
            <a:r>
              <a:rPr lang="en-US" sz="7200" b="1" dirty="0">
                <a:solidFill>
                  <a:srgbClr val="002060"/>
                </a:solidFill>
              </a:rPr>
              <a:t> </a:t>
            </a:r>
            <a:r>
              <a:rPr lang="en-US" sz="7200" b="1" dirty="0" err="1">
                <a:solidFill>
                  <a:srgbClr val="002060"/>
                </a:solidFill>
              </a:rPr>
              <a:t>tụng</a:t>
            </a:r>
            <a:r>
              <a:rPr lang="en-US" sz="7200" b="1" dirty="0">
                <a:solidFill>
                  <a:srgbClr val="002060"/>
                </a:solidFill>
              </a:rPr>
              <a:t> </a:t>
            </a:r>
            <a:r>
              <a:rPr lang="en-US" sz="7200" b="1" dirty="0" err="1">
                <a:solidFill>
                  <a:srgbClr val="002060"/>
                </a:solidFill>
              </a:rPr>
              <a:t>danh</a:t>
            </a:r>
            <a:r>
              <a:rPr lang="en-US" sz="7200" b="1" dirty="0">
                <a:solidFill>
                  <a:srgbClr val="002060"/>
                </a:solidFill>
              </a:rPr>
              <a:t> </a:t>
            </a:r>
            <a:r>
              <a:rPr lang="en-US" sz="7200" b="1" dirty="0" err="1">
                <a:solidFill>
                  <a:srgbClr val="002060"/>
                </a:solidFill>
              </a:rPr>
              <a:t>Chúa</a:t>
            </a:r>
            <a:r>
              <a:rPr lang="en-US" sz="7200" b="1" dirty="0">
                <a:solidFill>
                  <a:srgbClr val="002060"/>
                </a:solidFill>
              </a:rPr>
              <a:t> </a:t>
            </a:r>
            <a:r>
              <a:rPr lang="en-US" sz="7200" b="1" dirty="0" err="1">
                <a:solidFill>
                  <a:srgbClr val="002060"/>
                </a:solidFill>
              </a:rPr>
              <a:t>tự</a:t>
            </a:r>
            <a:r>
              <a:rPr lang="en-US" sz="7200" b="1" dirty="0">
                <a:solidFill>
                  <a:srgbClr val="002060"/>
                </a:solidFill>
              </a:rPr>
              <a:t> </a:t>
            </a:r>
            <a:r>
              <a:rPr lang="en-US" sz="7200" b="1" dirty="0" err="1">
                <a:solidFill>
                  <a:srgbClr val="002060"/>
                </a:solidFill>
              </a:rPr>
              <a:t>giờ</a:t>
            </a:r>
            <a:r>
              <a:rPr lang="en-US" sz="7200" b="1" dirty="0">
                <a:solidFill>
                  <a:srgbClr val="002060"/>
                </a:solidFill>
              </a:rPr>
              <a:t> </a:t>
            </a:r>
            <a:r>
              <a:rPr lang="en-US" sz="7200" b="1" dirty="0" err="1">
                <a:solidFill>
                  <a:srgbClr val="002060"/>
                </a:solidFill>
              </a:rPr>
              <a:t>đây</a:t>
            </a:r>
            <a:r>
              <a:rPr lang="en-US" sz="7200" b="1" dirty="0">
                <a:solidFill>
                  <a:srgbClr val="002060"/>
                </a:solidFill>
              </a:rPr>
              <a:t> </a:t>
            </a:r>
            <a:r>
              <a:rPr lang="en-US" sz="7200" b="1" dirty="0" err="1">
                <a:solidFill>
                  <a:srgbClr val="002060"/>
                </a:solidFill>
              </a:rPr>
              <a:t>cho</a:t>
            </a:r>
            <a:r>
              <a:rPr lang="en-US" sz="7200" b="1" dirty="0">
                <a:solidFill>
                  <a:srgbClr val="002060"/>
                </a:solidFill>
              </a:rPr>
              <a:t> </a:t>
            </a:r>
            <a:r>
              <a:rPr lang="en-US" sz="7200" b="1" dirty="0" err="1">
                <a:solidFill>
                  <a:srgbClr val="002060"/>
                </a:solidFill>
              </a:rPr>
              <a:t>đến</a:t>
            </a:r>
            <a:r>
              <a:rPr lang="en-US" sz="7200" b="1" dirty="0">
                <a:solidFill>
                  <a:srgbClr val="002060"/>
                </a:solidFill>
              </a:rPr>
              <a:t> </a:t>
            </a:r>
            <a:r>
              <a:rPr lang="en-US" sz="7200" b="1" dirty="0" err="1">
                <a:solidFill>
                  <a:srgbClr val="002060"/>
                </a:solidFill>
              </a:rPr>
              <a:t>mãi</a:t>
            </a:r>
            <a:r>
              <a:rPr lang="en-US" sz="7200" b="1" dirty="0">
                <a:solidFill>
                  <a:srgbClr val="002060"/>
                </a:solidFill>
              </a:rPr>
              <a:t> </a:t>
            </a:r>
            <a:r>
              <a:rPr lang="en-US" sz="7200" b="1" dirty="0" err="1">
                <a:solidFill>
                  <a:srgbClr val="002060"/>
                </a:solidFill>
              </a:rPr>
              <a:t>muôn</a:t>
            </a:r>
            <a:r>
              <a:rPr lang="en-US" sz="7200" b="1" dirty="0">
                <a:solidFill>
                  <a:srgbClr val="002060"/>
                </a:solidFill>
              </a:rPr>
              <a:t> </a:t>
            </a:r>
            <a:r>
              <a:rPr lang="en-US" sz="7200" b="1" dirty="0" err="1" smtClean="0">
                <a:solidFill>
                  <a:srgbClr val="002060"/>
                </a:solidFill>
              </a:rPr>
              <a:t>đờ</a:t>
            </a:r>
            <a:r>
              <a:rPr lang="en-US" sz="7200" dirty="0" err="1" smtClean="0">
                <a:solidFill>
                  <a:srgbClr val="002060"/>
                </a:solidFill>
              </a:rPr>
              <a:t>i</a:t>
            </a:r>
            <a:r>
              <a:rPr lang="en-US"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25902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cs typeface="Times New Roman" pitchFamily="18" charset="0"/>
              </a:rPr>
              <a:t>Tk3:</a:t>
            </a:r>
            <a:r>
              <a:rPr lang="en-US" sz="6000" b="1" dirty="0">
                <a:solidFill>
                  <a:srgbClr val="002060"/>
                </a:solidFill>
                <a:effectLst/>
                <a:cs typeface="Times New Roman" pitchFamily="18" charset="0"/>
              </a:rPr>
              <a:t> </a:t>
            </a:r>
            <a:r>
              <a:rPr lang="vi-VN" sz="6000" b="1" dirty="0">
                <a:solidFill>
                  <a:srgbClr val="002060"/>
                </a:solidFill>
              </a:rPr>
              <a:t>Hát câu chúc tụng tôn vinh mọi công trình từ bàn tay Chúa. Hết mọi dân hãy chúc tụng </a:t>
            </a:r>
            <a:r>
              <a:rPr lang="vi-VN" sz="6000" b="1" dirty="0" smtClean="0">
                <a:solidFill>
                  <a:srgbClr val="002060"/>
                </a:solidFill>
              </a:rPr>
              <a:t>Ng</a:t>
            </a:r>
            <a:r>
              <a:rPr lang="en-GB" sz="6000" b="1" dirty="0">
                <a:solidFill>
                  <a:srgbClr val="002060"/>
                </a:solidFill>
              </a:rPr>
              <a:t>à</a:t>
            </a:r>
            <a:r>
              <a:rPr lang="vi-VN" sz="6000" b="1" dirty="0" smtClean="0">
                <a:solidFill>
                  <a:srgbClr val="002060"/>
                </a:solidFill>
              </a:rPr>
              <a:t>i</a:t>
            </a:r>
            <a:r>
              <a:rPr lang="vi-VN" sz="6000" b="1" dirty="0">
                <a:solidFill>
                  <a:srgbClr val="002060"/>
                </a:solidFill>
              </a:rPr>
              <a:t>, và nhận biết nước </a:t>
            </a:r>
            <a:r>
              <a:rPr lang="vi-VN" sz="6000" b="1" dirty="0" smtClean="0">
                <a:solidFill>
                  <a:srgbClr val="002060"/>
                </a:solidFill>
              </a:rPr>
              <a:t>Ng</a:t>
            </a:r>
            <a:r>
              <a:rPr lang="en-GB" sz="6000" b="1" dirty="0">
                <a:solidFill>
                  <a:srgbClr val="002060"/>
                </a:solidFill>
              </a:rPr>
              <a:t>à</a:t>
            </a:r>
            <a:r>
              <a:rPr lang="vi-VN" sz="6000" b="1" dirty="0" smtClean="0">
                <a:solidFill>
                  <a:srgbClr val="002060"/>
                </a:solidFill>
              </a:rPr>
              <a:t>i </a:t>
            </a:r>
            <a:r>
              <a:rPr lang="vi-VN" sz="6000" b="1" dirty="0">
                <a:solidFill>
                  <a:srgbClr val="002060"/>
                </a:solidFill>
              </a:rPr>
              <a:t>vinh quang.</a:t>
            </a: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cs typeface="Times New Roman" pitchFamily="18" charset="0"/>
              </a:rPr>
              <a:t>Đk</a:t>
            </a:r>
            <a:r>
              <a:rPr lang="en-US" sz="8000" b="1" u="sng" dirty="0">
                <a:solidFill>
                  <a:srgbClr val="C00000"/>
                </a:solidFill>
                <a:effectLst/>
                <a:cs typeface="Times New Roman" pitchFamily="18" charset="0"/>
              </a:rPr>
              <a:t>:</a:t>
            </a:r>
            <a:r>
              <a:rPr lang="en-US" sz="8000" b="1" dirty="0">
                <a:solidFill>
                  <a:srgbClr val="002060"/>
                </a:solidFill>
                <a:effectLst/>
                <a:cs typeface="Times New Roman" pitchFamily="18" charset="0"/>
              </a:rPr>
              <a:t> </a:t>
            </a:r>
            <a:r>
              <a:rPr lang="en-US" sz="8000" b="1" dirty="0" err="1">
                <a:solidFill>
                  <a:srgbClr val="002060"/>
                </a:solidFill>
              </a:rPr>
              <a:t>Lạy</a:t>
            </a:r>
            <a:r>
              <a:rPr lang="en-US" sz="8000" b="1" dirty="0">
                <a:solidFill>
                  <a:srgbClr val="002060"/>
                </a:solidFill>
              </a:rPr>
              <a:t> </a:t>
            </a:r>
            <a:r>
              <a:rPr lang="en-US" sz="8000" b="1" dirty="0" err="1">
                <a:solidFill>
                  <a:srgbClr val="002060"/>
                </a:solidFill>
              </a:rPr>
              <a:t>Chúa</a:t>
            </a:r>
            <a:r>
              <a:rPr lang="en-US" sz="8000" b="1" dirty="0">
                <a:solidFill>
                  <a:srgbClr val="002060"/>
                </a:solidFill>
              </a:rPr>
              <a:t>! Con </a:t>
            </a:r>
            <a:r>
              <a:rPr lang="en-US" sz="8000" b="1" dirty="0" err="1">
                <a:solidFill>
                  <a:srgbClr val="002060"/>
                </a:solidFill>
              </a:rPr>
              <a:t>xin</a:t>
            </a:r>
            <a:r>
              <a:rPr lang="en-US" sz="8000" b="1" dirty="0">
                <a:solidFill>
                  <a:srgbClr val="002060"/>
                </a:solidFill>
              </a:rPr>
              <a:t> </a:t>
            </a:r>
            <a:r>
              <a:rPr lang="en-US" sz="8000" b="1" dirty="0" err="1">
                <a:solidFill>
                  <a:srgbClr val="002060"/>
                </a:solidFill>
              </a:rPr>
              <a:t>chúc</a:t>
            </a:r>
            <a:r>
              <a:rPr lang="en-US" sz="8000" b="1" dirty="0">
                <a:solidFill>
                  <a:srgbClr val="002060"/>
                </a:solidFill>
              </a:rPr>
              <a:t> </a:t>
            </a:r>
            <a:r>
              <a:rPr lang="en-US" sz="8000" b="1" dirty="0" err="1">
                <a:solidFill>
                  <a:srgbClr val="002060"/>
                </a:solidFill>
              </a:rPr>
              <a:t>tụng</a:t>
            </a:r>
            <a:r>
              <a:rPr lang="en-US" sz="8000" b="1" dirty="0">
                <a:solidFill>
                  <a:srgbClr val="002060"/>
                </a:solidFill>
              </a:rPr>
              <a:t> </a:t>
            </a:r>
            <a:r>
              <a:rPr lang="en-US" sz="8000" b="1" dirty="0" err="1">
                <a:solidFill>
                  <a:srgbClr val="002060"/>
                </a:solidFill>
              </a:rPr>
              <a:t>danh</a:t>
            </a:r>
            <a:r>
              <a:rPr lang="en-US" sz="8000" b="1" dirty="0">
                <a:solidFill>
                  <a:srgbClr val="002060"/>
                </a:solidFill>
              </a:rPr>
              <a:t> </a:t>
            </a:r>
            <a:r>
              <a:rPr lang="en-US" sz="8000" b="1" dirty="0" err="1">
                <a:solidFill>
                  <a:srgbClr val="002060"/>
                </a:solidFill>
              </a:rPr>
              <a:t>Chúa</a:t>
            </a:r>
            <a:r>
              <a:rPr lang="en-US" sz="8000" b="1" dirty="0">
                <a:solidFill>
                  <a:srgbClr val="002060"/>
                </a:solidFill>
              </a:rPr>
              <a:t> </a:t>
            </a:r>
            <a:r>
              <a:rPr lang="en-US" sz="8000" b="1" dirty="0" err="1">
                <a:solidFill>
                  <a:srgbClr val="002060"/>
                </a:solidFill>
              </a:rPr>
              <a:t>tự</a:t>
            </a:r>
            <a:r>
              <a:rPr lang="en-US" sz="8000" b="1" dirty="0">
                <a:solidFill>
                  <a:srgbClr val="002060"/>
                </a:solidFill>
              </a:rPr>
              <a:t> </a:t>
            </a:r>
            <a:r>
              <a:rPr lang="en-US" sz="8000" b="1" dirty="0" err="1">
                <a:solidFill>
                  <a:srgbClr val="002060"/>
                </a:solidFill>
              </a:rPr>
              <a:t>giờ</a:t>
            </a:r>
            <a:r>
              <a:rPr lang="en-US" sz="8000" b="1" dirty="0">
                <a:solidFill>
                  <a:srgbClr val="002060"/>
                </a:solidFill>
              </a:rPr>
              <a:t> </a:t>
            </a:r>
            <a:r>
              <a:rPr lang="en-US" sz="8000" b="1" dirty="0" err="1">
                <a:solidFill>
                  <a:srgbClr val="002060"/>
                </a:solidFill>
              </a:rPr>
              <a:t>đây</a:t>
            </a:r>
            <a:r>
              <a:rPr lang="en-US" sz="8000" b="1" dirty="0">
                <a:solidFill>
                  <a:srgbClr val="002060"/>
                </a:solidFill>
              </a:rPr>
              <a:t> </a:t>
            </a:r>
            <a:r>
              <a:rPr lang="en-US" sz="8000" b="1" dirty="0" err="1">
                <a:solidFill>
                  <a:srgbClr val="002060"/>
                </a:solidFill>
              </a:rPr>
              <a:t>cho</a:t>
            </a:r>
            <a:r>
              <a:rPr lang="en-US" sz="8000" b="1" dirty="0">
                <a:solidFill>
                  <a:srgbClr val="002060"/>
                </a:solidFill>
              </a:rPr>
              <a:t> </a:t>
            </a:r>
            <a:r>
              <a:rPr lang="en-US" sz="8000" b="1" dirty="0" err="1">
                <a:solidFill>
                  <a:srgbClr val="002060"/>
                </a:solidFill>
              </a:rPr>
              <a:t>đến</a:t>
            </a:r>
            <a:r>
              <a:rPr lang="en-US" sz="8000" b="1" dirty="0">
                <a:solidFill>
                  <a:srgbClr val="002060"/>
                </a:solidFill>
              </a:rPr>
              <a:t> </a:t>
            </a:r>
            <a:r>
              <a:rPr lang="en-US" sz="8000" b="1" dirty="0" err="1">
                <a:solidFill>
                  <a:srgbClr val="002060"/>
                </a:solidFill>
              </a:rPr>
              <a:t>mãi</a:t>
            </a:r>
            <a:r>
              <a:rPr lang="en-US" sz="8000" b="1" dirty="0">
                <a:solidFill>
                  <a:srgbClr val="002060"/>
                </a:solidFill>
              </a:rPr>
              <a:t> </a:t>
            </a:r>
            <a:r>
              <a:rPr lang="en-US" sz="8000" b="1" dirty="0" err="1">
                <a:solidFill>
                  <a:srgbClr val="002060"/>
                </a:solidFill>
              </a:rPr>
              <a:t>muôn</a:t>
            </a:r>
            <a:r>
              <a:rPr lang="en-US" sz="8000" b="1" dirty="0">
                <a:solidFill>
                  <a:srgbClr val="002060"/>
                </a:solidFill>
              </a:rPr>
              <a:t> </a:t>
            </a:r>
            <a:r>
              <a:rPr lang="en-US" sz="8000" b="1" dirty="0" err="1" smtClean="0">
                <a:solidFill>
                  <a:srgbClr val="002060"/>
                </a:solidFill>
              </a:rPr>
              <a:t>đờ</a:t>
            </a:r>
            <a:r>
              <a:rPr lang="en-US" sz="8000" dirty="0" err="1" smtClean="0">
                <a:solidFill>
                  <a:srgbClr val="002060"/>
                </a:solidFill>
              </a:rPr>
              <a:t>i</a:t>
            </a:r>
            <a:r>
              <a:rPr lang="en-US" sz="8000" dirty="0" smtClean="0">
                <a:solidFill>
                  <a:srgbClr val="002060"/>
                </a:solidFill>
              </a:rPr>
              <a:t>.</a:t>
            </a:r>
            <a:endParaRPr lang="en-US" sz="8000" b="1" dirty="0">
              <a:solidFill>
                <a:srgbClr val="002060"/>
              </a:solidFill>
              <a:effectLst/>
              <a:cs typeface="Times New Roman" pitchFamily="18" charset="0"/>
            </a:endParaRPr>
          </a:p>
        </p:txBody>
      </p:sp>
    </p:spTree>
    <p:extLst>
      <p:ext uri="{BB962C8B-B14F-4D97-AF65-F5344CB8AC3E}">
        <p14:creationId xmlns:p14="http://schemas.microsoft.com/office/powerpoint/2010/main" val="338468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cs typeface="Times New Roman" pitchFamily="18" charset="0"/>
              </a:rPr>
              <a:t>Tk4:</a:t>
            </a:r>
            <a:r>
              <a:rPr lang="en-US" sz="5400" b="1" dirty="0" smtClean="0">
                <a:solidFill>
                  <a:srgbClr val="002060"/>
                </a:solidFill>
                <a:effectLst/>
                <a:cs typeface="Times New Roman" pitchFamily="18" charset="0"/>
              </a:rPr>
              <a:t> </a:t>
            </a:r>
            <a:r>
              <a:rPr lang="vi-VN" sz="5400" b="1" dirty="0">
                <a:solidFill>
                  <a:srgbClr val="002060"/>
                </a:solidFill>
              </a:rPr>
              <a:t>Chúa luôn thánh thiện, công minh trong hết mọi đường nẻo Chúa. Chúa gần ai kêu khấn Danh </a:t>
            </a:r>
            <a:r>
              <a:rPr lang="vi-VN" sz="5400" b="1" dirty="0" smtClean="0">
                <a:solidFill>
                  <a:srgbClr val="002060"/>
                </a:solidFill>
              </a:rPr>
              <a:t>Ng</a:t>
            </a:r>
            <a:r>
              <a:rPr lang="en-GB" sz="5400" b="1" dirty="0">
                <a:solidFill>
                  <a:srgbClr val="002060"/>
                </a:solidFill>
              </a:rPr>
              <a:t>à</a:t>
            </a:r>
            <a:r>
              <a:rPr lang="vi-VN" sz="5400" b="1" dirty="0" smtClean="0">
                <a:solidFill>
                  <a:srgbClr val="002060"/>
                </a:solidFill>
              </a:rPr>
              <a:t>i</a:t>
            </a:r>
            <a:r>
              <a:rPr lang="vi-VN" sz="5400" b="1" dirty="0">
                <a:solidFill>
                  <a:srgbClr val="002060"/>
                </a:solidFill>
              </a:rPr>
              <a:t>, và thành tín chẳng hề phôi phai.</a:t>
            </a:r>
          </a:p>
        </p:txBody>
      </p:sp>
    </p:spTree>
    <p:extLst>
      <p:ext uri="{BB962C8B-B14F-4D97-AF65-F5344CB8AC3E}">
        <p14:creationId xmlns:p14="http://schemas.microsoft.com/office/powerpoint/2010/main" val="157168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a:solidFill>
                  <a:srgbClr val="C00000"/>
                </a:solidFill>
                <a:effectLst/>
                <a:cs typeface="Times New Roman" pitchFamily="18" charset="0"/>
              </a:rPr>
              <a:t>Đk</a:t>
            </a:r>
            <a:r>
              <a:rPr lang="en-US" sz="8000" b="1" u="sng" dirty="0">
                <a:solidFill>
                  <a:srgbClr val="C00000"/>
                </a:solidFill>
                <a:effectLst/>
                <a:cs typeface="Times New Roman" pitchFamily="18" charset="0"/>
              </a:rPr>
              <a:t>:</a:t>
            </a:r>
            <a:r>
              <a:rPr lang="en-US" sz="8000" b="1" dirty="0">
                <a:solidFill>
                  <a:srgbClr val="002060"/>
                </a:solidFill>
                <a:effectLst/>
                <a:cs typeface="Times New Roman" pitchFamily="18" charset="0"/>
              </a:rPr>
              <a:t> </a:t>
            </a:r>
            <a:r>
              <a:rPr lang="en-US" sz="8000" b="1" dirty="0" err="1">
                <a:solidFill>
                  <a:srgbClr val="002060"/>
                </a:solidFill>
              </a:rPr>
              <a:t>Lạy</a:t>
            </a:r>
            <a:r>
              <a:rPr lang="en-US" sz="8000" b="1" dirty="0">
                <a:solidFill>
                  <a:srgbClr val="002060"/>
                </a:solidFill>
              </a:rPr>
              <a:t> </a:t>
            </a:r>
            <a:r>
              <a:rPr lang="en-US" sz="8000" b="1" dirty="0" err="1">
                <a:solidFill>
                  <a:srgbClr val="002060"/>
                </a:solidFill>
              </a:rPr>
              <a:t>Chúa</a:t>
            </a:r>
            <a:r>
              <a:rPr lang="en-US" sz="8000" b="1" dirty="0">
                <a:solidFill>
                  <a:srgbClr val="002060"/>
                </a:solidFill>
              </a:rPr>
              <a:t>! Con </a:t>
            </a:r>
            <a:r>
              <a:rPr lang="en-US" sz="8000" b="1" dirty="0" err="1">
                <a:solidFill>
                  <a:srgbClr val="002060"/>
                </a:solidFill>
              </a:rPr>
              <a:t>xin</a:t>
            </a:r>
            <a:r>
              <a:rPr lang="en-US" sz="8000" b="1" dirty="0">
                <a:solidFill>
                  <a:srgbClr val="002060"/>
                </a:solidFill>
              </a:rPr>
              <a:t> </a:t>
            </a:r>
            <a:r>
              <a:rPr lang="en-US" sz="8000" b="1" dirty="0" err="1">
                <a:solidFill>
                  <a:srgbClr val="002060"/>
                </a:solidFill>
              </a:rPr>
              <a:t>chúc</a:t>
            </a:r>
            <a:r>
              <a:rPr lang="en-US" sz="8000" b="1" dirty="0">
                <a:solidFill>
                  <a:srgbClr val="002060"/>
                </a:solidFill>
              </a:rPr>
              <a:t> </a:t>
            </a:r>
            <a:r>
              <a:rPr lang="en-US" sz="8000" b="1" dirty="0" err="1">
                <a:solidFill>
                  <a:srgbClr val="002060"/>
                </a:solidFill>
              </a:rPr>
              <a:t>tụng</a:t>
            </a:r>
            <a:r>
              <a:rPr lang="en-US" sz="8000" b="1" dirty="0">
                <a:solidFill>
                  <a:srgbClr val="002060"/>
                </a:solidFill>
              </a:rPr>
              <a:t> </a:t>
            </a:r>
            <a:r>
              <a:rPr lang="en-US" sz="8000" b="1" dirty="0" err="1">
                <a:solidFill>
                  <a:srgbClr val="002060"/>
                </a:solidFill>
              </a:rPr>
              <a:t>danh</a:t>
            </a:r>
            <a:r>
              <a:rPr lang="en-US" sz="8000" b="1" dirty="0">
                <a:solidFill>
                  <a:srgbClr val="002060"/>
                </a:solidFill>
              </a:rPr>
              <a:t> </a:t>
            </a:r>
            <a:r>
              <a:rPr lang="en-US" sz="8000" b="1" dirty="0" err="1">
                <a:solidFill>
                  <a:srgbClr val="002060"/>
                </a:solidFill>
              </a:rPr>
              <a:t>Chúa</a:t>
            </a:r>
            <a:r>
              <a:rPr lang="en-US" sz="8000" b="1" dirty="0">
                <a:solidFill>
                  <a:srgbClr val="002060"/>
                </a:solidFill>
              </a:rPr>
              <a:t> </a:t>
            </a:r>
            <a:r>
              <a:rPr lang="en-US" sz="8000" b="1" dirty="0" err="1">
                <a:solidFill>
                  <a:srgbClr val="002060"/>
                </a:solidFill>
              </a:rPr>
              <a:t>tự</a:t>
            </a:r>
            <a:r>
              <a:rPr lang="en-US" sz="8000" b="1" dirty="0">
                <a:solidFill>
                  <a:srgbClr val="002060"/>
                </a:solidFill>
              </a:rPr>
              <a:t> </a:t>
            </a:r>
            <a:r>
              <a:rPr lang="en-US" sz="8000" b="1" dirty="0" err="1">
                <a:solidFill>
                  <a:srgbClr val="002060"/>
                </a:solidFill>
              </a:rPr>
              <a:t>giờ</a:t>
            </a:r>
            <a:r>
              <a:rPr lang="en-US" sz="8000" b="1" dirty="0">
                <a:solidFill>
                  <a:srgbClr val="002060"/>
                </a:solidFill>
              </a:rPr>
              <a:t> </a:t>
            </a:r>
            <a:r>
              <a:rPr lang="en-US" sz="8000" b="1" dirty="0" err="1">
                <a:solidFill>
                  <a:srgbClr val="002060"/>
                </a:solidFill>
              </a:rPr>
              <a:t>đây</a:t>
            </a:r>
            <a:r>
              <a:rPr lang="en-US" sz="8000" b="1" dirty="0">
                <a:solidFill>
                  <a:srgbClr val="002060"/>
                </a:solidFill>
              </a:rPr>
              <a:t> </a:t>
            </a:r>
            <a:r>
              <a:rPr lang="en-US" sz="8000" b="1" dirty="0" err="1">
                <a:solidFill>
                  <a:srgbClr val="002060"/>
                </a:solidFill>
              </a:rPr>
              <a:t>cho</a:t>
            </a:r>
            <a:r>
              <a:rPr lang="en-US" sz="8000" b="1" dirty="0">
                <a:solidFill>
                  <a:srgbClr val="002060"/>
                </a:solidFill>
              </a:rPr>
              <a:t> </a:t>
            </a:r>
            <a:r>
              <a:rPr lang="en-US" sz="8000" b="1" dirty="0" err="1">
                <a:solidFill>
                  <a:srgbClr val="002060"/>
                </a:solidFill>
              </a:rPr>
              <a:t>đến</a:t>
            </a:r>
            <a:r>
              <a:rPr lang="en-US" sz="8000" b="1" dirty="0">
                <a:solidFill>
                  <a:srgbClr val="002060"/>
                </a:solidFill>
              </a:rPr>
              <a:t> </a:t>
            </a:r>
            <a:r>
              <a:rPr lang="en-US" sz="8000" b="1" dirty="0" err="1">
                <a:solidFill>
                  <a:srgbClr val="002060"/>
                </a:solidFill>
              </a:rPr>
              <a:t>mãi</a:t>
            </a:r>
            <a:r>
              <a:rPr lang="en-US" sz="8000" b="1" dirty="0">
                <a:solidFill>
                  <a:srgbClr val="002060"/>
                </a:solidFill>
              </a:rPr>
              <a:t> </a:t>
            </a:r>
            <a:r>
              <a:rPr lang="en-US" sz="8000" b="1" dirty="0" err="1">
                <a:solidFill>
                  <a:srgbClr val="002060"/>
                </a:solidFill>
              </a:rPr>
              <a:t>muôn</a:t>
            </a:r>
            <a:r>
              <a:rPr lang="en-US" sz="8000" b="1" dirty="0">
                <a:solidFill>
                  <a:srgbClr val="002060"/>
                </a:solidFill>
              </a:rPr>
              <a:t> </a:t>
            </a:r>
            <a:r>
              <a:rPr lang="en-US" sz="8000" b="1" dirty="0" err="1" smtClean="0">
                <a:solidFill>
                  <a:srgbClr val="002060"/>
                </a:solidFill>
              </a:rPr>
              <a:t>đời</a:t>
            </a:r>
            <a:r>
              <a:rPr lang="en-US" sz="8000" b="1" dirty="0" smtClean="0">
                <a:solidFill>
                  <a:srgbClr val="002060"/>
                </a:solidFill>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80457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3108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 y="393602"/>
            <a:ext cx="9144000" cy="4324350"/>
          </a:xfrm>
        </p:spPr>
        <p:txBody>
          <a:bodyPr>
            <a:noAutofit/>
          </a:bodyPr>
          <a:lstStyle/>
          <a:p>
            <a:pPr algn="just"/>
            <a:r>
              <a:rPr lang="en-GB" sz="5400" b="1" dirty="0" err="1" smtClean="0">
                <a:solidFill>
                  <a:srgbClr val="002060"/>
                </a:solidFill>
                <a:effectLst/>
              </a:rPr>
              <a:t>Chúc</a:t>
            </a:r>
            <a:r>
              <a:rPr lang="en-GB" sz="5400" b="1" dirty="0" smtClean="0">
                <a:solidFill>
                  <a:srgbClr val="002060"/>
                </a:solidFill>
                <a:effectLst/>
              </a:rPr>
              <a:t> </a:t>
            </a:r>
            <a:r>
              <a:rPr lang="en-GB" sz="5400" b="1" dirty="0" err="1" smtClean="0">
                <a:solidFill>
                  <a:srgbClr val="002060"/>
                </a:solidFill>
                <a:effectLst/>
              </a:rPr>
              <a:t>tụng</a:t>
            </a:r>
            <a:r>
              <a:rPr lang="en-GB" sz="5400" b="1" dirty="0" smtClean="0">
                <a:solidFill>
                  <a:srgbClr val="002060"/>
                </a:solidFill>
                <a:effectLst/>
              </a:rPr>
              <a:t> </a:t>
            </a:r>
            <a:r>
              <a:rPr lang="en-GB" sz="5400" b="1" dirty="0" err="1" smtClean="0">
                <a:solidFill>
                  <a:srgbClr val="002060"/>
                </a:solidFill>
                <a:effectLst/>
              </a:rPr>
              <a:t>Thiên</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a:t>
            </a:r>
            <a:r>
              <a:rPr lang="en-GB" sz="5400" b="1" dirty="0" err="1" smtClean="0">
                <a:solidFill>
                  <a:srgbClr val="002060"/>
                </a:solidFill>
                <a:effectLst/>
              </a:rPr>
              <a:t>là</a:t>
            </a:r>
            <a:r>
              <a:rPr lang="en-GB" sz="5400" b="1" dirty="0" smtClean="0">
                <a:solidFill>
                  <a:srgbClr val="002060"/>
                </a:solidFill>
                <a:effectLst/>
              </a:rPr>
              <a:t> Cha </a:t>
            </a:r>
            <a:r>
              <a:rPr lang="en-GB" sz="5400" b="1" dirty="0" err="1" smtClean="0">
                <a:solidFill>
                  <a:srgbClr val="002060"/>
                </a:solidFill>
                <a:effectLst/>
              </a:rPr>
              <a:t>Đức</a:t>
            </a:r>
            <a:r>
              <a:rPr lang="en-GB" sz="5400" b="1" dirty="0" smtClean="0">
                <a:solidFill>
                  <a:srgbClr val="002060"/>
                </a:solidFill>
                <a:effectLst/>
              </a:rPr>
              <a:t> </a:t>
            </a:r>
            <a:r>
              <a:rPr lang="en-GB" sz="5400" b="1" dirty="0" err="1" smtClean="0">
                <a:solidFill>
                  <a:srgbClr val="002060"/>
                </a:solidFill>
                <a:effectLst/>
              </a:rPr>
              <a:t>Giê</a:t>
            </a:r>
            <a:r>
              <a:rPr lang="en-GB" sz="5400" b="1" dirty="0" smtClean="0">
                <a:solidFill>
                  <a:srgbClr val="002060"/>
                </a:solidFill>
                <a:effectLst/>
              </a:rPr>
              <a:t> </a:t>
            </a:r>
            <a:r>
              <a:rPr lang="en-GB" sz="5400" b="1" dirty="0" err="1" smtClean="0">
                <a:solidFill>
                  <a:srgbClr val="002060"/>
                </a:solidFill>
                <a:effectLst/>
              </a:rPr>
              <a:t>su</a:t>
            </a:r>
            <a:r>
              <a:rPr lang="en-GB" sz="5400" b="1" dirty="0" smtClean="0">
                <a:solidFill>
                  <a:srgbClr val="002060"/>
                </a:solidFill>
                <a:effectLst/>
              </a:rPr>
              <a:t> Ki </a:t>
            </a:r>
            <a:r>
              <a:rPr lang="en-GB" sz="5400" b="1" dirty="0" err="1" smtClean="0">
                <a:solidFill>
                  <a:srgbClr val="002060"/>
                </a:solidFill>
                <a:effectLst/>
              </a:rPr>
              <a:t>Tô</a:t>
            </a:r>
            <a:r>
              <a:rPr lang="en-GB" sz="5400" b="1" dirty="0" smtClean="0">
                <a:solidFill>
                  <a:srgbClr val="002060"/>
                </a:solidFill>
              </a:rPr>
              <a:t>, </a:t>
            </a:r>
            <a:r>
              <a:rPr lang="en-GB" sz="5400" b="1" dirty="0" err="1" smtClean="0">
                <a:solidFill>
                  <a:srgbClr val="002060"/>
                </a:solidFill>
              </a:rPr>
              <a:t>Chúa</a:t>
            </a:r>
            <a:r>
              <a:rPr lang="en-GB" sz="5400" b="1" dirty="0" smtClean="0">
                <a:solidFill>
                  <a:srgbClr val="002060"/>
                </a:solidFill>
              </a:rPr>
              <a:t> </a:t>
            </a:r>
            <a:r>
              <a:rPr lang="en-GB" sz="5400" b="1" dirty="0" err="1" smtClean="0">
                <a:solidFill>
                  <a:srgbClr val="002060"/>
                </a:solidFill>
              </a:rPr>
              <a:t>chúng</a:t>
            </a:r>
            <a:r>
              <a:rPr lang="en-GB" sz="5400" b="1" dirty="0" smtClean="0">
                <a:solidFill>
                  <a:srgbClr val="002060"/>
                </a:solidFill>
              </a:rPr>
              <a:t> ta. </a:t>
            </a:r>
            <a:r>
              <a:rPr lang="en-GB" sz="5400" b="1" dirty="0" err="1" smtClean="0">
                <a:solidFill>
                  <a:srgbClr val="002060"/>
                </a:solidFill>
              </a:rPr>
              <a:t>Đấng</a:t>
            </a:r>
            <a:r>
              <a:rPr lang="en-GB" sz="5400" b="1" dirty="0" smtClean="0">
                <a:solidFill>
                  <a:srgbClr val="002060"/>
                </a:solidFill>
              </a:rPr>
              <a:t> </a:t>
            </a:r>
            <a:r>
              <a:rPr lang="en-GB" sz="5400" b="1" dirty="0" err="1" smtClean="0">
                <a:solidFill>
                  <a:srgbClr val="002060"/>
                </a:solidFill>
              </a:rPr>
              <a:t>đã</a:t>
            </a:r>
            <a:r>
              <a:rPr lang="en-GB" sz="5400" b="1" dirty="0" smtClean="0">
                <a:solidFill>
                  <a:srgbClr val="002060"/>
                </a:solidFill>
              </a:rPr>
              <a:t> ban </a:t>
            </a:r>
            <a:r>
              <a:rPr lang="en-GB" sz="5400" b="1" dirty="0" err="1" smtClean="0">
                <a:solidFill>
                  <a:srgbClr val="002060"/>
                </a:solidFill>
              </a:rPr>
              <a:t>mọi</a:t>
            </a:r>
            <a:r>
              <a:rPr lang="en-GB" sz="5400" b="1" dirty="0" smtClean="0">
                <a:solidFill>
                  <a:srgbClr val="002060"/>
                </a:solidFill>
              </a:rPr>
              <a:t> </a:t>
            </a:r>
            <a:r>
              <a:rPr lang="en-GB" sz="5400" b="1" dirty="0" err="1" smtClean="0">
                <a:solidFill>
                  <a:srgbClr val="002060"/>
                </a:solidFill>
              </a:rPr>
              <a:t>ơn</a:t>
            </a:r>
            <a:r>
              <a:rPr lang="en-GB" sz="5400" b="1" dirty="0" smtClean="0">
                <a:solidFill>
                  <a:srgbClr val="002060"/>
                </a:solidFill>
              </a:rPr>
              <a:t> </a:t>
            </a:r>
            <a:r>
              <a:rPr lang="en-GB" sz="5400" b="1" dirty="0" err="1" smtClean="0">
                <a:solidFill>
                  <a:srgbClr val="002060"/>
                </a:solidFill>
              </a:rPr>
              <a:t>lành</a:t>
            </a:r>
            <a:r>
              <a:rPr lang="en-GB" sz="5400" b="1" dirty="0" smtClean="0">
                <a:solidFill>
                  <a:srgbClr val="002060"/>
                </a:solidFill>
              </a:rPr>
              <a:t> </a:t>
            </a:r>
            <a:r>
              <a:rPr lang="en-GB" sz="5400" b="1" dirty="0" err="1" smtClean="0">
                <a:solidFill>
                  <a:srgbClr val="002060"/>
                </a:solidFill>
              </a:rPr>
              <a:t>cho</a:t>
            </a:r>
            <a:r>
              <a:rPr lang="en-GB" sz="5400" b="1" dirty="0" smtClean="0">
                <a:solidFill>
                  <a:srgbClr val="002060"/>
                </a:solidFill>
              </a:rPr>
              <a:t> </a:t>
            </a:r>
            <a:r>
              <a:rPr lang="en-GB" sz="5400" b="1" dirty="0" err="1" smtClean="0">
                <a:solidFill>
                  <a:srgbClr val="002060"/>
                </a:solidFill>
              </a:rPr>
              <a:t>chúng</a:t>
            </a:r>
            <a:r>
              <a:rPr lang="en-GB" sz="5400" b="1" dirty="0" smtClean="0">
                <a:solidFill>
                  <a:srgbClr val="002060"/>
                </a:solidFill>
              </a:rPr>
              <a:t> ta.</a:t>
            </a:r>
            <a:endParaRPr lang="en-US" sz="5400" b="1" u="sng" dirty="0">
              <a:solidFill>
                <a:srgbClr val="C00000"/>
              </a:solidFill>
              <a:effectLst/>
              <a:latin typeface="UTM American Sans" pitchFamily="18" charset="0"/>
              <a:cs typeface="Times New Roman" pitchFamily="18" charset="0"/>
            </a:endParaRPr>
          </a:p>
        </p:txBody>
      </p:sp>
      <p:sp>
        <p:nvSpPr>
          <p:cNvPr id="3" name="Rectangle 2"/>
          <p:cNvSpPr/>
          <p:nvPr/>
        </p:nvSpPr>
        <p:spPr>
          <a:xfrm>
            <a:off x="18288" y="3548"/>
            <a:ext cx="4401312" cy="769441"/>
          </a:xfrm>
          <a:prstGeom prst="rect">
            <a:avLst/>
          </a:prstGeom>
        </p:spPr>
        <p:txBody>
          <a:bodyPr wrap="square">
            <a:spAutoFit/>
          </a:bodyPr>
          <a:lstStyle/>
          <a:p>
            <a:r>
              <a:rPr lang="en-US" sz="4400" dirty="0">
                <a:solidFill>
                  <a:srgbClr val="FF0000"/>
                </a:solidFill>
              </a:rPr>
              <a:t>Alleluia-alleluia:</a:t>
            </a:r>
          </a:p>
        </p:txBody>
      </p:sp>
      <p:sp>
        <p:nvSpPr>
          <p:cNvPr id="4" name="Rectangle 3"/>
          <p:cNvSpPr/>
          <p:nvPr/>
        </p:nvSpPr>
        <p:spPr>
          <a:xfrm>
            <a:off x="6019800" y="4324350"/>
            <a:ext cx="2263761" cy="707886"/>
          </a:xfrm>
          <a:prstGeom prst="rect">
            <a:avLst/>
          </a:prstGeom>
        </p:spPr>
        <p:txBody>
          <a:bodyPr wrap="none">
            <a:spAutoFit/>
          </a:bodyPr>
          <a:lstStyle/>
          <a:p>
            <a:r>
              <a:rPr lang="en-US" sz="4000" dirty="0">
                <a:solidFill>
                  <a:srgbClr val="FF0000"/>
                </a:solidFill>
              </a:rPr>
              <a:t>Alleluia… </a:t>
            </a: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2188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rmAutofit/>
          </a:bodyPr>
          <a:lstStyle/>
          <a:p>
            <a:pPr>
              <a:lnSpc>
                <a:spcPct val="120000"/>
              </a:lnSpc>
            </a:pP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 CHÚA ĐẤT TRỜI</a:t>
            </a:r>
            <a:r>
              <a:rPr lang="en-US"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 </a:t>
            </a: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Anh</a:t>
            </a:r>
            <a:r>
              <a:rPr lang="en-US"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Đức</a:t>
            </a:r>
            <a:endParaRPr lang="vi-VN"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vi-VN" sz="5000" b="1" dirty="0">
                <a:solidFill>
                  <a:srgbClr val="002060"/>
                </a:solidFill>
              </a:rPr>
              <a:t>Chúng con hiệp nhau đây phút giây này trong ngày cuối năm. Chung muôn câu ca, chung lời cảm tạ vì ơn Thiên Chúa đã ban xuống đời con trong một năm qua.</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smtClean="0">
                <a:solidFill>
                  <a:srgbClr val="C00000"/>
                </a:solidFill>
                <a:effectLst/>
                <a:cs typeface="Times New Roman" pitchFamily="18" charset="0"/>
              </a:rPr>
              <a:t>Tk1 A:</a:t>
            </a:r>
            <a:r>
              <a:rPr lang="en-US" b="1" dirty="0" smtClean="0">
                <a:solidFill>
                  <a:srgbClr val="002060"/>
                </a:solidFill>
                <a:effectLst/>
                <a:cs typeface="Times New Roman" pitchFamily="18" charset="0"/>
              </a:rPr>
              <a:t> </a:t>
            </a:r>
            <a:r>
              <a:rPr lang="vi-VN" b="1" dirty="0">
                <a:solidFill>
                  <a:srgbClr val="002060"/>
                </a:solidFill>
                <a:effectLst/>
              </a:rPr>
              <a:t> </a:t>
            </a:r>
            <a:r>
              <a:rPr lang="vi-VN" b="1" dirty="0">
                <a:solidFill>
                  <a:srgbClr val="002060"/>
                </a:solidFill>
              </a:rPr>
              <a:t>Tựa làn trầm hương như trầm hương bay lên trước tòa. Nồng nàn bài ca xinh đẹp muôn là muôn sắc hoa. Hiệp lời tôn vinh Chúa trời đất, lòng thành hát dâng câu tạ ơn. Tình Cha thiết tha chan hòa trải khắp gần xa. </a:t>
            </a:r>
            <a:endParaRPr lang="en-US" b="1"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smtClean="0">
                <a:solidFill>
                  <a:srgbClr val="C00000"/>
                </a:solidFill>
                <a:effectLst/>
                <a:cs typeface="Times New Roman" pitchFamily="18" charset="0"/>
              </a:rPr>
              <a:t>Tk1 B:</a:t>
            </a:r>
            <a:r>
              <a:rPr lang="en-US" b="1" dirty="0" smtClean="0">
                <a:solidFill>
                  <a:srgbClr val="002060"/>
                </a:solidFill>
                <a:effectLst/>
                <a:cs typeface="Times New Roman" pitchFamily="18" charset="0"/>
              </a:rPr>
              <a:t> </a:t>
            </a:r>
            <a:r>
              <a:rPr lang="vi-VN" b="1" dirty="0">
                <a:solidFill>
                  <a:srgbClr val="002060"/>
                </a:solidFill>
                <a:effectLst/>
              </a:rPr>
              <a:t> </a:t>
            </a:r>
            <a:r>
              <a:rPr lang="vi-VN" b="1" dirty="0">
                <a:solidFill>
                  <a:srgbClr val="002060"/>
                </a:solidFill>
              </a:rPr>
              <a:t>Này là tấm bánh do từng muôn hạt lúa kết thành. Này là rượu nho do từ bao chùm nho ép nên. Hiệp dâng lên Chúa Chúa trời đất, để thành bánh thiêng nuôi đoàn con. Để thành Máu Con Chúa Trời nguồn ơn cứu độ. </a:t>
            </a:r>
            <a:endParaRPr lang="en-US" b="1" dirty="0">
              <a:solidFill>
                <a:srgbClr val="002060"/>
              </a:solidFill>
              <a:effectLst/>
              <a:cs typeface="Times New Roman" pitchFamily="18" charset="0"/>
            </a:endParaRPr>
          </a:p>
        </p:txBody>
      </p:sp>
    </p:spTree>
    <p:extLst>
      <p:ext uri="{BB962C8B-B14F-4D97-AF65-F5344CB8AC3E}">
        <p14:creationId xmlns:p14="http://schemas.microsoft.com/office/powerpoint/2010/main" val="404163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cs typeface="Times New Roman" pitchFamily="18" charset="0"/>
              </a:rPr>
              <a:t>Đk</a:t>
            </a:r>
            <a:r>
              <a:rPr lang="en-US" sz="5000" b="1" u="sng" dirty="0">
                <a:solidFill>
                  <a:srgbClr val="C00000"/>
                </a:solidFill>
                <a:effectLst/>
                <a:cs typeface="Times New Roman" pitchFamily="18" charset="0"/>
              </a:rPr>
              <a:t>:</a:t>
            </a:r>
            <a:r>
              <a:rPr lang="vi-VN" sz="5000" b="1" dirty="0">
                <a:solidFill>
                  <a:srgbClr val="002060"/>
                </a:solidFill>
                <a:effectLst/>
                <a:cs typeface="Times New Roman" pitchFamily="18" charset="0"/>
              </a:rPr>
              <a:t> </a:t>
            </a:r>
            <a:r>
              <a:rPr lang="vi-VN" sz="5000" b="1" dirty="0">
                <a:solidFill>
                  <a:srgbClr val="002060"/>
                </a:solidFill>
              </a:rPr>
              <a:t>Xin chúc tụng Chúa Chúa Cả đất trời, từ giờ đây đến muôn muôn đời. Chúc tụng Thiên Chúa từ nhân, Chúa là quyền năng cực thánh. Là Đấng đáng chúc tụng mọi lúc mọi nơi. </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1" u="sng" dirty="0" smtClean="0">
                <a:solidFill>
                  <a:srgbClr val="C00000"/>
                </a:solidFill>
                <a:effectLst/>
                <a:cs typeface="Times New Roman" pitchFamily="18" charset="0"/>
              </a:rPr>
              <a:t>Tk2 A: </a:t>
            </a:r>
            <a:r>
              <a:rPr lang="vi-VN" b="1" dirty="0">
                <a:solidFill>
                  <a:srgbClr val="002060"/>
                </a:solidFill>
              </a:rPr>
              <a:t>Này cuộc đời con hương nguyện cầu bay lên sớm chiều. Nguyện thành ngọn nến dẫu tàn hao lòng luôn mến yêu. Phục vụ cho Chúa trong niềm vui, nhiệt thành hiến thân không hề ngơi. Dầu là nắng mưa vui buồn một cõi trần gian. </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smtClean="0">
                <a:solidFill>
                  <a:srgbClr val="C00000"/>
                </a:solidFill>
                <a:effectLst/>
                <a:cs typeface="Times New Roman" pitchFamily="18" charset="0"/>
              </a:rPr>
              <a:t>Tk2 B:</a:t>
            </a:r>
            <a:r>
              <a:rPr lang="en-US" sz="4800" b="1" dirty="0" smtClean="0">
                <a:solidFill>
                  <a:srgbClr val="C00000"/>
                </a:solidFill>
                <a:effectLst/>
                <a:cs typeface="Times New Roman" pitchFamily="18" charset="0"/>
              </a:rPr>
              <a:t> </a:t>
            </a:r>
            <a:r>
              <a:rPr lang="vi-VN" sz="4800" b="1" dirty="0">
                <a:solidFill>
                  <a:srgbClr val="002060"/>
                </a:solidFill>
              </a:rPr>
              <a:t>Này là hoa trái cuộc đời này nhờ ai vun trồng. Này là công khó bao người đêm ngày luôn ước mong. Đời con dâng Chúa trong tình yêu, để thành lễ dâng lễ toàn thiêu. Đời con sẽ nên khúc nhạc tình ca diễm kiều. </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2202072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vi-VN" sz="4800" b="1" dirty="0">
                <a:solidFill>
                  <a:srgbClr val="002060"/>
                </a:solidFill>
                <a:effectLst/>
                <a:cs typeface="Times New Roman" pitchFamily="18" charset="0"/>
              </a:rPr>
              <a:t> </a:t>
            </a:r>
            <a:r>
              <a:rPr lang="vi-VN" sz="4800" b="1" dirty="0">
                <a:solidFill>
                  <a:srgbClr val="002060"/>
                </a:solidFill>
              </a:rPr>
              <a:t>Xin chúc tụng Chúa Chúa Cả đất trời, từ giờ đây đến muôn muôn đời. Chúc tụng Thiên Chúa từ nhân, Chúa là quyền năng cực thánh. Là Đấng đáng chúc tụng mọi lúc mọi nơi. </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317161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sz="5000" b="0" dirty="0">
                <a:solidFill>
                  <a:srgbClr val="7030A0"/>
                </a:solidFill>
                <a:effectLst/>
                <a:latin typeface="+mj-lt"/>
              </a:rPr>
              <a:t/>
            </a:r>
            <a:br>
              <a:rPr lang="en-US" sz="5000" b="0" dirty="0">
                <a:solidFill>
                  <a:srgbClr val="7030A0"/>
                </a:solidFill>
                <a:effectLst/>
                <a:latin typeface="+mj-lt"/>
              </a:rPr>
            </a:br>
            <a:endParaRPr lang="en-US" sz="5000" b="0" dirty="0">
              <a:solidFill>
                <a:srgbClr val="7030A0"/>
              </a:solidFill>
              <a:effectLst/>
              <a:latin typeface="+mj-lt"/>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356646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0952" cy="3657600"/>
          </a:xfrm>
        </p:spPr>
        <p:txBody>
          <a:bodyPr>
            <a:normAutofit/>
          </a:bodyPr>
          <a:lstStyle/>
          <a:p>
            <a:pPr>
              <a:lnSpc>
                <a:spcPct val="120000"/>
              </a:lnSpc>
            </a:pPr>
            <a:r>
              <a:rPr lang="en-US" b="1" dirty="0">
                <a:solidFill>
                  <a:srgbClr val="FF0000"/>
                </a:solidFill>
                <a:effectLst>
                  <a:outerShdw blurRad="38100" dist="38100" dir="2700000" algn="tl">
                    <a:srgbClr val="000000">
                      <a:alpha val="43137"/>
                    </a:srgbClr>
                  </a:outerShdw>
                </a:effectLst>
                <a:cs typeface="Times New Roman" pitchFamily="18" charset="0"/>
              </a:rPr>
              <a:t>Ca </a:t>
            </a:r>
            <a:r>
              <a:rPr lang="en-US" b="1" dirty="0" err="1">
                <a:solidFill>
                  <a:srgbClr val="FF0000"/>
                </a:solidFill>
                <a:effectLst>
                  <a:outerShdw blurRad="38100" dist="38100" dir="2700000" algn="tl">
                    <a:srgbClr val="000000">
                      <a:alpha val="43137"/>
                    </a:srgbClr>
                  </a:outerShdw>
                </a:effectLst>
                <a:cs typeface="Times New Roman" pitchFamily="18" charset="0"/>
              </a:rPr>
              <a:t>Nguyện</a:t>
            </a:r>
            <a:r>
              <a:rPr lang="en-US" b="1" dirty="0">
                <a:solidFill>
                  <a:srgbClr val="FF0000"/>
                </a:solidFill>
                <a:effectLst>
                  <a:outerShdw blurRad="38100" dist="38100" dir="2700000" algn="tl">
                    <a:srgbClr val="000000">
                      <a:alpha val="43137"/>
                    </a:srgbClr>
                  </a:outerShdw>
                </a:effectLst>
                <a:cs typeface="Times New Roman" pitchFamily="18" charset="0"/>
              </a:rPr>
              <a:t> </a:t>
            </a:r>
            <a:r>
              <a:rPr lang="en-US" b="1" dirty="0" err="1">
                <a:solidFill>
                  <a:srgbClr val="FF0000"/>
                </a:solidFill>
                <a:effectLst>
                  <a:outerShdw blurRad="38100" dist="38100" dir="2700000" algn="tl">
                    <a:srgbClr val="000000">
                      <a:alpha val="43137"/>
                    </a:srgbClr>
                  </a:outerShdw>
                </a:effectLst>
                <a:cs typeface="Times New Roman" pitchFamily="18" charset="0"/>
              </a:rPr>
              <a:t>Hiệp</a:t>
            </a:r>
            <a:r>
              <a:rPr lang="en-US" b="1" dirty="0">
                <a:solidFill>
                  <a:srgbClr val="FF0000"/>
                </a:solidFill>
                <a:effectLst>
                  <a:outerShdw blurRad="38100" dist="38100" dir="2700000" algn="tl">
                    <a:srgbClr val="000000">
                      <a:alpha val="43137"/>
                    </a:srgbClr>
                  </a:outerShdw>
                </a:effectLst>
                <a:cs typeface="Times New Roman" pitchFamily="18" charset="0"/>
              </a:rPr>
              <a:t> </a:t>
            </a:r>
            <a:r>
              <a:rPr lang="en-US" b="1" dirty="0" err="1">
                <a:solidFill>
                  <a:srgbClr val="FF0000"/>
                </a:solidFill>
                <a:effectLst>
                  <a:outerShdw blurRad="38100" dist="38100" dir="2700000" algn="tl">
                    <a:srgbClr val="000000">
                      <a:alpha val="43137"/>
                    </a:srgbClr>
                  </a:outerShdw>
                </a:effectLst>
                <a:cs typeface="Times New Roman" pitchFamily="18" charset="0"/>
              </a:rPr>
              <a:t>Lễ</a:t>
            </a:r>
            <a:r>
              <a:rPr lang="en-US" b="1" dirty="0">
                <a:solidFill>
                  <a:srgbClr val="FF0000"/>
                </a:solidFill>
                <a:effectLst>
                  <a:outerShdw blurRad="38100" dist="38100" dir="2700000" algn="tl">
                    <a:srgbClr val="000000">
                      <a:alpha val="43137"/>
                    </a:srgbClr>
                  </a:outerShdw>
                </a:effectLst>
                <a:cs typeface="Times New Roman" pitchFamily="18" charset="0"/>
              </a:rPr>
              <a:t> </a:t>
            </a:r>
            <a:br>
              <a:rPr lang="en-US" b="1" dirty="0">
                <a:solidFill>
                  <a:srgbClr val="FF0000"/>
                </a:solidFill>
                <a:effectLst>
                  <a:outerShdw blurRad="38100" dist="38100" dir="2700000" algn="tl">
                    <a:srgbClr val="000000">
                      <a:alpha val="43137"/>
                    </a:srgbClr>
                  </a:outerShdw>
                </a:effectLst>
                <a:cs typeface="Times New Roman" pitchFamily="18" charset="0"/>
              </a:rPr>
            </a:br>
            <a:r>
              <a:rPr lang="en-GB" b="1" dirty="0" smtClean="0">
                <a:solidFill>
                  <a:srgbClr val="FF0000"/>
                </a:solidFill>
                <a:effectLst>
                  <a:outerShdw blurRad="38100" dist="38100" dir="2700000" algn="tl">
                    <a:srgbClr val="000000">
                      <a:alpha val="43137"/>
                    </a:srgbClr>
                  </a:outerShdw>
                </a:effectLst>
                <a:cs typeface="Times New Roman" pitchFamily="18" charset="0"/>
              </a:rPr>
              <a:t>CẢM TẠ CHÚA</a:t>
            </a:r>
            <a:r>
              <a:rPr lang="en-US" b="1" dirty="0">
                <a:solidFill>
                  <a:srgbClr val="FF0000"/>
                </a:solidFill>
                <a:effectLst>
                  <a:outerShdw blurRad="38100" dist="38100" dir="2700000" algn="tl">
                    <a:srgbClr val="000000">
                      <a:alpha val="43137"/>
                    </a:srgbClr>
                  </a:outerShdw>
                </a:effectLst>
                <a:cs typeface="Times New Roman" pitchFamily="18" charset="0"/>
              </a:rPr>
              <a:t/>
            </a:r>
            <a:br>
              <a:rPr lang="en-US" b="1" dirty="0">
                <a:solidFill>
                  <a:srgbClr val="FF0000"/>
                </a:solidFill>
                <a:effectLst>
                  <a:outerShdw blurRad="38100" dist="38100" dir="2700000" algn="tl">
                    <a:srgbClr val="000000">
                      <a:alpha val="43137"/>
                    </a:srgbClr>
                  </a:outerShdw>
                </a:effectLst>
                <a:cs typeface="Times New Roman" pitchFamily="18" charset="0"/>
              </a:rPr>
            </a:br>
            <a:r>
              <a:rPr lang="en-US" b="1" i="1" dirty="0" err="1" smtClean="0">
                <a:solidFill>
                  <a:srgbClr val="002060"/>
                </a:solidFill>
                <a:effectLst>
                  <a:outerShdw blurRad="38100" dist="38100" dir="2700000" algn="tl">
                    <a:srgbClr val="000000">
                      <a:alpha val="43137"/>
                    </a:srgbClr>
                  </a:outerShdw>
                </a:effectLst>
                <a:cs typeface="Times New Roman" pitchFamily="18" charset="0"/>
              </a:rPr>
              <a:t>Thái</a:t>
            </a:r>
            <a:r>
              <a:rPr lang="en-US" b="1" i="1" dirty="0" smtClean="0">
                <a:solidFill>
                  <a:srgbClr val="002060"/>
                </a:solidFill>
                <a:effectLst>
                  <a:outerShdw blurRad="38100" dist="38100" dir="2700000" algn="tl">
                    <a:srgbClr val="000000">
                      <a:alpha val="43137"/>
                    </a:srgbClr>
                  </a:outerShdw>
                </a:effectLst>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cs typeface="Times New Roman" pitchFamily="18" charset="0"/>
              </a:rPr>
              <a:t>Nguyên</a:t>
            </a:r>
            <a:endParaRPr lang="vi-VN"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cs typeface="Times New Roman" pitchFamily="18" charset="0"/>
              </a:rPr>
              <a:t>Tk1:</a:t>
            </a:r>
            <a:r>
              <a:rPr lang="en-US" b="1" dirty="0">
                <a:solidFill>
                  <a:srgbClr val="002060"/>
                </a:solidFill>
                <a:effectLst/>
                <a:cs typeface="Times New Roman" pitchFamily="18" charset="0"/>
              </a:rPr>
              <a:t> </a:t>
            </a:r>
            <a:r>
              <a:rPr lang="vi-VN" b="1" dirty="0">
                <a:solidFill>
                  <a:srgbClr val="002060"/>
                </a:solidFill>
              </a:rPr>
              <a:t>Con cảm tạ Chúa vì ngày tháng khô héo mùa Đông, cuộc sống lây lất chờ mong rồi Xuân đến ấm nồng ban mai. Con cảm tạ Chúa vì bao nỗi thất bại đắng cay, để con nay nên dạn dày sương gió, để con nay có cuộc đời vững tin.</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1" u="sng" dirty="0">
                <a:solidFill>
                  <a:srgbClr val="C00000"/>
                </a:solidFill>
                <a:effectLst/>
                <a:cs typeface="Times New Roman" pitchFamily="18" charset="0"/>
              </a:rPr>
              <a:t>Tk1:</a:t>
            </a:r>
            <a:r>
              <a:rPr lang="en-US" b="1" dirty="0">
                <a:solidFill>
                  <a:srgbClr val="002060"/>
                </a:solidFill>
                <a:effectLst/>
                <a:cs typeface="Times New Roman" pitchFamily="18" charset="0"/>
              </a:rPr>
              <a:t> </a:t>
            </a:r>
            <a:r>
              <a:rPr lang="vi-VN" b="1" dirty="0">
                <a:solidFill>
                  <a:srgbClr val="002060"/>
                </a:solidFill>
              </a:rPr>
              <a:t>Một năm trôi qua biết bao là hồng ân của Chúa. Trọn niềm yêu mến con dâng lên tâm tình cảm </a:t>
            </a:r>
            <a:r>
              <a:rPr lang="vi-VN" b="1" dirty="0" smtClean="0">
                <a:solidFill>
                  <a:srgbClr val="002060"/>
                </a:solidFill>
              </a:rPr>
              <a:t>ơn.Một </a:t>
            </a:r>
            <a:r>
              <a:rPr lang="vi-VN" b="1" dirty="0">
                <a:solidFill>
                  <a:srgbClr val="002060"/>
                </a:solidFill>
              </a:rPr>
              <a:t>năm trôi qua Chúa quan phòng đời con từng giây phút. Ngài thương yêu con, ban cho con tháng này bình an.</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Tạ ơn Chúa cao sáng từ nhân, tạ ơn Chúa ban phát hồng ân, dìu con đi trong cuộc trần muôn lối. Dâng về Chúa đây trót cả đời con, để dệt nên như ca khúc tạ ơn, tạ ơn Chúa cho đến muôn ngàn đời.</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cs typeface="Times New Roman" pitchFamily="18" charset="0"/>
              </a:rPr>
              <a:t>Tk2:</a:t>
            </a:r>
            <a:r>
              <a:rPr lang="en-US" b="1" dirty="0">
                <a:solidFill>
                  <a:srgbClr val="002060"/>
                </a:solidFill>
                <a:effectLst/>
                <a:cs typeface="Times New Roman" pitchFamily="18" charset="0"/>
              </a:rPr>
              <a:t> </a:t>
            </a:r>
            <a:r>
              <a:rPr lang="vi-VN" b="1" dirty="0">
                <a:solidFill>
                  <a:srgbClr val="002060"/>
                </a:solidFill>
              </a:rPr>
              <a:t>Con cảm tạ Chúa vì ngày tháng gay gắt Hạ sang, cuộc sống chê chán buồn than rồi Thu đến mát rượi tâm can. Con cảm tạ Chúa vì đời đã khinh thường ghét ghen, để con nay không còn sợ gai chướng, để con nay biết khiêm nhường mến thương.</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Tạ ơn Chúa cao sáng từ nhân, tạ ơn Chúa ban phát hồng ân, dìu con đi trong cuộc trần muôn lối. Dâng về Chúa đây trót cả đời con, để dệt nên như ca khúc tạ ơn, tạ ơn Chúa cho đến muôn ngàn đời.</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77587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C00000"/>
                </a:solidFill>
                <a:effectLst/>
                <a:cs typeface="Times New Roman" pitchFamily="18" charset="0"/>
              </a:rPr>
              <a:t>Tk3:</a:t>
            </a:r>
            <a:r>
              <a:rPr lang="en-US" b="1" dirty="0">
                <a:solidFill>
                  <a:srgbClr val="002060"/>
                </a:solidFill>
                <a:effectLst/>
                <a:cs typeface="Times New Roman" pitchFamily="18" charset="0"/>
              </a:rPr>
              <a:t> </a:t>
            </a:r>
            <a:r>
              <a:rPr lang="en-US" b="1" dirty="0">
                <a:solidFill>
                  <a:srgbClr val="002060"/>
                </a:solidFill>
              </a:rPr>
              <a:t>Con </a:t>
            </a:r>
            <a:r>
              <a:rPr lang="en-US" b="1" dirty="0" err="1">
                <a:solidFill>
                  <a:srgbClr val="002060"/>
                </a:solidFill>
              </a:rPr>
              <a:t>cảm</a:t>
            </a:r>
            <a:r>
              <a:rPr lang="en-US" b="1" dirty="0">
                <a:solidFill>
                  <a:srgbClr val="002060"/>
                </a:solidFill>
              </a:rPr>
              <a:t> </a:t>
            </a:r>
            <a:r>
              <a:rPr lang="en-US" b="1" dirty="0" err="1">
                <a:solidFill>
                  <a:srgbClr val="002060"/>
                </a:solidFill>
              </a:rPr>
              <a:t>tạ</a:t>
            </a:r>
            <a:r>
              <a:rPr lang="en-US" b="1" dirty="0">
                <a:solidFill>
                  <a:srgbClr val="002060"/>
                </a:solidFill>
              </a:rPr>
              <a:t> </a:t>
            </a:r>
            <a:r>
              <a:rPr lang="en-US" b="1" dirty="0" err="1">
                <a:solidFill>
                  <a:srgbClr val="002060"/>
                </a:solidFill>
              </a:rPr>
              <a:t>Chúa</a:t>
            </a:r>
            <a:r>
              <a:rPr lang="en-US" b="1" dirty="0">
                <a:solidFill>
                  <a:srgbClr val="002060"/>
                </a:solidFill>
              </a:rPr>
              <a:t> </a:t>
            </a:r>
            <a:r>
              <a:rPr lang="en-US" b="1" dirty="0" err="1">
                <a:solidFill>
                  <a:srgbClr val="002060"/>
                </a:solidFill>
              </a:rPr>
              <a:t>vì</a:t>
            </a:r>
            <a:r>
              <a:rPr lang="en-US" b="1" dirty="0">
                <a:solidFill>
                  <a:srgbClr val="002060"/>
                </a:solidFill>
              </a:rPr>
              <a:t> </a:t>
            </a:r>
            <a:r>
              <a:rPr lang="en-US" b="1" dirty="0" err="1">
                <a:solidFill>
                  <a:srgbClr val="002060"/>
                </a:solidFill>
              </a:rPr>
              <a:t>nhiều</a:t>
            </a:r>
            <a:r>
              <a:rPr lang="en-US" b="1" dirty="0">
                <a:solidFill>
                  <a:srgbClr val="002060"/>
                </a:solidFill>
              </a:rPr>
              <a:t> </a:t>
            </a:r>
            <a:r>
              <a:rPr lang="en-US" b="1" dirty="0" err="1">
                <a:solidFill>
                  <a:srgbClr val="002060"/>
                </a:solidFill>
              </a:rPr>
              <a:t>lúc</a:t>
            </a:r>
            <a:r>
              <a:rPr lang="en-US" b="1" dirty="0">
                <a:solidFill>
                  <a:srgbClr val="002060"/>
                </a:solidFill>
              </a:rPr>
              <a:t> </a:t>
            </a:r>
            <a:r>
              <a:rPr lang="en-US" b="1" dirty="0" err="1">
                <a:solidFill>
                  <a:srgbClr val="002060"/>
                </a:solidFill>
              </a:rPr>
              <a:t>cuộc</a:t>
            </a:r>
            <a:r>
              <a:rPr lang="en-US" b="1" dirty="0">
                <a:solidFill>
                  <a:srgbClr val="002060"/>
                </a:solidFill>
              </a:rPr>
              <a:t> </a:t>
            </a:r>
            <a:r>
              <a:rPr lang="en-US" b="1" dirty="0" err="1">
                <a:solidFill>
                  <a:srgbClr val="002060"/>
                </a:solidFill>
              </a:rPr>
              <a:t>sống</a:t>
            </a:r>
            <a:r>
              <a:rPr lang="en-US" b="1" dirty="0">
                <a:solidFill>
                  <a:srgbClr val="002060"/>
                </a:solidFill>
              </a:rPr>
              <a:t> </a:t>
            </a:r>
            <a:r>
              <a:rPr lang="en-US" b="1" dirty="0" err="1">
                <a:solidFill>
                  <a:srgbClr val="002060"/>
                </a:solidFill>
              </a:rPr>
              <a:t>cuồng</a:t>
            </a:r>
            <a:r>
              <a:rPr lang="en-US" b="1" dirty="0">
                <a:solidFill>
                  <a:srgbClr val="002060"/>
                </a:solidFill>
              </a:rPr>
              <a:t> quay, </a:t>
            </a:r>
            <a:r>
              <a:rPr lang="en-US" b="1" dirty="0" err="1">
                <a:solidFill>
                  <a:srgbClr val="002060"/>
                </a:solidFill>
              </a:rPr>
              <a:t>tâm</a:t>
            </a:r>
            <a:r>
              <a:rPr lang="en-US" b="1" dirty="0">
                <a:solidFill>
                  <a:srgbClr val="002060"/>
                </a:solidFill>
              </a:rPr>
              <a:t> </a:t>
            </a:r>
            <a:r>
              <a:rPr lang="en-US" b="1" dirty="0" err="1">
                <a:solidFill>
                  <a:srgbClr val="002060"/>
                </a:solidFill>
              </a:rPr>
              <a:t>trí</a:t>
            </a:r>
            <a:r>
              <a:rPr lang="en-US" b="1" dirty="0">
                <a:solidFill>
                  <a:srgbClr val="002060"/>
                </a:solidFill>
              </a:rPr>
              <a:t> </a:t>
            </a:r>
            <a:r>
              <a:rPr lang="en-US" b="1" dirty="0" err="1">
                <a:solidFill>
                  <a:srgbClr val="002060"/>
                </a:solidFill>
              </a:rPr>
              <a:t>mê</a:t>
            </a:r>
            <a:r>
              <a:rPr lang="en-US" b="1" dirty="0">
                <a:solidFill>
                  <a:srgbClr val="002060"/>
                </a:solidFill>
              </a:rPr>
              <a:t> </a:t>
            </a:r>
            <a:r>
              <a:rPr lang="en-US" b="1" dirty="0" err="1">
                <a:solidFill>
                  <a:srgbClr val="002060"/>
                </a:solidFill>
              </a:rPr>
              <a:t>đắm</a:t>
            </a:r>
            <a:r>
              <a:rPr lang="en-US" b="1" dirty="0">
                <a:solidFill>
                  <a:srgbClr val="002060"/>
                </a:solidFill>
              </a:rPr>
              <a:t> </a:t>
            </a:r>
            <a:r>
              <a:rPr lang="en-US" b="1" dirty="0" err="1">
                <a:solidFill>
                  <a:srgbClr val="002060"/>
                </a:solidFill>
              </a:rPr>
              <a:t>cuồng</a:t>
            </a:r>
            <a:r>
              <a:rPr lang="en-US" b="1" dirty="0">
                <a:solidFill>
                  <a:srgbClr val="002060"/>
                </a:solidFill>
              </a:rPr>
              <a:t> say </a:t>
            </a:r>
            <a:r>
              <a:rPr lang="en-US" b="1" dirty="0" err="1">
                <a:solidFill>
                  <a:srgbClr val="002060"/>
                </a:solidFill>
              </a:rPr>
              <a:t>để</a:t>
            </a:r>
            <a:r>
              <a:rPr lang="en-US" b="1" dirty="0">
                <a:solidFill>
                  <a:srgbClr val="002060"/>
                </a:solidFill>
              </a:rPr>
              <a:t> </a:t>
            </a:r>
            <a:r>
              <a:rPr lang="en-US" b="1" dirty="0" err="1">
                <a:solidFill>
                  <a:srgbClr val="002060"/>
                </a:solidFill>
              </a:rPr>
              <a:t>yêu</a:t>
            </a:r>
            <a:r>
              <a:rPr lang="en-US" b="1" dirty="0">
                <a:solidFill>
                  <a:srgbClr val="002060"/>
                </a:solidFill>
              </a:rPr>
              <a:t> </a:t>
            </a:r>
            <a:r>
              <a:rPr lang="en-US" b="1" dirty="0" err="1">
                <a:solidFill>
                  <a:srgbClr val="002060"/>
                </a:solidFill>
              </a:rPr>
              <a:t>quý</a:t>
            </a:r>
            <a:r>
              <a:rPr lang="en-US" b="1" dirty="0">
                <a:solidFill>
                  <a:srgbClr val="002060"/>
                </a:solidFill>
              </a:rPr>
              <a:t> an </a:t>
            </a:r>
            <a:r>
              <a:rPr lang="en-US" b="1" dirty="0" err="1">
                <a:solidFill>
                  <a:srgbClr val="002060"/>
                </a:solidFill>
              </a:rPr>
              <a:t>bình</a:t>
            </a:r>
            <a:r>
              <a:rPr lang="en-US" b="1" dirty="0">
                <a:solidFill>
                  <a:srgbClr val="002060"/>
                </a:solidFill>
              </a:rPr>
              <a:t> </a:t>
            </a:r>
            <a:r>
              <a:rPr lang="en-US" b="1" dirty="0" err="1">
                <a:solidFill>
                  <a:srgbClr val="002060"/>
                </a:solidFill>
              </a:rPr>
              <a:t>hôm</a:t>
            </a:r>
            <a:r>
              <a:rPr lang="en-US" b="1" dirty="0">
                <a:solidFill>
                  <a:srgbClr val="002060"/>
                </a:solidFill>
              </a:rPr>
              <a:t> nay. Con </a:t>
            </a:r>
            <a:r>
              <a:rPr lang="en-US" b="1" dirty="0" err="1">
                <a:solidFill>
                  <a:srgbClr val="002060"/>
                </a:solidFill>
              </a:rPr>
              <a:t>cảm</a:t>
            </a:r>
            <a:r>
              <a:rPr lang="en-US" b="1" dirty="0">
                <a:solidFill>
                  <a:srgbClr val="002060"/>
                </a:solidFill>
              </a:rPr>
              <a:t> </a:t>
            </a:r>
            <a:r>
              <a:rPr lang="en-US" b="1" dirty="0" err="1">
                <a:solidFill>
                  <a:srgbClr val="002060"/>
                </a:solidFill>
              </a:rPr>
              <a:t>tạ</a:t>
            </a:r>
            <a:r>
              <a:rPr lang="en-US" b="1" dirty="0">
                <a:solidFill>
                  <a:srgbClr val="002060"/>
                </a:solidFill>
              </a:rPr>
              <a:t> </a:t>
            </a:r>
            <a:r>
              <a:rPr lang="en-US" b="1" dirty="0" err="1">
                <a:solidFill>
                  <a:srgbClr val="002060"/>
                </a:solidFill>
              </a:rPr>
              <a:t>Chúa</a:t>
            </a:r>
            <a:r>
              <a:rPr lang="en-US" b="1" dirty="0">
                <a:solidFill>
                  <a:srgbClr val="002060"/>
                </a:solidFill>
              </a:rPr>
              <a:t> </a:t>
            </a:r>
            <a:r>
              <a:rPr lang="en-US" b="1" dirty="0" err="1">
                <a:solidFill>
                  <a:srgbClr val="002060"/>
                </a:solidFill>
              </a:rPr>
              <a:t>vì</a:t>
            </a:r>
            <a:r>
              <a:rPr lang="en-US" b="1" dirty="0">
                <a:solidFill>
                  <a:srgbClr val="002060"/>
                </a:solidFill>
              </a:rPr>
              <a:t> </a:t>
            </a:r>
            <a:r>
              <a:rPr lang="en-US" b="1" dirty="0" err="1">
                <a:solidFill>
                  <a:srgbClr val="002060"/>
                </a:solidFill>
              </a:rPr>
              <a:t>đời</a:t>
            </a:r>
            <a:r>
              <a:rPr lang="en-US" b="1" dirty="0">
                <a:solidFill>
                  <a:srgbClr val="002060"/>
                </a:solidFill>
              </a:rPr>
              <a:t> </a:t>
            </a:r>
            <a:r>
              <a:rPr lang="en-US" b="1" dirty="0" err="1">
                <a:solidFill>
                  <a:srgbClr val="002060"/>
                </a:solidFill>
              </a:rPr>
              <a:t>sống</a:t>
            </a:r>
            <a:r>
              <a:rPr lang="en-US" b="1" dirty="0">
                <a:solidFill>
                  <a:srgbClr val="002060"/>
                </a:solidFill>
              </a:rPr>
              <a:t> </a:t>
            </a:r>
            <a:r>
              <a:rPr lang="en-US" b="1" dirty="0" err="1">
                <a:solidFill>
                  <a:srgbClr val="002060"/>
                </a:solidFill>
              </a:rPr>
              <a:t>vẫn</a:t>
            </a:r>
            <a:r>
              <a:rPr lang="en-US" b="1" dirty="0">
                <a:solidFill>
                  <a:srgbClr val="002060"/>
                </a:solidFill>
              </a:rPr>
              <a:t> </a:t>
            </a:r>
            <a:r>
              <a:rPr lang="en-US" b="1" dirty="0" err="1">
                <a:solidFill>
                  <a:srgbClr val="002060"/>
                </a:solidFill>
              </a:rPr>
              <a:t>đầy</a:t>
            </a:r>
            <a:r>
              <a:rPr lang="en-US" b="1" dirty="0">
                <a:solidFill>
                  <a:srgbClr val="002060"/>
                </a:solidFill>
              </a:rPr>
              <a:t> </a:t>
            </a:r>
            <a:r>
              <a:rPr lang="en-US" b="1" dirty="0" err="1">
                <a:solidFill>
                  <a:srgbClr val="002060"/>
                </a:solidFill>
              </a:rPr>
              <a:t>khó</a:t>
            </a:r>
            <a:r>
              <a:rPr lang="en-US" b="1" dirty="0">
                <a:solidFill>
                  <a:srgbClr val="002060"/>
                </a:solidFill>
              </a:rPr>
              <a:t> </a:t>
            </a:r>
            <a:r>
              <a:rPr lang="en-US" b="1" dirty="0" err="1">
                <a:solidFill>
                  <a:srgbClr val="002060"/>
                </a:solidFill>
              </a:rPr>
              <a:t>khăn</a:t>
            </a:r>
            <a:r>
              <a:rPr lang="en-US" b="1" dirty="0">
                <a:solidFill>
                  <a:srgbClr val="002060"/>
                </a:solidFill>
              </a:rPr>
              <a:t>, </a:t>
            </a:r>
            <a:r>
              <a:rPr lang="en-US" b="1" dirty="0" err="1">
                <a:solidFill>
                  <a:srgbClr val="002060"/>
                </a:solidFill>
              </a:rPr>
              <a:t>luyện</a:t>
            </a:r>
            <a:r>
              <a:rPr lang="en-US" b="1" dirty="0">
                <a:solidFill>
                  <a:srgbClr val="002060"/>
                </a:solidFill>
              </a:rPr>
              <a:t> </a:t>
            </a:r>
            <a:r>
              <a:rPr lang="en-US" b="1" dirty="0" err="1">
                <a:solidFill>
                  <a:srgbClr val="002060"/>
                </a:solidFill>
              </a:rPr>
              <a:t>cho</a:t>
            </a:r>
            <a:r>
              <a:rPr lang="en-US" b="1" dirty="0">
                <a:solidFill>
                  <a:srgbClr val="002060"/>
                </a:solidFill>
              </a:rPr>
              <a:t> con </a:t>
            </a:r>
            <a:r>
              <a:rPr lang="en-US" b="1" dirty="0" err="1">
                <a:solidFill>
                  <a:srgbClr val="002060"/>
                </a:solidFill>
              </a:rPr>
              <a:t>nên</a:t>
            </a:r>
            <a:r>
              <a:rPr lang="en-US" b="1" dirty="0">
                <a:solidFill>
                  <a:srgbClr val="002060"/>
                </a:solidFill>
              </a:rPr>
              <a:t> </a:t>
            </a:r>
            <a:r>
              <a:rPr lang="en-US" b="1" dirty="0" err="1">
                <a:solidFill>
                  <a:srgbClr val="002060"/>
                </a:solidFill>
              </a:rPr>
              <a:t>bền</a:t>
            </a:r>
            <a:r>
              <a:rPr lang="en-US" b="1" dirty="0">
                <a:solidFill>
                  <a:srgbClr val="002060"/>
                </a:solidFill>
              </a:rPr>
              <a:t> </a:t>
            </a:r>
            <a:r>
              <a:rPr lang="en-US" b="1" dirty="0" err="1">
                <a:solidFill>
                  <a:srgbClr val="002060"/>
                </a:solidFill>
              </a:rPr>
              <a:t>lòng</a:t>
            </a:r>
            <a:r>
              <a:rPr lang="en-US" b="1" dirty="0">
                <a:solidFill>
                  <a:srgbClr val="002060"/>
                </a:solidFill>
              </a:rPr>
              <a:t> </a:t>
            </a:r>
            <a:r>
              <a:rPr lang="en-US" b="1" dirty="0" err="1">
                <a:solidFill>
                  <a:srgbClr val="002060"/>
                </a:solidFill>
              </a:rPr>
              <a:t>kiên</a:t>
            </a:r>
            <a:r>
              <a:rPr lang="en-US" b="1" dirty="0">
                <a:solidFill>
                  <a:srgbClr val="002060"/>
                </a:solidFill>
              </a:rPr>
              <a:t> </a:t>
            </a:r>
            <a:r>
              <a:rPr lang="en-US" b="1" dirty="0" err="1">
                <a:solidFill>
                  <a:srgbClr val="002060"/>
                </a:solidFill>
              </a:rPr>
              <a:t>nhẫn</a:t>
            </a:r>
            <a:r>
              <a:rPr lang="en-US" b="1" dirty="0">
                <a:solidFill>
                  <a:srgbClr val="002060"/>
                </a:solidFill>
              </a:rPr>
              <a:t>, </a:t>
            </a:r>
            <a:r>
              <a:rPr lang="en-US" b="1" dirty="0" err="1">
                <a:solidFill>
                  <a:srgbClr val="002060"/>
                </a:solidFill>
              </a:rPr>
              <a:t>dạy</a:t>
            </a:r>
            <a:r>
              <a:rPr lang="en-US" b="1" dirty="0">
                <a:solidFill>
                  <a:srgbClr val="002060"/>
                </a:solidFill>
              </a:rPr>
              <a:t> </a:t>
            </a:r>
            <a:r>
              <a:rPr lang="en-US" b="1" dirty="0" err="1">
                <a:solidFill>
                  <a:srgbClr val="002060"/>
                </a:solidFill>
              </a:rPr>
              <a:t>cho</a:t>
            </a:r>
            <a:r>
              <a:rPr lang="en-US" b="1" dirty="0">
                <a:solidFill>
                  <a:srgbClr val="002060"/>
                </a:solidFill>
              </a:rPr>
              <a:t> con </a:t>
            </a:r>
            <a:r>
              <a:rPr lang="en-US" b="1" dirty="0" err="1">
                <a:solidFill>
                  <a:srgbClr val="002060"/>
                </a:solidFill>
              </a:rPr>
              <a:t>biết</a:t>
            </a:r>
            <a:r>
              <a:rPr lang="en-US" b="1" dirty="0">
                <a:solidFill>
                  <a:srgbClr val="002060"/>
                </a:solidFill>
              </a:rPr>
              <a:t> </a:t>
            </a:r>
            <a:r>
              <a:rPr lang="en-US" b="1" dirty="0" err="1">
                <a:solidFill>
                  <a:srgbClr val="002060"/>
                </a:solidFill>
              </a:rPr>
              <a:t>sẵn</a:t>
            </a:r>
            <a:r>
              <a:rPr lang="en-US" b="1" dirty="0">
                <a:solidFill>
                  <a:srgbClr val="002060"/>
                </a:solidFill>
              </a:rPr>
              <a:t> </a:t>
            </a:r>
            <a:r>
              <a:rPr lang="en-US" b="1" dirty="0" err="1">
                <a:solidFill>
                  <a:srgbClr val="002060"/>
                </a:solidFill>
              </a:rPr>
              <a:t>sàng</a:t>
            </a:r>
            <a:r>
              <a:rPr lang="en-US" b="1" dirty="0">
                <a:solidFill>
                  <a:srgbClr val="002060"/>
                </a:solidFill>
              </a:rPr>
              <a:t> </a:t>
            </a:r>
            <a:r>
              <a:rPr lang="en-US" b="1" dirty="0" err="1">
                <a:solidFill>
                  <a:srgbClr val="002060"/>
                </a:solidFill>
              </a:rPr>
              <a:t>dấn</a:t>
            </a:r>
            <a:r>
              <a:rPr lang="en-US" b="1" dirty="0">
                <a:solidFill>
                  <a:srgbClr val="002060"/>
                </a:solidFill>
              </a:rPr>
              <a:t> </a:t>
            </a:r>
            <a:r>
              <a:rPr lang="en-US" b="1" dirty="0" err="1">
                <a:solidFill>
                  <a:srgbClr val="002060"/>
                </a:solidFill>
              </a:rPr>
              <a:t>thân</a:t>
            </a:r>
            <a:r>
              <a:rPr lang="en-US" b="1" dirty="0" smtClean="0">
                <a:solidFill>
                  <a:srgbClr val="002060"/>
                </a:solidFill>
              </a:rPr>
              <a:t>.</a:t>
            </a:r>
            <a:endParaRPr lang="vi-VN" b="1" dirty="0">
              <a:solidFill>
                <a:srgbClr val="002060"/>
              </a:solidFill>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Tạ ơn Chúa cao sáng từ nhân, tạ ơn Chúa ban phát hồng ân, dìu con đi trong cuộc trần muôn lối. Dâng về Chúa đây trót cả đời con, để dệt nên như ca khúc tạ ơn, tạ ơn Chúa cho đến muôn ngàn đời.</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935269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6429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352800"/>
          </a:xfrm>
        </p:spPr>
        <p:txBody>
          <a:bodyPr>
            <a:noAutofit/>
          </a:bodyPr>
          <a:lstStyle/>
          <a:p>
            <a:r>
              <a:rPr lang="en-US" sz="5000" b="1" dirty="0">
                <a:solidFill>
                  <a:srgbClr val="FF0000"/>
                </a:solidFill>
                <a:effectLst>
                  <a:outerShdw blurRad="38100" dist="38100" dir="2700000" algn="tl">
                    <a:srgbClr val="000000">
                      <a:alpha val="43137"/>
                    </a:srgbClr>
                  </a:outerShdw>
                </a:effectLst>
                <a:cs typeface="Times New Roman" pitchFamily="18" charset="0"/>
              </a:rPr>
              <a:t>Ca </a:t>
            </a:r>
            <a:r>
              <a:rPr lang="en-US" sz="5000" b="1" dirty="0" err="1">
                <a:solidFill>
                  <a:srgbClr val="FF0000"/>
                </a:solidFill>
                <a:effectLst>
                  <a:outerShdw blurRad="38100" dist="38100" dir="2700000" algn="tl">
                    <a:srgbClr val="000000">
                      <a:alpha val="43137"/>
                    </a:srgbClr>
                  </a:outerShdw>
                </a:effectLst>
                <a:cs typeface="Times New Roman" pitchFamily="18" charset="0"/>
              </a:rPr>
              <a:t>Kết</a:t>
            </a:r>
            <a:r>
              <a:rPr lang="en-US" sz="5000" b="1" dirty="0">
                <a:solidFill>
                  <a:srgbClr val="FF0000"/>
                </a:solidFill>
                <a:effectLst>
                  <a:outerShdw blurRad="38100" dist="38100" dir="2700000" algn="tl">
                    <a:srgbClr val="000000">
                      <a:alpha val="43137"/>
                    </a:srgbClr>
                  </a:outerShdw>
                </a:effectLst>
                <a:cs typeface="Times New Roman" pitchFamily="18" charset="0"/>
              </a:rPr>
              <a:t> </a:t>
            </a:r>
            <a:r>
              <a:rPr lang="en-US" sz="5000" b="1" dirty="0" err="1">
                <a:solidFill>
                  <a:srgbClr val="FF0000"/>
                </a:solidFill>
                <a:effectLst>
                  <a:outerShdw blurRad="38100" dist="38100" dir="2700000" algn="tl">
                    <a:srgbClr val="000000">
                      <a:alpha val="43137"/>
                    </a:srgbClr>
                  </a:outerShdw>
                </a:effectLst>
                <a:cs typeface="Times New Roman" pitchFamily="18" charset="0"/>
              </a:rPr>
              <a:t>Lễ</a:t>
            </a:r>
            <a:r>
              <a:rPr lang="en-US" sz="5000" b="1" dirty="0">
                <a:solidFill>
                  <a:srgbClr val="FF0000"/>
                </a:solidFill>
                <a:effectLst>
                  <a:outerShdw blurRad="38100" dist="38100" dir="2700000" algn="tl">
                    <a:srgbClr val="000000">
                      <a:alpha val="43137"/>
                    </a:srgbClr>
                  </a:outerShdw>
                </a:effectLst>
                <a:cs typeface="Times New Roman" pitchFamily="18" charset="0"/>
              </a:rPr>
              <a:t/>
            </a:r>
            <a:br>
              <a:rPr lang="en-US" sz="5000" b="1" dirty="0">
                <a:solidFill>
                  <a:srgbClr val="FF0000"/>
                </a:solidFill>
                <a:effectLst>
                  <a:outerShdw blurRad="38100" dist="38100" dir="2700000" algn="tl">
                    <a:srgbClr val="000000">
                      <a:alpha val="43137"/>
                    </a:srgbClr>
                  </a:outerShdw>
                </a:effectLst>
                <a:cs typeface="Times New Roman" pitchFamily="18" charset="0"/>
              </a:rPr>
            </a:br>
            <a:r>
              <a:rPr lang="en-GB" sz="5000" b="1" dirty="0" smtClean="0">
                <a:solidFill>
                  <a:srgbClr val="FF0000"/>
                </a:solidFill>
                <a:effectLst>
                  <a:outerShdw blurRad="38100" dist="38100" dir="2700000" algn="tl">
                    <a:srgbClr val="000000">
                      <a:alpha val="43137"/>
                    </a:srgbClr>
                  </a:outerShdw>
                </a:effectLst>
                <a:cs typeface="Times New Roman" pitchFamily="18" charset="0"/>
              </a:rPr>
              <a:t>ĐẾN MUÔN ĐỜI</a:t>
            </a:r>
            <a:r>
              <a:rPr lang="en-US" sz="5000" b="1" dirty="0">
                <a:solidFill>
                  <a:srgbClr val="FF0000"/>
                </a:solidFill>
                <a:effectLst>
                  <a:outerShdw blurRad="38100" dist="38100" dir="2700000" algn="tl">
                    <a:srgbClr val="000000">
                      <a:alpha val="43137"/>
                    </a:srgbClr>
                  </a:outerShdw>
                </a:effectLst>
                <a:cs typeface="Times New Roman" pitchFamily="18" charset="0"/>
              </a:rPr>
              <a:t/>
            </a:r>
            <a:br>
              <a:rPr lang="en-US" sz="5000" b="1" dirty="0">
                <a:solidFill>
                  <a:srgbClr val="FF0000"/>
                </a:solidFill>
                <a:effectLst>
                  <a:outerShdw blurRad="38100" dist="38100" dir="2700000" algn="tl">
                    <a:srgbClr val="000000">
                      <a:alpha val="43137"/>
                    </a:srgbClr>
                  </a:outerShdw>
                </a:effectLst>
                <a:cs typeface="Times New Roman" pitchFamily="18" charset="0"/>
              </a:rPr>
            </a:br>
            <a:r>
              <a:rPr lang="en-US" sz="5000" b="1" i="1" dirty="0" err="1" smtClean="0">
                <a:solidFill>
                  <a:srgbClr val="002060"/>
                </a:solidFill>
                <a:effectLst>
                  <a:outerShdw blurRad="38100" dist="38100" dir="2700000" algn="tl">
                    <a:srgbClr val="000000">
                      <a:alpha val="43137"/>
                    </a:srgbClr>
                  </a:outerShdw>
                </a:effectLst>
                <a:cs typeface="Times New Roman" pitchFamily="18" charset="0"/>
              </a:rPr>
              <a:t>Đàm</a:t>
            </a:r>
            <a:r>
              <a:rPr lang="en-US" sz="50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cs typeface="Times New Roman" pitchFamily="18" charset="0"/>
              </a:rPr>
              <a:t>Ninh</a:t>
            </a:r>
            <a:r>
              <a:rPr lang="en-US" sz="50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5000" b="1" i="1" dirty="0" err="1" smtClean="0">
                <a:solidFill>
                  <a:srgbClr val="002060"/>
                </a:solidFill>
                <a:effectLst>
                  <a:outerShdw blurRad="38100" dist="38100" dir="2700000" algn="tl">
                    <a:srgbClr val="000000">
                      <a:alpha val="43137"/>
                    </a:srgbClr>
                  </a:outerShdw>
                </a:effectLst>
                <a:cs typeface="Times New Roman" pitchFamily="18" charset="0"/>
              </a:rPr>
              <a:t>Hoà</a:t>
            </a:r>
            <a:endParaRPr lang="vi-VN" sz="5000" b="1" i="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1" u="sng" dirty="0" err="1">
                <a:solidFill>
                  <a:srgbClr val="C00000"/>
                </a:solidFill>
                <a:effectLst/>
                <a:cs typeface="Times New Roman" panose="02020603050405020304" pitchFamily="18" charset="0"/>
              </a:rPr>
              <a:t>Đk</a:t>
            </a:r>
            <a:r>
              <a:rPr lang="vi-VN" sz="5000" b="1" u="sng" dirty="0">
                <a:solidFill>
                  <a:srgbClr val="C00000"/>
                </a:solidFill>
                <a:effectLst/>
                <a:cs typeface="Times New Roman" panose="02020603050405020304" pitchFamily="18" charset="0"/>
              </a:rPr>
              <a:t>:</a:t>
            </a:r>
            <a:r>
              <a:rPr lang="vi-VN" sz="5000" b="1" dirty="0">
                <a:solidFill>
                  <a:srgbClr val="002060"/>
                </a:solidFill>
                <a:effectLst/>
                <a:cs typeface="Times New Roman" panose="02020603050405020304" pitchFamily="18" charset="0"/>
              </a:rPr>
              <a:t> </a:t>
            </a:r>
            <a:r>
              <a:rPr lang="vi-VN" sz="5000" b="1" dirty="0" smtClean="0">
                <a:solidFill>
                  <a:srgbClr val="002060"/>
                </a:solidFill>
              </a:rPr>
              <a:t>Đến </a:t>
            </a:r>
            <a:r>
              <a:rPr lang="vi-VN" sz="5000" b="1" dirty="0">
                <a:solidFill>
                  <a:srgbClr val="002060"/>
                </a:solidFill>
              </a:rPr>
              <a:t>muôn đời con cảm tạ ơn Chúa. Đến muôn đời con ngợi khen danh Chúa. Đến muôn đời, muôn muôn đời con ca vang tình thương Chúa. Và mãi mãi con nhớ công ơn Người.</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solidFill>
                  <a:srgbClr val="002060"/>
                </a:solidFill>
              </a:rPr>
              <a:t>Vì tình yêu bao la Chúa nâng đỡ con như phượng hoàng tung đôi cánh. Chúa dắt dìu con đi trong ánh sáng Người, hạnh phúc nào hơn</a:t>
            </a:r>
            <a:r>
              <a:rPr lang="vi-VN" sz="5400" b="1" dirty="0" smtClean="0">
                <a:solidFill>
                  <a:srgbClr val="002060"/>
                </a:solidFill>
              </a:rPr>
              <a:t>.</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1" u="sng" dirty="0" err="1">
                <a:solidFill>
                  <a:srgbClr val="C00000"/>
                </a:solidFill>
                <a:effectLst/>
                <a:cs typeface="Times New Roman" panose="02020603050405020304" pitchFamily="18" charset="0"/>
              </a:rPr>
              <a:t>Đk</a:t>
            </a:r>
            <a:r>
              <a:rPr lang="vi-VN" sz="5000" b="1" u="sng" dirty="0">
                <a:solidFill>
                  <a:srgbClr val="C00000"/>
                </a:solidFill>
                <a:effectLst/>
                <a:cs typeface="Times New Roman" panose="02020603050405020304" pitchFamily="18" charset="0"/>
              </a:rPr>
              <a:t>:</a:t>
            </a:r>
            <a:r>
              <a:rPr lang="vi-VN" sz="5000" b="1" dirty="0">
                <a:solidFill>
                  <a:srgbClr val="002060"/>
                </a:solidFill>
                <a:effectLst/>
                <a:cs typeface="Times New Roman" panose="02020603050405020304" pitchFamily="18" charset="0"/>
              </a:rPr>
              <a:t> </a:t>
            </a:r>
            <a:r>
              <a:rPr lang="vi-VN" sz="5000" b="1" dirty="0" smtClean="0">
                <a:solidFill>
                  <a:srgbClr val="002060"/>
                </a:solidFill>
              </a:rPr>
              <a:t>Đến </a:t>
            </a:r>
            <a:r>
              <a:rPr lang="vi-VN" sz="5000" b="1" dirty="0">
                <a:solidFill>
                  <a:srgbClr val="002060"/>
                </a:solidFill>
              </a:rPr>
              <a:t>muôn đời con cảm tạ ơn Chúa. Đến muôn đời con ngợi khen danh Chúa. Đến muôn đời, muôn muôn đời con ca vang tình thương Chúa. Và mãi mãi con nhớ công ơn Người.</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41090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vi-VN" sz="5000" b="1" dirty="0">
                <a:solidFill>
                  <a:srgbClr val="002060"/>
                </a:solidFill>
              </a:rPr>
              <a:t>Chúng con hiệp nhau đây phút giây này trong ngày cuối năm. Chung muôn câu ca, chung lời cảm tạ vì ơn Thiên Chúa đã ban xuống đời con trong một năm qua.</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7182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3108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3108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66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a:t>
            </a:r>
            <a:r>
              <a:rPr lang="en-US" sz="66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 DANH</a:t>
            </a:r>
            <a:endParaRPr lang="vi-VN"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5000" b="1" u="sng" dirty="0" err="1">
                <a:solidFill>
                  <a:srgbClr val="FF0000"/>
                </a:solidFill>
                <a:effectLst/>
                <a:latin typeface="UTM American Sans" pitchFamily="18" charset="0"/>
                <a:cs typeface="Times New Roman" panose="02020603050405020304" pitchFamily="18" charset="0"/>
              </a:rPr>
              <a:t>Chủ</a:t>
            </a:r>
            <a:r>
              <a:rPr lang="en-US" sz="5000" b="1" u="sng" dirty="0">
                <a:solidFill>
                  <a:srgbClr val="FF0000"/>
                </a:solidFill>
                <a:effectLst/>
                <a:latin typeface="UTM American Sans" pitchFamily="18" charset="0"/>
                <a:cs typeface="Times New Roman" panose="02020603050405020304" pitchFamily="18" charset="0"/>
              </a:rPr>
              <a:t> </a:t>
            </a:r>
            <a:r>
              <a:rPr lang="en-US" sz="5000" b="1" u="sng" dirty="0" err="1">
                <a:solidFill>
                  <a:srgbClr val="FF0000"/>
                </a:solidFill>
                <a:effectLst/>
                <a:latin typeface="UTM American Sans" pitchFamily="18" charset="0"/>
                <a:cs typeface="Times New Roman" panose="02020603050405020304" pitchFamily="18" charset="0"/>
              </a:rPr>
              <a:t>tế</a:t>
            </a:r>
            <a:r>
              <a:rPr lang="en-US" sz="5000" b="1" u="sng" dirty="0">
                <a:solidFill>
                  <a:srgbClr val="FF0000"/>
                </a:solidFill>
                <a:effectLst/>
                <a:latin typeface="UTM American Sans" pitchFamily="18" charset="0"/>
                <a:cs typeface="Times New Roman" panose="02020603050405020304" pitchFamily="18" charset="0"/>
              </a:rPr>
              <a:t>:</a:t>
            </a:r>
            <a:r>
              <a:rPr lang="en-US" sz="5000" b="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Vinh</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danh</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Thiên</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Chúa</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trên</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các</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tầng</a:t>
            </a:r>
            <a:r>
              <a:rPr lang="en-US" sz="5000" b="1" i="1" dirty="0">
                <a:solidFill>
                  <a:srgbClr val="FF0000"/>
                </a:solidFill>
                <a:effectLst/>
                <a:latin typeface="UTM American Sans" pitchFamily="18" charset="0"/>
                <a:cs typeface="Times New Roman" panose="02020603050405020304" pitchFamily="18" charset="0"/>
              </a:rPr>
              <a:t> </a:t>
            </a:r>
            <a:r>
              <a:rPr lang="en-US" sz="5000" b="1" i="1" dirty="0" err="1">
                <a:solidFill>
                  <a:srgbClr val="FF0000"/>
                </a:solidFill>
                <a:effectLst/>
                <a:latin typeface="UTM American Sans" pitchFamily="18" charset="0"/>
                <a:cs typeface="Times New Roman" panose="02020603050405020304" pitchFamily="18" charset="0"/>
              </a:rPr>
              <a:t>trời</a:t>
            </a:r>
            <a:r>
              <a:rPr lang="en-US" sz="5000" b="1" i="1" dirty="0">
                <a:solidFill>
                  <a:srgbClr val="FF0000"/>
                </a:solidFill>
                <a:effectLst/>
                <a:latin typeface="UTM American Sans" pitchFamily="18" charset="0"/>
                <a:cs typeface="Times New Roman" panose="02020603050405020304" pitchFamily="18" charset="0"/>
              </a:rPr>
              <a:t>.</a:t>
            </a:r>
            <a:br>
              <a:rPr lang="en-US" sz="5000" b="1" i="1" dirty="0">
                <a:solidFill>
                  <a:srgbClr val="FF0000"/>
                </a:solidFill>
                <a:effectLst/>
                <a:latin typeface="UTM American Sans" pitchFamily="18" charset="0"/>
                <a:cs typeface="Times New Roman" panose="02020603050405020304" pitchFamily="18" charset="0"/>
              </a:rPr>
            </a:br>
            <a:r>
              <a:rPr lang="vi-VN" sz="5000" b="1" u="sng" dirty="0">
                <a:solidFill>
                  <a:srgbClr val="FF0000"/>
                </a:solidFill>
                <a:effectLst/>
                <a:latin typeface="+mj-lt"/>
                <a:cs typeface="Times New Roman" panose="02020603050405020304" pitchFamily="18" charset="0"/>
              </a:rPr>
              <a:t>A+B: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Và bình an dưới thế cho người thiện tâm</a:t>
            </a:r>
            <a:r>
              <a:rPr lang="en-US" sz="5000" b="1" dirty="0">
                <a:solidFill>
                  <a:srgbClr val="002060"/>
                </a:solidFill>
                <a:effectLst/>
                <a:latin typeface="UTM American Sans" pitchFamily="18" charset="0"/>
                <a:cs typeface="Times New Roman" panose="02020603050405020304" pitchFamily="18" charset="0"/>
              </a:rPr>
              <a:t>.</a:t>
            </a:r>
            <a:endParaRPr lang="vi-VN"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dirty="0">
                <a:solidFill>
                  <a:srgbClr val="003399"/>
                </a:solidFill>
                <a:effectLst/>
                <a:latin typeface="UTM American Sans" pitchFamily="18" charset="0"/>
              </a:rPr>
              <a:t/>
            </a:r>
            <a:br>
              <a:rPr lang="en-US" sz="5000" dirty="0">
                <a:solidFill>
                  <a:srgbClr val="003399"/>
                </a:solidFill>
                <a:effectLst/>
                <a:latin typeface="UTM American Sans" pitchFamily="18" charset="0"/>
              </a:rPr>
            </a:br>
            <a:endParaRPr lang="en-US" sz="5000" dirty="0">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ngợi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chúc</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tụng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a:solidFill>
                  <a:srgbClr val="003399"/>
                </a:solidFill>
                <a:effectLst/>
                <a:latin typeface="UTM American Sans" pitchFamily="18" charset="0"/>
                <a:cs typeface="Times New Roman" panose="02020603050405020304" pitchFamily="18" charset="0"/>
              </a:rPr>
              <a:t/>
            </a:r>
            <a:br>
              <a:rPr lang="en-US" sz="5000" b="1" dirty="0">
                <a:solidFill>
                  <a:srgbClr val="003399"/>
                </a:solidFill>
                <a:effectLst/>
                <a:latin typeface="UTM American Sans" pitchFamily="18" charset="0"/>
                <a:cs typeface="Times New Roman" panose="02020603050405020304" pitchFamily="18" charset="0"/>
              </a:rPr>
            </a:b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thờ</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lạy</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tôn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vinh</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1127</Words>
  <Application>Microsoft Office PowerPoint</Application>
  <PresentationFormat>On-screen Show (16:9)</PresentationFormat>
  <Paragraphs>71</Paragraphs>
  <Slides>50</Slides>
  <Notes>11</Notes>
  <HiddenSlides>0</HiddenSlides>
  <MMClips>0</MMClips>
  <ScaleCrop>false</ScaleCrop>
  <HeadingPairs>
    <vt:vector size="4" baseType="variant">
      <vt:variant>
        <vt:lpstr>Theme</vt:lpstr>
      </vt:variant>
      <vt:variant>
        <vt:i4>10</vt:i4>
      </vt:variant>
      <vt:variant>
        <vt:lpstr>Slide Titles</vt:lpstr>
      </vt:variant>
      <vt:variant>
        <vt:i4>50</vt:i4>
      </vt:variant>
    </vt:vector>
  </HeadingPairs>
  <TitlesOfParts>
    <vt:vector size="60" baseType="lpstr">
      <vt:lpstr>Office Theme</vt:lpstr>
      <vt:lpstr>1_Office Theme</vt:lpstr>
      <vt:lpstr>8_Office Theme</vt:lpstr>
      <vt:lpstr>10_Office Theme</vt:lpstr>
      <vt:lpstr>36_Default Design</vt:lpstr>
      <vt:lpstr>13_Default Design</vt:lpstr>
      <vt:lpstr>2_Office Theme</vt:lpstr>
      <vt:lpstr>3_Office Theme</vt:lpstr>
      <vt:lpstr>4_Office Theme</vt:lpstr>
      <vt:lpstr>5_Office Theme</vt:lpstr>
      <vt:lpstr>PowerPoint Presentation</vt:lpstr>
      <vt:lpstr>Ca Nhập Lễ LỜI TẠ ƠN CUỐI NĂM Linh Huyền Dung</vt:lpstr>
      <vt:lpstr>Đk: Chúng con hiệp nhau đây phút giây này trong ngày cuối năm. Chung muôn câu ca, chung lời cảm tạ vì ơn Thiên Chúa đã ban xuống đời con trong một năm qua.</vt:lpstr>
      <vt:lpstr>Tk1: Một năm trôi qua biết bao là hồng ân của Chúa. Trọn niềm yêu mến con dâng lên tâm tình cảm ơn.Một năm trôi qua Chúa quan phòng đời con từng giây phút. Ngài thương yêu con, ban cho con tháng này bình an.</vt:lpstr>
      <vt:lpstr>Đk: Chúng con hiệp nhau đây phút giây này trong ngày cuối năm. Chung muôn câu ca, chung lời cảm tạ vì ơn Thiên Chúa đã ban xuống đời con trong một năm qua.</vt:lpstr>
      <vt:lpstr>PowerPoint Presentation</vt:lpstr>
      <vt:lpstr> </vt:lpstr>
      <vt:lpstr> </vt:lpstr>
      <vt:lpstr> </vt:lpstr>
      <vt:lpstr> </vt:lpstr>
      <vt:lpstr> </vt:lpstr>
      <vt:lpstr> </vt:lpstr>
      <vt:lpstr> </vt:lpstr>
      <vt:lpstr> </vt:lpstr>
      <vt:lpstr>PowerPoint Presentation</vt:lpstr>
      <vt:lpstr>Đáp ca THÁNH VỊNH 144 Lm. Thái Nguyên (4Câu)</vt:lpstr>
      <vt:lpstr>Tk1:  Chúng con chúc tụng Danh Chúa tự bây giờ và ngàn muôn kiếp, sẽ ngợi ca Chúa hết mọi ngày, thờ lạy Chúa, tán tụng tôn vinh.</vt:lpstr>
      <vt:lpstr>Đk: Lạy Chúa! Con xin chúc tụng danh Chúa tự giờ đây cho đến mãi muôn đời.</vt:lpstr>
      <vt:lpstr>Tk2: Chúa nhân ái và từ bi, chậm bất bình và giàu ơn phúc. Chúa từ tâm với hết mọi loài, và từ ái với mọi sinh linh.</vt:lpstr>
      <vt:lpstr>Đk: Lạy Chúa! Con xin chúc tụng danh Chúa tự giờ đây cho đến mãi muôn đời.</vt:lpstr>
      <vt:lpstr>Tk3: Hát câu chúc tụng tôn vinh mọi công trình từ bàn tay Chúa. Hết mọi dân hãy chúc tụng Ngài, và nhận biết nước Ngài vinh quang.</vt:lpstr>
      <vt:lpstr>Đk: Lạy Chúa! Con xin chúc tụng danh Chúa tự giờ đây cho đến mãi muôn đời.</vt:lpstr>
      <vt:lpstr>Tk4: Chúa luôn thánh thiện, công minh trong hết mọi đường nẻo Chúa. Chúa gần ai kêu khấn Danh Ngài, và thành tín chẳng hề phôi phai.</vt:lpstr>
      <vt:lpstr>Đk: Lạy Chúa! Con xin chúc tụng danh Chúa tự giờ đây cho đến mãi muôn đời.</vt:lpstr>
      <vt:lpstr>PowerPoint Presentation</vt:lpstr>
      <vt:lpstr>PowerPoint Presentation</vt:lpstr>
      <vt:lpstr>Chúc tụng Thiên Chúa là Cha Đức Giê su Ki Tô, Chúa chúng ta. Đấng đã ban mọi ơn lành cho chúng ta.</vt:lpstr>
      <vt:lpstr>PowerPoint Presentation</vt:lpstr>
      <vt:lpstr>Ca Dâng Lễ DÂNG CHÚA ĐẤT TRỜI Lm Anh Đức</vt:lpstr>
      <vt:lpstr>Tk1 A:  Tựa làn trầm hương như trầm hương bay lên trước tòa. Nồng nàn bài ca xinh đẹp muôn là muôn sắc hoa. Hiệp lời tôn vinh Chúa trời đất, lòng thành hát dâng câu tạ ơn. Tình Cha thiết tha chan hòa trải khắp gần xa. </vt:lpstr>
      <vt:lpstr>Tk1 B:  Này là tấm bánh do từng muôn hạt lúa kết thành. Này là rượu nho do từ bao chùm nho ép nên. Hiệp dâng lên Chúa Chúa trời đất, để thành bánh thiêng nuôi đoàn con. Để thành Máu Con Chúa Trời nguồn ơn cứu độ. </vt:lpstr>
      <vt:lpstr>Đk: Xin chúc tụng Chúa Chúa Cả đất trời, từ giờ đây đến muôn muôn đời. Chúc tụng Thiên Chúa từ nhân, Chúa là quyền năng cực thánh. Là Đấng đáng chúc tụng mọi lúc mọi nơi. </vt:lpstr>
      <vt:lpstr>Tk2 A: Này cuộc đời con hương nguyện cầu bay lên sớm chiều. Nguyện thành ngọn nến dẫu tàn hao lòng luôn mến yêu. Phục vụ cho Chúa trong niềm vui, nhiệt thành hiến thân không hề ngơi. Dầu là nắng mưa vui buồn một cõi trần gian. </vt:lpstr>
      <vt:lpstr>Tk2 B: Này là hoa trái cuộc đời này nhờ ai vun trồng. Này là công khó bao người đêm ngày luôn ước mong. Đời con dâng Chúa trong tình yêu, để thành lễ dâng lễ toàn thiêu. Đời con sẽ nên khúc nhạc tình ca diễm kiều. </vt:lpstr>
      <vt:lpstr>Đk: Xin chúc tụng Chúa Chúa Cả đất trời, từ giờ đây đến muôn muôn đời. Chúc tụng Thiên Chúa từ nhân, Chúa là quyền năng cực thánh. Là Đấng đáng chúc tụng mọi lúc mọi nơi. </vt:lpstr>
      <vt:lpstr> </vt:lpstr>
      <vt:lpstr>PowerPoint Presentation</vt:lpstr>
      <vt:lpstr>Ca Nguyện Hiệp Lễ  CẢM TẠ CHÚA Thái Nguyên</vt:lpstr>
      <vt:lpstr>Tk1: Con cảm tạ Chúa vì ngày tháng khô héo mùa Đông, cuộc sống lây lất chờ mong rồi Xuân đến ấm nồng ban mai. Con cảm tạ Chúa vì bao nỗi thất bại đắng cay, để con nay nên dạn dày sương gió, để con nay có cuộc đời vững tin.</vt:lpstr>
      <vt:lpstr>Đk: Tạ ơn Chúa cao sáng từ nhân, tạ ơn Chúa ban phát hồng ân, dìu con đi trong cuộc trần muôn lối. Dâng về Chúa đây trót cả đời con, để dệt nên như ca khúc tạ ơn, tạ ơn Chúa cho đến muôn ngàn đời.</vt:lpstr>
      <vt:lpstr>Tk2: Con cảm tạ Chúa vì ngày tháng gay gắt Hạ sang, cuộc sống chê chán buồn than rồi Thu đến mát rượi tâm can. Con cảm tạ Chúa vì đời đã khinh thường ghét ghen, để con nay không còn sợ gai chướng, để con nay biết khiêm nhường mến thương.</vt:lpstr>
      <vt:lpstr>Đk: Tạ ơn Chúa cao sáng từ nhân, tạ ơn Chúa ban phát hồng ân, dìu con đi trong cuộc trần muôn lối. Dâng về Chúa đây trót cả đời con, để dệt nên như ca khúc tạ ơn, tạ ơn Chúa cho đến muôn ngàn đời.</vt:lpstr>
      <vt:lpstr>Tk3: Con cảm tạ Chúa vì nhiều lúc cuộc sống cuồng quay, tâm trí mê đắm cuồng say để yêu quý an bình hôm nay. Con cảm tạ Chúa vì đời sống vẫn đầy khó khăn, luyện cho con nên bền lòng kiên nhẫn, dạy cho con biết sẵn sàng dấn thân.</vt:lpstr>
      <vt:lpstr>Đk: Tạ ơn Chúa cao sáng từ nhân, tạ ơn Chúa ban phát hồng ân, dìu con đi trong cuộc trần muôn lối. Dâng về Chúa đây trót cả đời con, để dệt nên như ca khúc tạ ơn, tạ ơn Chúa cho đến muôn ngàn đời.</vt:lpstr>
      <vt:lpstr>PowerPoint Presentation</vt:lpstr>
      <vt:lpstr>Ca Kết Lễ ĐẾN MUÔN ĐỜI Đàm Ninh Hoà</vt:lpstr>
      <vt:lpstr>Đk: Đến muôn đời con cảm tạ ơn Chúa. Đến muôn đời con ngợi khen danh Chúa. Đến muôn đời, muôn muôn đời con ca vang tình thương Chúa. Và mãi mãi con nhớ công ơn Người.</vt:lpstr>
      <vt:lpstr>Tk1: Vì tình yêu bao la Chúa nâng đỡ con như phượng hoàng tung đôi cánh. Chúa dắt dìu con đi trong ánh sáng Người, hạnh phúc nào hơn.</vt:lpstr>
      <vt:lpstr>Đk: Đến muôn đời con cảm tạ ơn Chúa. Đến muôn đời con ngợi khen danh Chúa. Đến muôn đời, muôn muôn đời con ca vang tình thương Chúa. Và mãi mãi con nhớ công ơn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48</cp:revision>
  <dcterms:created xsi:type="dcterms:W3CDTF">2023-01-03T13:12:18Z</dcterms:created>
  <dcterms:modified xsi:type="dcterms:W3CDTF">2026-02-09T07:10:16Z</dcterms:modified>
</cp:coreProperties>
</file>