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 id="2147483804" r:id="rId4"/>
    <p:sldMasterId id="2147483828" r:id="rId5"/>
    <p:sldMasterId id="2147483836" r:id="rId6"/>
    <p:sldMasterId id="2147483848" r:id="rId7"/>
  </p:sldMasterIdLst>
  <p:notesMasterIdLst>
    <p:notesMasterId r:id="rId105"/>
  </p:notesMasterIdLst>
  <p:sldIdLst>
    <p:sldId id="359" r:id="rId8"/>
    <p:sldId id="262" r:id="rId9"/>
    <p:sldId id="2592" r:id="rId10"/>
    <p:sldId id="9686" r:id="rId11"/>
    <p:sldId id="9842" r:id="rId12"/>
    <p:sldId id="9781" r:id="rId13"/>
    <p:sldId id="9843" r:id="rId14"/>
    <p:sldId id="9901" r:id="rId15"/>
    <p:sldId id="9887" r:id="rId16"/>
    <p:sldId id="9888" r:id="rId17"/>
    <p:sldId id="9889" r:id="rId18"/>
    <p:sldId id="9890" r:id="rId19"/>
    <p:sldId id="9891" r:id="rId20"/>
    <p:sldId id="9892" r:id="rId21"/>
    <p:sldId id="9893" r:id="rId22"/>
    <p:sldId id="9894" r:id="rId23"/>
    <p:sldId id="9902" r:id="rId24"/>
    <p:sldId id="9895" r:id="rId25"/>
    <p:sldId id="9528" r:id="rId26"/>
    <p:sldId id="2640" r:id="rId27"/>
    <p:sldId id="2641" r:id="rId28"/>
    <p:sldId id="9839" r:id="rId29"/>
    <p:sldId id="9784" r:id="rId30"/>
    <p:sldId id="9840" r:id="rId31"/>
    <p:sldId id="9786" r:id="rId32"/>
    <p:sldId id="9841" r:id="rId33"/>
    <p:sldId id="9903" r:id="rId34"/>
    <p:sldId id="2702" r:id="rId35"/>
    <p:sldId id="9776" r:id="rId36"/>
    <p:sldId id="9838" r:id="rId37"/>
    <p:sldId id="9789" r:id="rId38"/>
    <p:sldId id="9790" r:id="rId39"/>
    <p:sldId id="9844" r:id="rId40"/>
    <p:sldId id="9879" r:id="rId41"/>
    <p:sldId id="9791" r:id="rId42"/>
    <p:sldId id="9880" r:id="rId43"/>
    <p:sldId id="9845" r:id="rId44"/>
    <p:sldId id="9881" r:id="rId45"/>
    <p:sldId id="9846" r:id="rId46"/>
    <p:sldId id="9882" r:id="rId47"/>
    <p:sldId id="9896" r:id="rId48"/>
    <p:sldId id="9904" r:id="rId49"/>
    <p:sldId id="9643" r:id="rId50"/>
    <p:sldId id="1680" r:id="rId51"/>
    <p:sldId id="9804" r:id="rId52"/>
    <p:sldId id="9801" r:id="rId53"/>
    <p:sldId id="9865" r:id="rId54"/>
    <p:sldId id="9802" r:id="rId55"/>
    <p:sldId id="9866" r:id="rId56"/>
    <p:sldId id="312" r:id="rId57"/>
    <p:sldId id="9905" r:id="rId58"/>
    <p:sldId id="313" r:id="rId59"/>
    <p:sldId id="9664" r:id="rId60"/>
    <p:sldId id="9847" r:id="rId61"/>
    <p:sldId id="9848" r:id="rId62"/>
    <p:sldId id="9849" r:id="rId63"/>
    <p:sldId id="9850" r:id="rId64"/>
    <p:sldId id="9851" r:id="rId65"/>
    <p:sldId id="9906" r:id="rId66"/>
    <p:sldId id="9810" r:id="rId67"/>
    <p:sldId id="9811" r:id="rId68"/>
    <p:sldId id="9852" r:id="rId69"/>
    <p:sldId id="9812" r:id="rId70"/>
    <p:sldId id="9853" r:id="rId71"/>
    <p:sldId id="9854" r:id="rId72"/>
    <p:sldId id="9855" r:id="rId73"/>
    <p:sldId id="9856" r:id="rId74"/>
    <p:sldId id="9857" r:id="rId75"/>
    <p:sldId id="9858" r:id="rId76"/>
    <p:sldId id="9859" r:id="rId77"/>
    <p:sldId id="9860" r:id="rId78"/>
    <p:sldId id="9861" r:id="rId79"/>
    <p:sldId id="9862" r:id="rId80"/>
    <p:sldId id="9863" r:id="rId81"/>
    <p:sldId id="9864" r:id="rId82"/>
    <p:sldId id="9907" r:id="rId83"/>
    <p:sldId id="9817" r:id="rId84"/>
    <p:sldId id="9867" r:id="rId85"/>
    <p:sldId id="9868" r:id="rId86"/>
    <p:sldId id="9869" r:id="rId87"/>
    <p:sldId id="9870" r:id="rId88"/>
    <p:sldId id="9871" r:id="rId89"/>
    <p:sldId id="9872" r:id="rId90"/>
    <p:sldId id="9883" r:id="rId91"/>
    <p:sldId id="9899" r:id="rId92"/>
    <p:sldId id="9825" r:id="rId93"/>
    <p:sldId id="9873" r:id="rId94"/>
    <p:sldId id="9874" r:id="rId95"/>
    <p:sldId id="9875" r:id="rId96"/>
    <p:sldId id="9876" r:id="rId97"/>
    <p:sldId id="9877" r:id="rId98"/>
    <p:sldId id="9878" r:id="rId99"/>
    <p:sldId id="9819" r:id="rId100"/>
    <p:sldId id="445" r:id="rId101"/>
    <p:sldId id="441" r:id="rId102"/>
    <p:sldId id="9712" r:id="rId103"/>
    <p:sldId id="9908"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8" autoAdjust="0"/>
    <p:restoredTop sz="94722" autoAdjust="0"/>
  </p:normalViewPr>
  <p:slideViewPr>
    <p:cSldViewPr>
      <p:cViewPr>
        <p:scale>
          <a:sx n="125" d="100"/>
          <a:sy n="125" d="100"/>
        </p:scale>
        <p:origin x="2868" y="1098"/>
      </p:cViewPr>
      <p:guideLst>
        <p:guide orient="horz" pos="1620"/>
        <p:guide pos="2880"/>
      </p:guideLst>
    </p:cSldViewPr>
  </p:slideViewPr>
  <p:outlineViewPr>
    <p:cViewPr>
      <p:scale>
        <a:sx n="33" d="100"/>
        <a:sy n="33" d="100"/>
      </p:scale>
      <p:origin x="0" y="-231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viewProps" Target="view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ableStyles" Target="tableStyle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67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64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31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138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38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3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3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30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00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4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46412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14441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877220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33212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844021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13177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0740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248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81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20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2547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089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3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104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13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364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269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05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521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943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315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27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44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7136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62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630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31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6468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9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408588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86910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1352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6199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u="sng"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77053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097898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2000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120138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Chúa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Chúa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96868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Chúa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Chúa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63128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Chúa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Chúa,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Chúa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234622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6507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4C713-64BE-4980-A158-B8173A62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2892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a:solidFill>
                  <a:srgbClr val="C00000"/>
                </a:solidFill>
                <a:latin typeface="+mj-lt"/>
                <a:cs typeface="Times New Roman" panose="02020603050405020304" pitchFamily="18" charset="0"/>
              </a:rPr>
              <a:t>Vịnh</a:t>
            </a:r>
            <a:r>
              <a:rPr lang="en-US" sz="8800" b="1" dirty="0">
                <a:solidFill>
                  <a:srgbClr val="C00000"/>
                </a:solidFill>
                <a:latin typeface="+mj-lt"/>
                <a:cs typeface="Times New Roman" panose="02020603050405020304" pitchFamily="18" charset="0"/>
              </a:rPr>
              <a:t> 115</a:t>
            </a:r>
          </a:p>
          <a:p>
            <a:pPr algn="ctr"/>
            <a:r>
              <a:rPr lang="en-US" sz="6600" b="1" i="1" dirty="0" err="1">
                <a:solidFill>
                  <a:srgbClr val="C00000"/>
                </a:solidFill>
                <a:latin typeface="+mj-lt"/>
                <a:cs typeface="Times New Roman" panose="02020603050405020304" pitchFamily="18" charset="0"/>
              </a:rPr>
              <a:t>Lm</a:t>
            </a:r>
            <a:r>
              <a:rPr lang="en-US" sz="6600" b="1" i="1" dirty="0">
                <a:solidFill>
                  <a:srgbClr val="C00000"/>
                </a:solidFill>
                <a:latin typeface="+mj-lt"/>
                <a:cs typeface="Times New Roman" panose="02020603050405020304" pitchFamily="18" charset="0"/>
              </a:rPr>
              <a:t>. Kim Long</a:t>
            </a:r>
          </a:p>
          <a:p>
            <a:pPr algn="ctr"/>
            <a:r>
              <a:rPr lang="en-US" sz="6600" b="1" i="1" dirty="0">
                <a:solidFill>
                  <a:srgbClr val="C00000"/>
                </a:solidFill>
                <a:latin typeface="+mj-lt"/>
                <a:cs typeface="Times New Roman" panose="02020603050405020304" pitchFamily="18" charset="0"/>
              </a:rPr>
              <a:t>03 </a:t>
            </a:r>
            <a:r>
              <a:rPr lang="en-US" sz="6600" b="1" i="1" dirty="0" err="1">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effectLst/>
                <a:latin typeface="+mj-lt"/>
                <a:ea typeface="Tahoma" pitchFamily="34" charset="0"/>
                <a:cs typeface="Times New Roman" pitchFamily="18" charset="0"/>
              </a:rPr>
              <a:t>Ca </a:t>
            </a:r>
            <a:r>
              <a:rPr lang="en-US" sz="6600" b="0" u="sng" dirty="0" err="1">
                <a:solidFill>
                  <a:srgbClr val="C00000"/>
                </a:solidFill>
                <a:effectLst/>
                <a:latin typeface="+mj-lt"/>
                <a:ea typeface="Tahoma" pitchFamily="34" charset="0"/>
                <a:cs typeface="Times New Roman" pitchFamily="18" charset="0"/>
              </a:rPr>
              <a:t>nhập</a:t>
            </a:r>
            <a:r>
              <a:rPr lang="en-US" sz="6600" b="0" u="sng" dirty="0">
                <a:solidFill>
                  <a:srgbClr val="C00000"/>
                </a:solidFill>
                <a:effectLst/>
                <a:latin typeface="+mj-lt"/>
                <a:ea typeface="Tahoma" pitchFamily="34" charset="0"/>
                <a:cs typeface="Times New Roman" pitchFamily="18" charset="0"/>
              </a:rPr>
              <a:t> </a:t>
            </a:r>
            <a:r>
              <a:rPr lang="en-US" sz="6600" b="0" u="sng" dirty="0" err="1">
                <a:solidFill>
                  <a:srgbClr val="C00000"/>
                </a:solidFill>
                <a:effectLst/>
                <a:latin typeface="+mj-lt"/>
                <a:ea typeface="Tahoma" pitchFamily="34" charset="0"/>
                <a:cs typeface="Times New Roman" pitchFamily="18" charset="0"/>
              </a:rPr>
              <a:t>lễ</a:t>
            </a:r>
            <a:br>
              <a:rPr lang="en-US" sz="6600" b="0" u="sng" dirty="0">
                <a:solidFill>
                  <a:srgbClr val="C00000"/>
                </a:solidFill>
                <a:effectLst/>
                <a:latin typeface="+mj-lt"/>
                <a:ea typeface="Tahoma" pitchFamily="34" charset="0"/>
                <a:cs typeface="Times New Roman" pitchFamily="18" charset="0"/>
              </a:rPr>
            </a:br>
            <a:r>
              <a:rPr lang="en-US" sz="7200" b="0" dirty="0" err="1">
                <a:solidFill>
                  <a:srgbClr val="C00000"/>
                </a:solidFill>
                <a:effectLst/>
                <a:latin typeface="+mj-lt"/>
                <a:ea typeface="Tahoma" pitchFamily="34" charset="0"/>
                <a:cs typeface="Times New Roman" pitchFamily="18" charset="0"/>
              </a:rPr>
              <a:t>Niềm</a:t>
            </a:r>
            <a:r>
              <a:rPr lang="en-US" sz="7200" b="0" dirty="0">
                <a:solidFill>
                  <a:srgbClr val="C00000"/>
                </a:solidFill>
                <a:effectLst/>
                <a:latin typeface="+mj-lt"/>
                <a:ea typeface="Tahoma" pitchFamily="34" charset="0"/>
                <a:cs typeface="Times New Roman" pitchFamily="18" charset="0"/>
              </a:rPr>
              <a:t> </a:t>
            </a:r>
            <a:r>
              <a:rPr lang="en-US" sz="7200" b="0" dirty="0" err="1">
                <a:solidFill>
                  <a:srgbClr val="C00000"/>
                </a:solidFill>
                <a:effectLst/>
                <a:latin typeface="+mj-lt"/>
                <a:ea typeface="Tahoma" pitchFamily="34" charset="0"/>
                <a:cs typeface="Times New Roman" pitchFamily="18" charset="0"/>
              </a:rPr>
              <a:t>Vinh</a:t>
            </a:r>
            <a:r>
              <a:rPr lang="en-US" sz="7200" b="0" dirty="0">
                <a:solidFill>
                  <a:srgbClr val="C00000"/>
                </a:solidFill>
                <a:effectLst/>
                <a:latin typeface="+mj-lt"/>
                <a:ea typeface="Tahoma" pitchFamily="34" charset="0"/>
                <a:cs typeface="Times New Roman" pitchFamily="18" charset="0"/>
              </a:rPr>
              <a:t> </a:t>
            </a:r>
            <a:r>
              <a:rPr lang="en-US" sz="7200" b="0" dirty="0" err="1">
                <a:solidFill>
                  <a:srgbClr val="C00000"/>
                </a:solidFill>
                <a:effectLst/>
                <a:latin typeface="+mj-lt"/>
                <a:ea typeface="Tahoma" pitchFamily="34" charset="0"/>
                <a:cs typeface="Times New Roman" pitchFamily="18" charset="0"/>
              </a:rPr>
              <a:t>Dự</a:t>
            </a:r>
            <a:br>
              <a:rPr lang="en-US" sz="13800" b="0" dirty="0">
                <a:solidFill>
                  <a:srgbClr val="C00000"/>
                </a:solidFill>
                <a:effectLst/>
                <a:latin typeface="+mj-lt"/>
                <a:ea typeface="Tahoma" pitchFamily="34" charset="0"/>
                <a:cs typeface="Times New Roman" pitchFamily="18" charset="0"/>
              </a:rPr>
            </a:br>
            <a:r>
              <a:rPr lang="en-US" b="0" i="1" dirty="0">
                <a:solidFill>
                  <a:srgbClr val="C00000"/>
                </a:solidFill>
                <a:effectLst/>
                <a:latin typeface="+mj-lt"/>
                <a:ea typeface="Tahoma" pitchFamily="34" charset="0"/>
                <a:cs typeface="Times New Roman" pitchFamily="18" charset="0"/>
              </a:rPr>
              <a:t>Lm. </a:t>
            </a:r>
            <a:r>
              <a:rPr lang="en-US" b="0" i="1" dirty="0" err="1">
                <a:solidFill>
                  <a:srgbClr val="C00000"/>
                </a:solidFill>
                <a:effectLst/>
                <a:latin typeface="+mj-lt"/>
                <a:ea typeface="Tahoma" pitchFamily="34" charset="0"/>
                <a:cs typeface="Times New Roman" pitchFamily="18" charset="0"/>
              </a:rPr>
              <a:t>Văn</a:t>
            </a:r>
            <a:r>
              <a:rPr lang="en-US" b="0" i="1" dirty="0">
                <a:solidFill>
                  <a:srgbClr val="C00000"/>
                </a:solidFill>
                <a:effectLst/>
                <a:latin typeface="+mj-lt"/>
                <a:ea typeface="Tahoma" pitchFamily="34" charset="0"/>
                <a:cs typeface="Times New Roman" pitchFamily="18" charset="0"/>
              </a:rPr>
              <a:t> Chi</a:t>
            </a:r>
            <a:endParaRPr lang="en-US" sz="540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a:solidFill>
                  <a:srgbClr val="C00000"/>
                </a:solidFill>
                <a:effectLst/>
                <a:latin typeface="+mj-lt"/>
                <a:cs typeface="Times New Roman" panose="02020603050405020304" pitchFamily="18" charset="0"/>
              </a:rPr>
              <a:t>Đk</a:t>
            </a:r>
            <a:r>
              <a:rPr lang="en-US" sz="7800" b="0" u="sng" dirty="0">
                <a:solidFill>
                  <a:srgbClr val="C00000"/>
                </a:solidFill>
                <a:effectLst/>
                <a:latin typeface="+mj-lt"/>
                <a:cs typeface="Times New Roman" panose="02020603050405020304" pitchFamily="18" charset="0"/>
              </a:rPr>
              <a:t>:</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Chén</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chúc</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tụng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là</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sự</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thông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hiệp</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Máu</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thánh</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Đức</a:t>
            </a:r>
            <a:r>
              <a:rPr lang="en-US" sz="7800" b="0" dirty="0">
                <a:solidFill>
                  <a:srgbClr val="003399"/>
                </a:solidFill>
                <a:effectLst/>
                <a:latin typeface="+mj-lt"/>
                <a:cs typeface="Times New Roman" panose="02020603050405020304" pitchFamily="18" charset="0"/>
              </a:rPr>
              <a:t> Ki-</a:t>
            </a:r>
            <a:r>
              <a:rPr lang="en-US" sz="7800" b="0" dirty="0" err="1">
                <a:solidFill>
                  <a:srgbClr val="003399"/>
                </a:solidFill>
                <a:effectLst/>
                <a:latin typeface="+mj-lt"/>
                <a:cs typeface="Times New Roman" panose="02020603050405020304" pitchFamily="18" charset="0"/>
              </a:rPr>
              <a:t>Tô</a:t>
            </a:r>
            <a:r>
              <a:rPr lang="en-US" sz="78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31566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600" b="0" u="sng" dirty="0">
                <a:solidFill>
                  <a:srgbClr val="C00000"/>
                </a:solidFill>
                <a:effectLst/>
                <a:latin typeface="+mj-lt"/>
                <a:cs typeface="Times New Roman" panose="02020603050405020304" pitchFamily="18" charset="0"/>
              </a:rPr>
              <a:t>Tk1:</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Biết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lấy</a:t>
            </a:r>
            <a:r>
              <a:rPr lang="en-US" sz="5600" b="0" dirty="0">
                <a:solidFill>
                  <a:srgbClr val="003399"/>
                </a:solidFill>
                <a:effectLst/>
                <a:latin typeface="+mj-lt"/>
                <a:cs typeface="Times New Roman" panose="02020603050405020304" pitchFamily="18" charset="0"/>
              </a:rPr>
              <a:t> chi </a:t>
            </a:r>
            <a:r>
              <a:rPr lang="en-US" sz="5600" b="0" dirty="0" err="1">
                <a:solidFill>
                  <a:srgbClr val="003399"/>
                </a:solidFill>
                <a:effectLst/>
                <a:latin typeface="+mj-lt"/>
                <a:cs typeface="Times New Roman" panose="02020603050405020304" pitchFamily="18" charset="0"/>
              </a:rPr>
              <a:t>dâng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lên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đáp</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đền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vì</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hồng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chan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chứa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Ngài</a:t>
            </a:r>
            <a:r>
              <a:rPr lang="en-US" sz="5600" b="0" dirty="0">
                <a:solidFill>
                  <a:srgbClr val="003399"/>
                </a:solidFill>
                <a:effectLst/>
                <a:latin typeface="+mj-lt"/>
                <a:cs typeface="Times New Roman" panose="02020603050405020304" pitchFamily="18" charset="0"/>
              </a:rPr>
              <a:t> ban. </a:t>
            </a:r>
            <a:r>
              <a:rPr lang="en-US" sz="5600" b="0" dirty="0" err="1">
                <a:solidFill>
                  <a:srgbClr val="003399"/>
                </a:solidFill>
                <a:effectLst/>
                <a:latin typeface="+mj-lt"/>
                <a:cs typeface="Times New Roman" panose="02020603050405020304" pitchFamily="18" charset="0"/>
              </a:rPr>
              <a:t>Tôi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xin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nâng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này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chén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cứu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độ</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cầu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xin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danh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thánh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của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Ngài</a:t>
            </a:r>
            <a:r>
              <a:rPr lang="en-US" sz="56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95026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a:solidFill>
                  <a:srgbClr val="C00000"/>
                </a:solidFill>
                <a:effectLst/>
                <a:latin typeface="+mj-lt"/>
                <a:cs typeface="Times New Roman" panose="02020603050405020304" pitchFamily="18" charset="0"/>
              </a:rPr>
              <a:t>Đk</a:t>
            </a:r>
            <a:r>
              <a:rPr lang="en-US" sz="7800" b="0" u="sng" dirty="0">
                <a:solidFill>
                  <a:srgbClr val="C00000"/>
                </a:solidFill>
                <a:effectLst/>
                <a:latin typeface="+mj-lt"/>
                <a:cs typeface="Times New Roman" panose="02020603050405020304" pitchFamily="18" charset="0"/>
              </a:rPr>
              <a:t>:</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Chén</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chúc</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tụng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là</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sự</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thông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hiệp</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máu</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thánh</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Đức</a:t>
            </a:r>
            <a:r>
              <a:rPr lang="en-US" sz="7800" b="0" dirty="0">
                <a:solidFill>
                  <a:srgbClr val="003399"/>
                </a:solidFill>
                <a:effectLst/>
                <a:latin typeface="+mj-lt"/>
                <a:cs typeface="Times New Roman" panose="02020603050405020304" pitchFamily="18" charset="0"/>
              </a:rPr>
              <a:t> Ki-</a:t>
            </a:r>
            <a:r>
              <a:rPr lang="en-US" sz="7800" b="0" dirty="0" err="1">
                <a:solidFill>
                  <a:srgbClr val="003399"/>
                </a:solidFill>
                <a:effectLst/>
                <a:latin typeface="+mj-lt"/>
                <a:cs typeface="Times New Roman" panose="02020603050405020304" pitchFamily="18" charset="0"/>
              </a:rPr>
              <a:t>Tô</a:t>
            </a:r>
            <a:r>
              <a:rPr lang="en-US" sz="78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56869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400" b="0" u="sng" dirty="0">
                <a:solidFill>
                  <a:srgbClr val="C00000"/>
                </a:solidFill>
                <a:effectLst/>
                <a:latin typeface="+mj-lt"/>
                <a:cs typeface="Times New Roman" panose="02020603050405020304" pitchFamily="18" charset="0"/>
              </a:rPr>
              <a:t>Tk2:</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vẫn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luôn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tôn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dương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quý</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trọng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người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bầy</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tôi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trung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hiếu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tử</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vong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Thân</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đây</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là</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nữ</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tỳ</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được</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Ngài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cởi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tháo</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xích</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xiềng</a:t>
            </a:r>
            <a:r>
              <a:rPr lang="en-US" sz="54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92777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a:solidFill>
                  <a:srgbClr val="C00000"/>
                </a:solidFill>
                <a:effectLst/>
                <a:latin typeface="+mj-lt"/>
                <a:cs typeface="Times New Roman" panose="02020603050405020304" pitchFamily="18" charset="0"/>
              </a:rPr>
              <a:t>Đk</a:t>
            </a:r>
            <a:r>
              <a:rPr lang="en-US" sz="7800" b="0" u="sng" dirty="0">
                <a:solidFill>
                  <a:srgbClr val="C00000"/>
                </a:solidFill>
                <a:effectLst/>
                <a:latin typeface="+mj-lt"/>
                <a:cs typeface="Times New Roman" panose="02020603050405020304" pitchFamily="18" charset="0"/>
              </a:rPr>
              <a:t>:</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Chén</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chúc</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tụng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là</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sự</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thông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hiệp</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máu</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thánh</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Đức</a:t>
            </a:r>
            <a:r>
              <a:rPr lang="en-US" sz="7800" b="0" dirty="0">
                <a:solidFill>
                  <a:srgbClr val="003399"/>
                </a:solidFill>
                <a:effectLst/>
                <a:latin typeface="+mj-lt"/>
                <a:cs typeface="Times New Roman" panose="02020603050405020304" pitchFamily="18" charset="0"/>
              </a:rPr>
              <a:t> Ki-</a:t>
            </a:r>
            <a:r>
              <a:rPr lang="en-US" sz="7800" b="0" dirty="0" err="1">
                <a:solidFill>
                  <a:srgbClr val="003399"/>
                </a:solidFill>
                <a:effectLst/>
                <a:latin typeface="+mj-lt"/>
                <a:cs typeface="Times New Roman" panose="02020603050405020304" pitchFamily="18" charset="0"/>
              </a:rPr>
              <a:t>Tô</a:t>
            </a:r>
            <a:r>
              <a:rPr lang="en-US" sz="78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33133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600" b="0" u="sng" dirty="0">
                <a:solidFill>
                  <a:srgbClr val="C00000"/>
                </a:solidFill>
                <a:effectLst/>
                <a:latin typeface="+mj-lt"/>
                <a:cs typeface="Times New Roman" panose="02020603050405020304" pitchFamily="18" charset="0"/>
              </a:rPr>
              <a:t>Tk3:</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Hiến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lễ</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đây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dâng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lên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cảm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tạ</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cầu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xin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danh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thánh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Ngài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liên</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ghi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tâm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lời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xưa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khấn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nguyền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thực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ngay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trước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Ngài</a:t>
            </a:r>
            <a:r>
              <a:rPr lang="en-US" sz="56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949932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a:solidFill>
                  <a:srgbClr val="C00000"/>
                </a:solidFill>
                <a:effectLst/>
                <a:latin typeface="+mj-lt"/>
                <a:cs typeface="Times New Roman" panose="02020603050405020304" pitchFamily="18" charset="0"/>
              </a:rPr>
              <a:t>Đk</a:t>
            </a:r>
            <a:r>
              <a:rPr lang="en-US" sz="7800" b="0" u="sng" dirty="0">
                <a:solidFill>
                  <a:srgbClr val="C00000"/>
                </a:solidFill>
                <a:effectLst/>
                <a:latin typeface="+mj-lt"/>
                <a:cs typeface="Times New Roman" panose="02020603050405020304" pitchFamily="18" charset="0"/>
              </a:rPr>
              <a:t>:</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Chén</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chúc</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tụng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là</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sự</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thông</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hiệp</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máu</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thánh</a:t>
            </a:r>
            <a:r>
              <a:rPr lang="en-US" sz="7800" b="0" dirty="0">
                <a:solidFill>
                  <a:srgbClr val="003399"/>
                </a:solidFill>
                <a:effectLst/>
                <a:latin typeface="+mj-lt"/>
                <a:cs typeface="Times New Roman" panose="02020603050405020304" pitchFamily="18" charset="0"/>
              </a:rPr>
              <a:t> </a:t>
            </a:r>
            <a:r>
              <a:rPr lang="en-US" sz="7800" b="0" dirty="0" err="1">
                <a:solidFill>
                  <a:srgbClr val="003399"/>
                </a:solidFill>
                <a:effectLst/>
                <a:latin typeface="+mj-lt"/>
                <a:cs typeface="Times New Roman" panose="02020603050405020304" pitchFamily="18" charset="0"/>
              </a:rPr>
              <a:t>Đức</a:t>
            </a:r>
            <a:r>
              <a:rPr lang="en-US" sz="7800" b="0" dirty="0">
                <a:solidFill>
                  <a:srgbClr val="003399"/>
                </a:solidFill>
                <a:effectLst/>
                <a:latin typeface="+mj-lt"/>
                <a:cs typeface="Times New Roman" panose="02020603050405020304" pitchFamily="18" charset="0"/>
              </a:rPr>
              <a:t> Ki-</a:t>
            </a:r>
            <a:r>
              <a:rPr lang="en-US" sz="7800" b="0" dirty="0" err="1">
                <a:solidFill>
                  <a:srgbClr val="003399"/>
                </a:solidFill>
                <a:effectLst/>
                <a:latin typeface="+mj-lt"/>
                <a:cs typeface="Times New Roman" panose="02020603050405020304" pitchFamily="18" charset="0"/>
              </a:rPr>
              <a:t>Tô</a:t>
            </a:r>
            <a:r>
              <a:rPr lang="en-US" sz="78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15111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C7346AEE-0327-4D41-B344-905747C32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694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819150"/>
            <a:ext cx="9144000" cy="4400550"/>
          </a:xfrm>
        </p:spPr>
        <p:txBody>
          <a:bodyPr>
            <a:normAutofit/>
          </a:bodyPr>
          <a:lstStyle/>
          <a:p>
            <a:pPr marL="0" indent="0" algn="just">
              <a:lnSpc>
                <a:spcPct val="120000"/>
              </a:lnSpc>
              <a:buNone/>
            </a:pPr>
            <a:r>
              <a:rPr lang="en-US" sz="5200" b="0" dirty="0" err="1">
                <a:solidFill>
                  <a:srgbClr val="003399"/>
                </a:solidFill>
                <a:effectLst/>
                <a:latin typeface="+mj-lt"/>
                <a:cs typeface="Times New Roman" panose="02020603050405020304" pitchFamily="18" charset="0"/>
              </a:rPr>
              <a:t>Chúa</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nói</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Thầy</a:t>
            </a:r>
            <a:r>
              <a:rPr lang="en-US" sz="5200" b="0" dirty="0">
                <a:solidFill>
                  <a:srgbClr val="003399"/>
                </a:solidFill>
                <a:effectLst/>
                <a:latin typeface="+mj-lt"/>
                <a:cs typeface="Times New Roman" panose="02020603050405020304" pitchFamily="18" charset="0"/>
              </a:rPr>
              <a:t> ban </a:t>
            </a:r>
            <a:r>
              <a:rPr lang="en-US" sz="5200" b="0" dirty="0" err="1">
                <a:solidFill>
                  <a:srgbClr val="003399"/>
                </a:solidFill>
                <a:effectLst/>
                <a:latin typeface="+mj-lt"/>
                <a:cs typeface="Times New Roman" panose="02020603050405020304" pitchFamily="18" charset="0"/>
              </a:rPr>
              <a:t>cho</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các</a:t>
            </a:r>
            <a:r>
              <a:rPr lang="en-US" sz="5200" b="0" dirty="0">
                <a:solidFill>
                  <a:srgbClr val="003399"/>
                </a:solidFill>
                <a:effectLst/>
                <a:latin typeface="+mj-lt"/>
                <a:cs typeface="Times New Roman" panose="02020603050405020304" pitchFamily="18" charset="0"/>
              </a:rPr>
              <a:t> con </a:t>
            </a:r>
            <a:r>
              <a:rPr lang="en-US" sz="5200" b="0" dirty="0" err="1">
                <a:solidFill>
                  <a:srgbClr val="003399"/>
                </a:solidFill>
                <a:effectLst/>
                <a:latin typeface="+mj-lt"/>
                <a:cs typeface="Times New Roman" panose="02020603050405020304" pitchFamily="18" charset="0"/>
              </a:rPr>
              <a:t>một</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điều</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răn</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mới</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là</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các</a:t>
            </a:r>
            <a:r>
              <a:rPr lang="en-US" sz="5200" b="0" dirty="0">
                <a:solidFill>
                  <a:srgbClr val="003399"/>
                </a:solidFill>
                <a:effectLst/>
                <a:latin typeface="+mj-lt"/>
                <a:cs typeface="Times New Roman" panose="02020603050405020304" pitchFamily="18" charset="0"/>
              </a:rPr>
              <a:t> con </a:t>
            </a:r>
            <a:r>
              <a:rPr lang="en-US" sz="5200" b="0" dirty="0" err="1">
                <a:solidFill>
                  <a:srgbClr val="003399"/>
                </a:solidFill>
                <a:effectLst/>
                <a:latin typeface="+mj-lt"/>
                <a:cs typeface="Times New Roman" panose="02020603050405020304" pitchFamily="18" charset="0"/>
              </a:rPr>
              <a:t>hãy</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yêu</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thương</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nhau</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như</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Thầy</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yêu</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thương</a:t>
            </a:r>
            <a:r>
              <a:rPr lang="en-US" sz="5200" b="0" dirty="0">
                <a:solidFill>
                  <a:srgbClr val="003399"/>
                </a:solidFill>
                <a:effectLst/>
                <a:latin typeface="+mj-lt"/>
                <a:cs typeface="Times New Roman" panose="02020603050405020304" pitchFamily="18" charset="0"/>
              </a:rPr>
              <a:t> </a:t>
            </a:r>
            <a:r>
              <a:rPr lang="en-US" sz="5200" b="0" dirty="0" err="1">
                <a:solidFill>
                  <a:srgbClr val="003399"/>
                </a:solidFill>
                <a:effectLst/>
                <a:latin typeface="+mj-lt"/>
                <a:cs typeface="Times New Roman" panose="02020603050405020304" pitchFamily="18" charset="0"/>
              </a:rPr>
              <a:t>các</a:t>
            </a:r>
            <a:r>
              <a:rPr lang="en-US" sz="5200" b="0" dirty="0">
                <a:solidFill>
                  <a:srgbClr val="003399"/>
                </a:solidFill>
                <a:effectLst/>
                <a:latin typeface="+mj-lt"/>
                <a:cs typeface="Times New Roman" panose="02020603050405020304" pitchFamily="18" charset="0"/>
              </a:rPr>
              <a:t> con”.</a:t>
            </a:r>
            <a:endParaRPr lang="en-US" sz="3300" b="0" u="sng" dirty="0">
              <a:solidFill>
                <a:srgbClr val="003399"/>
              </a:solidFill>
              <a:effectLst/>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u="sng" dirty="0">
                <a:solidFill>
                  <a:srgbClr val="C00000"/>
                </a:solidFill>
              </a:rPr>
              <a:t>Tung </a:t>
            </a:r>
            <a:r>
              <a:rPr lang="en-US" sz="4000" u="sng" dirty="0" err="1">
                <a:solidFill>
                  <a:srgbClr val="C00000"/>
                </a:solidFill>
              </a:rPr>
              <a:t>Hô</a:t>
            </a:r>
            <a:r>
              <a:rPr lang="en-US" sz="4000" u="sng" dirty="0">
                <a:solidFill>
                  <a:srgbClr val="C00000"/>
                </a:solidFill>
              </a:rPr>
              <a:t> Tin </a:t>
            </a:r>
            <a:r>
              <a:rPr lang="en-US" sz="4000" u="sng" dirty="0" err="1">
                <a:solidFill>
                  <a:srgbClr val="C00000"/>
                </a:solidFill>
              </a:rPr>
              <a:t>Mừng</a:t>
            </a:r>
            <a:endParaRPr lang="en-US" sz="4000" u="sng" dirty="0">
              <a:solidFill>
                <a:srgbClr val="C00000"/>
              </a:solidFill>
            </a:endParaRPr>
          </a:p>
        </p:txBody>
      </p:sp>
    </p:spTree>
    <p:extLst>
      <p:ext uri="{BB962C8B-B14F-4D97-AF65-F5344CB8AC3E}">
        <p14:creationId xmlns:p14="http://schemas.microsoft.com/office/powerpoint/2010/main" val="119664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descr="A group of men washing hands&#10;&#10;Description automatically generated">
            <a:extLst>
              <a:ext uri="{FF2B5EF4-FFF2-40B4-BE49-F238E27FC236}">
                <a16:creationId xmlns:a16="http://schemas.microsoft.com/office/drawing/2014/main" id="{A00B50F9-DF6E-48F7-9F26-6B34C2392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2428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a:solidFill>
                  <a:srgbClr val="C00000"/>
                </a:solidFill>
                <a:latin typeface="+mj-lt"/>
                <a:cs typeface="Times New Roman" panose="02020603050405020304" pitchFamily="18" charset="0"/>
              </a:rPr>
              <a:t>Đk</a:t>
            </a:r>
            <a:r>
              <a:rPr lang="en-US" sz="5200" b="1" u="sng" dirty="0">
                <a:solidFill>
                  <a:srgbClr val="C00000"/>
                </a:solidFill>
                <a:latin typeface="+mj-lt"/>
                <a:cs typeface="Times New Roman" panose="02020603050405020304" pitchFamily="18" charset="0"/>
              </a:rPr>
              <a:t>:</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Niềm</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vinh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dự</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của</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tôi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là</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Thập</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Giá</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Chúa</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Giê-su</a:t>
            </a:r>
            <a:r>
              <a:rPr lang="en-US" sz="5200" b="1" dirty="0">
                <a:solidFill>
                  <a:srgbClr val="003399"/>
                </a:solidFill>
                <a:latin typeface="+mj-lt"/>
                <a:cs typeface="Times New Roman" panose="02020603050405020304" pitchFamily="18" charset="0"/>
              </a:rPr>
              <a:t> Ki-</a:t>
            </a:r>
            <a:r>
              <a:rPr lang="en-US" sz="5200" b="1" dirty="0" err="1">
                <a:solidFill>
                  <a:srgbClr val="003399"/>
                </a:solidFill>
                <a:latin typeface="+mj-lt"/>
                <a:cs typeface="Times New Roman" panose="02020603050405020304" pitchFamily="18" charset="0"/>
              </a:rPr>
              <a:t>Tô</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Chịu</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đóng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đinh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vì</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Người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với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thế</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gian</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và</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tôi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quên</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mình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mang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thương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tích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vì</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Chúa</a:t>
            </a:r>
            <a:r>
              <a:rPr lang="en-US" sz="5200" b="1" dirty="0">
                <a:solidFill>
                  <a:srgbClr val="003399"/>
                </a:solidFill>
                <a:latin typeface="+mj-lt"/>
                <a:cs typeface="Times New Roman" panose="02020603050405020304" pitchFamily="18" charset="0"/>
              </a:rPr>
              <a:t> Ki-</a:t>
            </a:r>
            <a:r>
              <a:rPr lang="en-US" sz="5200" b="1" dirty="0" err="1">
                <a:solidFill>
                  <a:srgbClr val="003399"/>
                </a:solidFill>
                <a:latin typeface="+mj-lt"/>
                <a:cs typeface="Times New Roman" panose="02020603050405020304" pitchFamily="18" charset="0"/>
              </a:rPr>
              <a:t>Tô</a:t>
            </a:r>
            <a:r>
              <a:rPr lang="en-US" sz="5200" b="1" dirty="0">
                <a:solidFill>
                  <a:srgbClr val="003399"/>
                </a:solidFill>
                <a:latin typeface="+mj-lt"/>
                <a:cs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in a robe washing a bowl&#10;&#10;Description automatically generated">
            <a:extLst>
              <a:ext uri="{FF2B5EF4-FFF2-40B4-BE49-F238E27FC236}">
                <a16:creationId xmlns:a16="http://schemas.microsoft.com/office/drawing/2014/main" id="{ED7C96E7-BF66-45AE-B80A-8A2570938F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6865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14B13-3667-4DE9-A310-573FDBDEE528}"/>
              </a:ext>
            </a:extLst>
          </p:cNvPr>
          <p:cNvSpPr txBox="1"/>
          <p:nvPr/>
        </p:nvSpPr>
        <p:spPr>
          <a:xfrm>
            <a:off x="0" y="1123950"/>
            <a:ext cx="9144000" cy="2662267"/>
          </a:xfrm>
          <a:prstGeom prst="rect">
            <a:avLst/>
          </a:prstGeom>
          <a:noFill/>
        </p:spPr>
        <p:txBody>
          <a:bodyPr wrap="square" rtlCol="0">
            <a:spAutoFit/>
          </a:bodyPr>
          <a:lstStyle/>
          <a:p>
            <a:pPr algn="ctr"/>
            <a:r>
              <a:rPr lang="en-US" sz="5400" b="1" dirty="0" err="1">
                <a:solidFill>
                  <a:srgbClr val="C00000"/>
                </a:solidFill>
                <a:cs typeface="Times New Roman" panose="02020603050405020304" pitchFamily="18" charset="0"/>
              </a:rPr>
              <a:t>Nghi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thức</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Rửa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Chân</a:t>
            </a:r>
            <a:endParaRPr lang="en-US" sz="5400" b="1" dirty="0">
              <a:solidFill>
                <a:srgbClr val="C00000"/>
              </a:solidFill>
              <a:cs typeface="Times New Roman" panose="02020603050405020304" pitchFamily="18" charset="0"/>
            </a:endParaRPr>
          </a:p>
          <a:p>
            <a:pPr algn="ctr"/>
            <a:r>
              <a:rPr lang="en-US" sz="6500" b="1" dirty="0" err="1">
                <a:solidFill>
                  <a:srgbClr val="C00000"/>
                </a:solidFill>
                <a:cs typeface="Times New Roman" panose="02020603050405020304" pitchFamily="18" charset="0"/>
              </a:rPr>
              <a:t>Chúa</a:t>
            </a:r>
            <a:r>
              <a:rPr lang="en-US" sz="6500" b="1" dirty="0">
                <a:solidFill>
                  <a:srgbClr val="C00000"/>
                </a:solidFill>
                <a:cs typeface="Times New Roman" panose="02020603050405020304" pitchFamily="18" charset="0"/>
              </a:rPr>
              <a:t> </a:t>
            </a:r>
            <a:r>
              <a:rPr lang="en-US" sz="6500" b="1" dirty="0" err="1">
                <a:solidFill>
                  <a:srgbClr val="C00000"/>
                </a:solidFill>
                <a:cs typeface="Times New Roman" panose="02020603050405020304" pitchFamily="18" charset="0"/>
              </a:rPr>
              <a:t>Rửa</a:t>
            </a:r>
            <a:r>
              <a:rPr lang="en-US" sz="6500" b="1" dirty="0">
                <a:solidFill>
                  <a:srgbClr val="C00000"/>
                </a:solidFill>
                <a:cs typeface="Times New Roman" panose="02020603050405020304" pitchFamily="18" charset="0"/>
              </a:rPr>
              <a:t> </a:t>
            </a:r>
            <a:r>
              <a:rPr lang="en-US" sz="6500" b="1" dirty="0" err="1">
                <a:solidFill>
                  <a:srgbClr val="C00000"/>
                </a:solidFill>
                <a:cs typeface="Times New Roman" panose="02020603050405020304" pitchFamily="18" charset="0"/>
              </a:rPr>
              <a:t>Chân</a:t>
            </a:r>
            <a:r>
              <a:rPr lang="en-US" sz="6500" b="1" dirty="0">
                <a:solidFill>
                  <a:srgbClr val="C00000"/>
                </a:solidFill>
                <a:cs typeface="Times New Roman" panose="02020603050405020304" pitchFamily="18" charset="0"/>
              </a:rPr>
              <a:t> Con Sao?</a:t>
            </a:r>
          </a:p>
          <a:p>
            <a:pPr algn="ctr"/>
            <a:r>
              <a:rPr lang="en-US" sz="4800" b="1" i="1" dirty="0" err="1">
                <a:solidFill>
                  <a:srgbClr val="C00000"/>
                </a:solidFill>
                <a:cs typeface="Times New Roman" panose="02020603050405020304" pitchFamily="18" charset="0"/>
              </a:rPr>
              <a:t>Cát</a:t>
            </a:r>
            <a:r>
              <a:rPr lang="en-US" sz="4800" b="1" i="1" dirty="0">
                <a:solidFill>
                  <a:srgbClr val="C00000"/>
                </a:solidFill>
                <a:cs typeface="Times New Roman" panose="02020603050405020304" pitchFamily="18" charset="0"/>
              </a:rPr>
              <a:t> Minh</a:t>
            </a:r>
          </a:p>
        </p:txBody>
      </p:sp>
    </p:spTree>
    <p:extLst>
      <p:ext uri="{BB962C8B-B14F-4D97-AF65-F5344CB8AC3E}">
        <p14:creationId xmlns:p14="http://schemas.microsoft.com/office/powerpoint/2010/main" val="29059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b="0" u="sng" dirty="0" err="1">
                <a:solidFill>
                  <a:srgbClr val="C00000"/>
                </a:solidFill>
                <a:effectLst/>
                <a:latin typeface="+mj-lt"/>
                <a:cs typeface="Times New Roman" panose="02020603050405020304" pitchFamily="18" charset="0"/>
              </a:rPr>
              <a:t>Đk</a:t>
            </a:r>
            <a:r>
              <a:rPr lang="en-US" sz="7200" b="0" u="sng" dirty="0">
                <a:solidFill>
                  <a:srgbClr val="C00000"/>
                </a:solidFill>
                <a:effectLst/>
                <a:latin typeface="+mj-lt"/>
                <a:cs typeface="Times New Roman" panose="02020603050405020304" pitchFamily="18" charset="0"/>
              </a:rPr>
              <a:t>:</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16219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b="0" u="sng" dirty="0">
                <a:solidFill>
                  <a:srgbClr val="C00000"/>
                </a:solidFill>
                <a:effectLst/>
                <a:latin typeface="+mj-lt"/>
                <a:cs typeface="Times New Roman" panose="02020603050405020304" pitchFamily="18" charset="0"/>
              </a:rPr>
              <a:t>Tk1:</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Nếu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không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rửa</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chân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không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được</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chung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phần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với</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Việc</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làm</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không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hiểu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thấu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nhưng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mai</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này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sẽ</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hiểu</a:t>
            </a:r>
            <a:r>
              <a:rPr lang="en-US" sz="55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45994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b="0" u="sng" dirty="0" err="1">
                <a:solidFill>
                  <a:srgbClr val="C00000"/>
                </a:solidFill>
                <a:effectLst/>
                <a:latin typeface="+mj-lt"/>
                <a:cs typeface="Times New Roman" panose="02020603050405020304" pitchFamily="18" charset="0"/>
              </a:rPr>
              <a:t>Đk</a:t>
            </a:r>
            <a:r>
              <a:rPr lang="en-US" sz="7200" b="0" u="sng" dirty="0">
                <a:solidFill>
                  <a:srgbClr val="C00000"/>
                </a:solidFill>
                <a:effectLst/>
                <a:latin typeface="+mj-lt"/>
                <a:cs typeface="Times New Roman" panose="02020603050405020304" pitchFamily="18" charset="0"/>
              </a:rPr>
              <a:t>:</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60768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b="0" u="sng" dirty="0">
                <a:solidFill>
                  <a:srgbClr val="C00000"/>
                </a:solidFill>
                <a:effectLst/>
                <a:latin typeface="+mj-lt"/>
                <a:cs typeface="Times New Roman" panose="02020603050405020304" pitchFamily="18" charset="0"/>
              </a:rPr>
              <a:t>Tk2:</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Nếu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là</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Chúa</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là</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mà</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còn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rửa</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chân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em</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mà</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còn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rửa</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chân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em</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thì</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em</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phải</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rửa</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chân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cho</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nhau</a:t>
            </a:r>
            <a:r>
              <a:rPr lang="en-US" sz="55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4771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b="0" u="sng" dirty="0" err="1">
                <a:solidFill>
                  <a:srgbClr val="C00000"/>
                </a:solidFill>
                <a:effectLst/>
                <a:latin typeface="+mj-lt"/>
                <a:cs typeface="Times New Roman" panose="02020603050405020304" pitchFamily="18" charset="0"/>
              </a:rPr>
              <a:t>Đk</a:t>
            </a:r>
            <a:r>
              <a:rPr lang="en-US" sz="7200" b="0" u="sng" dirty="0">
                <a:solidFill>
                  <a:srgbClr val="C00000"/>
                </a:solidFill>
                <a:effectLst/>
                <a:latin typeface="+mj-lt"/>
                <a:cs typeface="Times New Roman" panose="02020603050405020304" pitchFamily="18" charset="0"/>
              </a:rPr>
              <a:t>:</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197783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b="0" u="sng" dirty="0">
                <a:solidFill>
                  <a:srgbClr val="C00000"/>
                </a:solidFill>
                <a:effectLst/>
                <a:latin typeface="+mj-lt"/>
                <a:cs typeface="Times New Roman" panose="02020603050405020304" pitchFamily="18" charset="0"/>
              </a:rPr>
              <a:t>Tk3:</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Mọi</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người</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sẽ</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nhận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biết</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là</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môn</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đệ</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Thầy</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nếu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em</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một</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lòng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yêu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thương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nhau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nếu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anh</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em</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một</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lòng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yêu</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thương</a:t>
            </a:r>
            <a:r>
              <a:rPr lang="en-US" sz="5500" b="0" dirty="0">
                <a:solidFill>
                  <a:srgbClr val="003399"/>
                </a:solidFill>
                <a:effectLst/>
                <a:latin typeface="+mj-lt"/>
                <a:cs typeface="Times New Roman" panose="02020603050405020304" pitchFamily="18" charset="0"/>
              </a:rPr>
              <a:t> </a:t>
            </a:r>
            <a:r>
              <a:rPr lang="en-US" sz="5500" b="0" dirty="0" err="1">
                <a:solidFill>
                  <a:srgbClr val="003399"/>
                </a:solidFill>
                <a:effectLst/>
                <a:latin typeface="+mj-lt"/>
                <a:cs typeface="Times New Roman" panose="02020603050405020304" pitchFamily="18" charset="0"/>
              </a:rPr>
              <a:t>nhau</a:t>
            </a:r>
            <a:r>
              <a:rPr lang="en-US" sz="55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7043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b="0" u="sng" dirty="0" err="1">
                <a:solidFill>
                  <a:srgbClr val="C00000"/>
                </a:solidFill>
                <a:effectLst/>
                <a:latin typeface="+mj-lt"/>
                <a:cs typeface="Times New Roman" panose="02020603050405020304" pitchFamily="18" charset="0"/>
              </a:rPr>
              <a:t>Đk</a:t>
            </a:r>
            <a:r>
              <a:rPr lang="en-US" sz="7200" b="0" u="sng" dirty="0">
                <a:solidFill>
                  <a:srgbClr val="C00000"/>
                </a:solidFill>
                <a:effectLst/>
                <a:latin typeface="+mj-lt"/>
                <a:cs typeface="Times New Roman" panose="02020603050405020304" pitchFamily="18" charset="0"/>
              </a:rPr>
              <a:t>:</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79037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6000" b="0" u="sng" dirty="0">
                <a:solidFill>
                  <a:srgbClr val="C00000"/>
                </a:solidFill>
                <a:effectLst/>
                <a:latin typeface="+mj-lt"/>
                <a:cs typeface="Times New Roman" panose="02020603050405020304" pitchFamily="18" charset="0"/>
              </a:rPr>
              <a:t>Tk4:</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 ban </a:t>
            </a:r>
            <a:r>
              <a:rPr lang="en-US" sz="6000" b="0" dirty="0" err="1">
                <a:solidFill>
                  <a:srgbClr val="003399"/>
                </a:solidFill>
                <a:effectLst/>
                <a:latin typeface="+mj-lt"/>
                <a:cs typeface="Times New Roman" panose="02020603050405020304" pitchFamily="18" charset="0"/>
              </a:rPr>
              <a:t>cho</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một</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điều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răn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mới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phải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nhau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như</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chính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62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5316" y="0"/>
            <a:ext cx="9144000" cy="5143500"/>
          </a:xfrm>
        </p:spPr>
        <p:txBody>
          <a:bodyPr anchor="ctr" anchorCtr="0">
            <a:noAutofit/>
          </a:bodyPr>
          <a:lstStyle/>
          <a:p>
            <a:pPr marL="0" indent="0" algn="just">
              <a:lnSpc>
                <a:spcPct val="114000"/>
              </a:lnSpc>
              <a:buNone/>
            </a:pPr>
            <a:r>
              <a:rPr lang="en-US" sz="4800" b="0" u="sng" dirty="0">
                <a:solidFill>
                  <a:srgbClr val="C00000"/>
                </a:solidFill>
                <a:effectLst/>
                <a:latin typeface="+mj-lt"/>
                <a:cs typeface="Times New Roman" panose="02020603050405020304" pitchFamily="18" charset="0"/>
              </a:rPr>
              <a:t>Tk1:</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Tôi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hiểu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rằng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mang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trong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mình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thân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phận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Thập</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và</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tích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tình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yêu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vĩnh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viễn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Phần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nghiệp</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của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tôi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là</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chính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tôi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luôn</a:t>
            </a:r>
            <a:r>
              <a:rPr lang="en-US" sz="4800" b="0" dirty="0">
                <a:solidFill>
                  <a:srgbClr val="003399"/>
                </a:solidFill>
                <a:effectLst/>
                <a:latin typeface="+mj-lt"/>
                <a:cs typeface="Times New Roman" panose="02020603050405020304" pitchFamily="18" charset="0"/>
              </a:rPr>
              <a:t> say </a:t>
            </a:r>
            <a:r>
              <a:rPr lang="en-US" sz="4800" b="0" dirty="0" err="1">
                <a:solidFill>
                  <a:srgbClr val="003399"/>
                </a:solidFill>
                <a:effectLst/>
                <a:latin typeface="+mj-lt"/>
                <a:cs typeface="Times New Roman" panose="02020603050405020304" pitchFamily="18" charset="0"/>
              </a:rPr>
              <a:t>mê</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Thập</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Ki-</a:t>
            </a:r>
            <a:r>
              <a:rPr lang="en-US" sz="4800" b="0" dirty="0" err="1">
                <a:solidFill>
                  <a:srgbClr val="003399"/>
                </a:solidFill>
                <a:effectLst/>
                <a:latin typeface="+mj-lt"/>
                <a:cs typeface="Times New Roman" panose="02020603050405020304" pitchFamily="18" charset="0"/>
              </a:rPr>
              <a:t>Tô</a:t>
            </a:r>
            <a:r>
              <a:rPr lang="en-US" sz="48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2427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b="0" u="sng" dirty="0" err="1">
                <a:solidFill>
                  <a:srgbClr val="C00000"/>
                </a:solidFill>
                <a:effectLst/>
                <a:latin typeface="+mj-lt"/>
                <a:cs typeface="Times New Roman" panose="02020603050405020304" pitchFamily="18" charset="0"/>
              </a:rPr>
              <a:t>Đk</a:t>
            </a:r>
            <a:r>
              <a:rPr lang="en-US" sz="7200" b="0" u="sng" dirty="0">
                <a:solidFill>
                  <a:srgbClr val="C00000"/>
                </a:solidFill>
                <a:effectLst/>
                <a:latin typeface="+mj-lt"/>
                <a:cs typeface="Times New Roman" panose="02020603050405020304" pitchFamily="18" charset="0"/>
              </a:rPr>
              <a:t>:</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mà</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rửa</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chân</a:t>
            </a:r>
            <a:r>
              <a:rPr lang="en-US" sz="7200" b="0" dirty="0">
                <a:solidFill>
                  <a:srgbClr val="003399"/>
                </a:solidFill>
                <a:effectLst/>
                <a:latin typeface="+mj-lt"/>
                <a:cs typeface="Times New Roman" panose="02020603050405020304" pitchFamily="18" charset="0"/>
              </a:rPr>
              <a:t> con </a:t>
            </a:r>
            <a:r>
              <a:rPr lang="en-US" sz="7200" b="0" dirty="0" err="1">
                <a:solidFill>
                  <a:srgbClr val="003399"/>
                </a:solidFill>
                <a:effectLst/>
                <a:latin typeface="+mj-lt"/>
                <a:cs typeface="Times New Roman" panose="02020603050405020304" pitchFamily="18" charset="0"/>
              </a:rPr>
              <a:t>sao</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Lạy</a:t>
            </a:r>
            <a:r>
              <a:rPr lang="en-US" sz="7200" b="0" dirty="0">
                <a:solidFill>
                  <a:srgbClr val="003399"/>
                </a:solidFill>
                <a:effectLst/>
                <a:latin typeface="+mj-lt"/>
                <a:cs typeface="Times New Roman" panose="02020603050405020304" pitchFamily="18" charset="0"/>
              </a:rPr>
              <a:t> </a:t>
            </a:r>
            <a:r>
              <a:rPr lang="en-US" sz="7200" b="0" dirty="0" err="1">
                <a:solidFill>
                  <a:srgbClr val="003399"/>
                </a:solidFill>
                <a:effectLst/>
                <a:latin typeface="+mj-lt"/>
                <a:cs typeface="Times New Roman" panose="02020603050405020304" pitchFamily="18" charset="0"/>
              </a:rPr>
              <a:t>Chúa</a:t>
            </a:r>
            <a:r>
              <a:rPr lang="en-US" sz="72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720594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2743200" y="57150"/>
            <a:ext cx="5791200" cy="1047750"/>
          </a:xfrm>
        </p:spPr>
        <p:txBody>
          <a:bodyPr anchor="ctr" anchorCtr="0">
            <a:noAutofit/>
          </a:bodyPr>
          <a:lstStyle/>
          <a:p>
            <a:pPr>
              <a:lnSpc>
                <a:spcPct val="110000"/>
              </a:lnSpc>
            </a:pPr>
            <a:r>
              <a:rPr lang="en-US" sz="4400" b="0" dirty="0" err="1">
                <a:solidFill>
                  <a:srgbClr val="C00000"/>
                </a:solidFill>
                <a:effectLst/>
                <a:latin typeface="+mj-lt"/>
                <a:cs typeface="Times New Roman" panose="02020603050405020304" pitchFamily="18" charset="0"/>
              </a:rPr>
              <a:t>Lời</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Nguyện</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Tín</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Hữu</a:t>
            </a:r>
            <a:endParaRPr lang="en-US" sz="4400" b="0" dirty="0">
              <a:solidFill>
                <a:srgbClr val="003399"/>
              </a:solidFill>
              <a:effectLst/>
              <a:latin typeface="+mj-lt"/>
              <a:cs typeface="Times New Roman" panose="02020603050405020304" pitchFamily="18" charset="0"/>
            </a:endParaRPr>
          </a:p>
        </p:txBody>
      </p:sp>
      <p:sp>
        <p:nvSpPr>
          <p:cNvPr id="2" name="Rectangle 1"/>
          <p:cNvSpPr/>
          <p:nvPr/>
        </p:nvSpPr>
        <p:spPr>
          <a:xfrm>
            <a:off x="2819400" y="895350"/>
            <a:ext cx="6248400" cy="3046988"/>
          </a:xfrm>
          <a:prstGeom prst="rect">
            <a:avLst/>
          </a:prstGeom>
        </p:spPr>
        <p:txBody>
          <a:bodyPr wrap="square">
            <a:spAutoFit/>
          </a:bodyPr>
          <a:lstStyle/>
          <a:p>
            <a:pPr algn="just"/>
            <a:r>
              <a:rPr lang="en-US" sz="3200" dirty="0" err="1">
                <a:solidFill>
                  <a:srgbClr val="003399"/>
                </a:solidFill>
                <a:cs typeface="Times New Roman" panose="02020603050405020304" pitchFamily="18" charset="0"/>
              </a:rPr>
              <a:t>Anh</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chị</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em</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thân</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mến</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Đức</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Giê-su</a:t>
            </a:r>
            <a:r>
              <a:rPr lang="en-US" sz="3200" dirty="0">
                <a:solidFill>
                  <a:srgbClr val="003399"/>
                </a:solidFill>
                <a:cs typeface="Times New Roman" panose="02020603050405020304" pitchFamily="18" charset="0"/>
              </a:rPr>
              <a:t> Ki-</a:t>
            </a:r>
            <a:r>
              <a:rPr lang="en-US" sz="3200" dirty="0" err="1">
                <a:solidFill>
                  <a:srgbClr val="003399"/>
                </a:solidFill>
                <a:cs typeface="Times New Roman" panose="02020603050405020304" pitchFamily="18" charset="0"/>
              </a:rPr>
              <a:t>tô</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đã</a:t>
            </a:r>
            <a:r>
              <a:rPr lang="en-US" sz="3200" dirty="0">
                <a:solidFill>
                  <a:srgbClr val="003399"/>
                </a:solidFill>
                <a:cs typeface="Times New Roman" panose="02020603050405020304" pitchFamily="18" charset="0"/>
              </a:rPr>
              <a:t> ban </a:t>
            </a:r>
            <a:r>
              <a:rPr lang="en-US" sz="3200" dirty="0" err="1">
                <a:solidFill>
                  <a:srgbClr val="003399"/>
                </a:solidFill>
                <a:cs typeface="Times New Roman" panose="02020603050405020304" pitchFamily="18" charset="0"/>
              </a:rPr>
              <a:t>cho</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chúng</a:t>
            </a:r>
            <a:r>
              <a:rPr lang="en-US" sz="3200" dirty="0">
                <a:solidFill>
                  <a:srgbClr val="003399"/>
                </a:solidFill>
                <a:cs typeface="Times New Roman" panose="02020603050405020304" pitchFamily="18" charset="0"/>
              </a:rPr>
              <a:t> ta </a:t>
            </a:r>
            <a:r>
              <a:rPr lang="en-US" sz="3200" dirty="0" err="1">
                <a:solidFill>
                  <a:srgbClr val="003399"/>
                </a:solidFill>
                <a:cs typeface="Times New Roman" panose="02020603050405020304" pitchFamily="18" charset="0"/>
              </a:rPr>
              <a:t>một</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điều</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răn</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mới</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là</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phải</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yêu</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thương</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nhau</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như</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Người</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đã</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yêu</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thương</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chúng</a:t>
            </a:r>
            <a:r>
              <a:rPr lang="en-US" sz="3200" dirty="0">
                <a:solidFill>
                  <a:srgbClr val="003399"/>
                </a:solidFill>
                <a:cs typeface="Times New Roman" panose="02020603050405020304" pitchFamily="18" charset="0"/>
              </a:rPr>
              <a:t> ta. </a:t>
            </a:r>
            <a:r>
              <a:rPr lang="en-US" sz="3200" dirty="0" err="1">
                <a:solidFill>
                  <a:srgbClr val="003399"/>
                </a:solidFill>
                <a:cs typeface="Times New Roman" panose="02020603050405020304" pitchFamily="18" charset="0"/>
              </a:rPr>
              <a:t>Vì</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thế</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chúng</a:t>
            </a:r>
            <a:r>
              <a:rPr lang="en-US" sz="3200" dirty="0">
                <a:solidFill>
                  <a:srgbClr val="003399"/>
                </a:solidFill>
                <a:cs typeface="Times New Roman" panose="02020603050405020304" pitchFamily="18" charset="0"/>
              </a:rPr>
              <a:t> ta </a:t>
            </a:r>
            <a:r>
              <a:rPr lang="en-US" sz="3200" dirty="0" err="1">
                <a:solidFill>
                  <a:srgbClr val="003399"/>
                </a:solidFill>
                <a:cs typeface="Times New Roman" panose="02020603050405020304" pitchFamily="18" charset="0"/>
              </a:rPr>
              <a:t>hãy</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tha</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thiết</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nguyện</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xin</a:t>
            </a:r>
            <a:r>
              <a:rPr lang="en-US" sz="3200" dirty="0">
                <a:solidFill>
                  <a:srgbClr val="003399"/>
                </a:solidFill>
                <a:cs typeface="Times New Roman" panose="02020603050405020304" pitchFamily="18" charset="0"/>
              </a:rPr>
              <a:t> </a:t>
            </a:r>
            <a:r>
              <a:rPr lang="en-US" sz="3200" dirty="0" err="1">
                <a:solidFill>
                  <a:srgbClr val="003399"/>
                </a:solidFill>
                <a:cs typeface="Times New Roman" panose="02020603050405020304" pitchFamily="18" charset="0"/>
              </a:rPr>
              <a:t>Người</a:t>
            </a:r>
            <a:r>
              <a:rPr lang="en-US" sz="3200" dirty="0">
                <a:solidFill>
                  <a:srgbClr val="003399"/>
                </a:solidFill>
                <a:cs typeface="Times New Roman" panose="02020603050405020304" pitchFamily="18" charset="0"/>
              </a:rPr>
              <a:t>. </a:t>
            </a: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8514"/>
            <a:ext cx="4800600" cy="19900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80" y="1123950"/>
            <a:ext cx="1752599" cy="3048244"/>
          </a:xfrm>
          <a:prstGeom prst="rect">
            <a:avLst/>
          </a:prstGeom>
        </p:spPr>
      </p:pic>
    </p:spTree>
    <p:extLst>
      <p:ext uri="{BB962C8B-B14F-4D97-AF65-F5344CB8AC3E}">
        <p14:creationId xmlns:p14="http://schemas.microsoft.com/office/powerpoint/2010/main" val="3318496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54421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effectLst/>
                <a:latin typeface="+mj-lt"/>
                <a:cs typeface="Times New Roman" pitchFamily="18" charset="0"/>
              </a:rPr>
              <a:t>Ca </a:t>
            </a:r>
            <a:r>
              <a:rPr lang="en-US" sz="5400" b="0" dirty="0" err="1">
                <a:solidFill>
                  <a:srgbClr val="C00000"/>
                </a:solidFill>
                <a:effectLst/>
                <a:latin typeface="+mj-lt"/>
                <a:cs typeface="Times New Roman" pitchFamily="18" charset="0"/>
              </a:rPr>
              <a:t>Dâng</a:t>
            </a:r>
            <a:r>
              <a:rPr lang="en-US" sz="5400" b="0" dirty="0">
                <a:solidFill>
                  <a:srgbClr val="C00000"/>
                </a:solidFill>
                <a:effectLst/>
                <a:latin typeface="+mj-lt"/>
                <a:cs typeface="Times New Roman" pitchFamily="18" charset="0"/>
              </a:rPr>
              <a:t> </a:t>
            </a:r>
            <a:r>
              <a:rPr lang="en-US" sz="5400" b="0" dirty="0" err="1">
                <a:solidFill>
                  <a:srgbClr val="C00000"/>
                </a:solidFill>
                <a:effectLst/>
                <a:latin typeface="+mj-lt"/>
                <a:cs typeface="Times New Roman" pitchFamily="18" charset="0"/>
              </a:rPr>
              <a:t>Lễ</a:t>
            </a:r>
            <a:br>
              <a:rPr lang="en-US" sz="8000" b="0" dirty="0">
                <a:solidFill>
                  <a:srgbClr val="C00000"/>
                </a:solidFill>
                <a:effectLst/>
                <a:latin typeface="+mj-lt"/>
                <a:cs typeface="Times New Roman" pitchFamily="18" charset="0"/>
              </a:rPr>
            </a:br>
            <a:r>
              <a:rPr lang="en-US" sz="5400" b="0" dirty="0" err="1">
                <a:solidFill>
                  <a:srgbClr val="C00000"/>
                </a:solidFill>
                <a:effectLst/>
                <a:latin typeface="+mj-lt"/>
                <a:cs typeface="Times New Roman" pitchFamily="18" charset="0"/>
              </a:rPr>
              <a:t>Tấm</a:t>
            </a:r>
            <a:r>
              <a:rPr lang="en-US" sz="5400" b="0" dirty="0">
                <a:solidFill>
                  <a:srgbClr val="C00000"/>
                </a:solidFill>
                <a:effectLst/>
                <a:latin typeface="+mj-lt"/>
                <a:cs typeface="Times New Roman" pitchFamily="18" charset="0"/>
              </a:rPr>
              <a:t> </a:t>
            </a:r>
            <a:r>
              <a:rPr lang="en-US" sz="5400" b="0" dirty="0" err="1">
                <a:solidFill>
                  <a:srgbClr val="C00000"/>
                </a:solidFill>
                <a:effectLst/>
                <a:latin typeface="+mj-lt"/>
                <a:cs typeface="Times New Roman" pitchFamily="18" charset="0"/>
              </a:rPr>
              <a:t>Bánh</a:t>
            </a:r>
            <a:r>
              <a:rPr lang="en-US" sz="5400" b="0" dirty="0">
                <a:solidFill>
                  <a:srgbClr val="C00000"/>
                </a:solidFill>
                <a:effectLst/>
                <a:latin typeface="+mj-lt"/>
                <a:cs typeface="Times New Roman" pitchFamily="18" charset="0"/>
              </a:rPr>
              <a:t> </a:t>
            </a:r>
            <a:r>
              <a:rPr lang="en-US" sz="5400" b="0" dirty="0" err="1">
                <a:solidFill>
                  <a:srgbClr val="C00000"/>
                </a:solidFill>
                <a:effectLst/>
                <a:latin typeface="+mj-lt"/>
                <a:cs typeface="Times New Roman" pitchFamily="18" charset="0"/>
              </a:rPr>
              <a:t>Đời</a:t>
            </a:r>
            <a:r>
              <a:rPr lang="en-US" sz="5400" b="0" dirty="0">
                <a:solidFill>
                  <a:srgbClr val="C00000"/>
                </a:solidFill>
                <a:effectLst/>
                <a:latin typeface="+mj-lt"/>
                <a:cs typeface="Times New Roman" pitchFamily="18" charset="0"/>
              </a:rPr>
              <a:t> Con</a:t>
            </a:r>
            <a:br>
              <a:rPr lang="en-US" b="0" dirty="0">
                <a:solidFill>
                  <a:srgbClr val="C00000"/>
                </a:solidFill>
                <a:effectLst/>
                <a:latin typeface="+mj-lt"/>
                <a:cs typeface="Times New Roman" pitchFamily="18" charset="0"/>
              </a:rPr>
            </a:br>
            <a:r>
              <a:rPr lang="en-US" sz="4800" b="0" i="1" dirty="0" err="1">
                <a:solidFill>
                  <a:srgbClr val="C00000"/>
                </a:solidFill>
                <a:effectLst/>
                <a:latin typeface="+mj-lt"/>
                <a:cs typeface="Times New Roman" pitchFamily="18" charset="0"/>
              </a:rPr>
              <a:t>Thanh</a:t>
            </a:r>
            <a:r>
              <a:rPr lang="en-US" sz="4800" b="0" i="1" dirty="0">
                <a:solidFill>
                  <a:srgbClr val="C00000"/>
                </a:solidFill>
                <a:effectLst/>
                <a:latin typeface="+mj-lt"/>
                <a:cs typeface="Times New Roman" pitchFamily="18" charset="0"/>
              </a:rPr>
              <a:t> </a:t>
            </a:r>
            <a:r>
              <a:rPr lang="en-US" sz="4800" b="0" i="1" dirty="0" err="1">
                <a:solidFill>
                  <a:srgbClr val="C00000"/>
                </a:solidFill>
                <a:effectLst/>
                <a:latin typeface="+mj-lt"/>
                <a:cs typeface="Times New Roman" pitchFamily="18" charset="0"/>
              </a:rPr>
              <a:t>Lâm</a:t>
            </a:r>
            <a:endParaRPr lang="en-US" sz="4800" b="0" i="1" dirty="0">
              <a:solidFill>
                <a:srgbClr val="C00000"/>
              </a:solidFill>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10000"/>
              </a:lnSpc>
            </a:pPr>
            <a:r>
              <a:rPr lang="en-US" altLang="en-US" sz="4900" b="0" u="sng" dirty="0">
                <a:solidFill>
                  <a:srgbClr val="C00000"/>
                </a:solidFill>
                <a:effectLst/>
                <a:latin typeface="+mj-lt"/>
                <a:ea typeface="SimHei" panose="02010609060101010101" pitchFamily="49" charset="-122"/>
                <a:cs typeface="Times New Roman" panose="02020603050405020304" pitchFamily="18" charset="0"/>
              </a:rPr>
              <a:t>Tk1:</a:t>
            </a:r>
            <a:r>
              <a:rPr lang="en-US" altLang="en-US" sz="4900" b="0" dirty="0">
                <a:solidFill>
                  <a:srgbClr val="003399"/>
                </a:solidFill>
                <a:effectLst/>
                <a:latin typeface="+mj-lt"/>
                <a:ea typeface="SimHei" panose="02010609060101010101" pitchFamily="49" charset="-122"/>
                <a:cs typeface="Times New Roman" panose="02020603050405020304" pitchFamily="18" charset="0"/>
              </a:rPr>
              <a:t> </a:t>
            </a:r>
            <a:r>
              <a:rPr lang="en-US" sz="4900" b="0" dirty="0">
                <a:solidFill>
                  <a:srgbClr val="003399"/>
                </a:solidFill>
                <a:effectLst/>
                <a:latin typeface="+mj-lt"/>
                <a:cs typeface="Times New Roman" panose="02020603050405020304" pitchFamily="18" charset="0"/>
              </a:rPr>
              <a:t>Con </a:t>
            </a:r>
            <a:r>
              <a:rPr lang="en-US" sz="4900" b="0" dirty="0" err="1">
                <a:solidFill>
                  <a:srgbClr val="003399"/>
                </a:solidFill>
                <a:effectLst/>
                <a:latin typeface="+mj-lt"/>
                <a:cs typeface="Times New Roman" panose="02020603050405020304" pitchFamily="18" charset="0"/>
              </a:rPr>
              <a:t>xin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làm</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tấm</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bánh</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bẻ</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ra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hiến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trao</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muôn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người</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Mãi</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ấp</a:t>
            </a:r>
            <a:r>
              <a:rPr lang="en-US" sz="4900" b="0" dirty="0">
                <a:solidFill>
                  <a:srgbClr val="003399"/>
                </a:solidFill>
                <a:effectLst/>
                <a:latin typeface="+mj-lt"/>
                <a:cs typeface="Times New Roman" panose="02020603050405020304" pitchFamily="18" charset="0"/>
              </a:rPr>
              <a:t> ủ </a:t>
            </a:r>
            <a:r>
              <a:rPr lang="en-US" sz="4900" b="0" dirty="0" err="1">
                <a:solidFill>
                  <a:srgbClr val="003399"/>
                </a:solidFill>
                <a:effectLst/>
                <a:latin typeface="+mj-lt"/>
                <a:cs typeface="Times New Roman" panose="02020603050405020304" pitchFamily="18" charset="0"/>
              </a:rPr>
              <a:t>niềm</a:t>
            </a:r>
            <a:r>
              <a:rPr lang="en-US" sz="4900" b="0" dirty="0">
                <a:solidFill>
                  <a:srgbClr val="003399"/>
                </a:solidFill>
                <a:effectLst/>
                <a:latin typeface="+mj-lt"/>
                <a:cs typeface="Times New Roman" panose="02020603050405020304" pitchFamily="18" charset="0"/>
              </a:rPr>
              <a:t> tin </a:t>
            </a:r>
            <a:r>
              <a:rPr lang="en-US" sz="4900" b="0" dirty="0" err="1">
                <a:solidFill>
                  <a:srgbClr val="003399"/>
                </a:solidFill>
                <a:effectLst/>
                <a:latin typeface="+mj-lt"/>
                <a:cs typeface="Times New Roman" panose="02020603050405020304" pitchFamily="18" charset="0"/>
              </a:rPr>
              <a:t>chứa</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chan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bao</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lời</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ủi</a:t>
            </a:r>
            <a:r>
              <a:rPr lang="en-US" sz="4900" b="0" dirty="0">
                <a:solidFill>
                  <a:srgbClr val="003399"/>
                </a:solidFill>
                <a:effectLst/>
                <a:latin typeface="+mj-lt"/>
                <a:cs typeface="Times New Roman" panose="02020603050405020304" pitchFamily="18" charset="0"/>
              </a:rPr>
              <a:t> an. Con </a:t>
            </a:r>
            <a:r>
              <a:rPr lang="en-US" sz="4900" b="0" dirty="0" err="1">
                <a:solidFill>
                  <a:srgbClr val="003399"/>
                </a:solidFill>
                <a:effectLst/>
                <a:latin typeface="+mj-lt"/>
                <a:cs typeface="Times New Roman" panose="02020603050405020304" pitchFamily="18" charset="0"/>
              </a:rPr>
              <a:t>xin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làm</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tấm</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bánh</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sẻ</a:t>
            </a:r>
            <a:r>
              <a:rPr lang="en-US" sz="4900" b="0" dirty="0">
                <a:solidFill>
                  <a:srgbClr val="003399"/>
                </a:solidFill>
                <a:effectLst/>
                <a:latin typeface="+mj-lt"/>
                <a:cs typeface="Times New Roman" panose="02020603050405020304" pitchFamily="18" charset="0"/>
              </a:rPr>
              <a:t> chia </a:t>
            </a:r>
            <a:r>
              <a:rPr lang="en-US" sz="4900" b="0" dirty="0" err="1">
                <a:solidFill>
                  <a:srgbClr val="003399"/>
                </a:solidFill>
                <a:effectLst/>
                <a:latin typeface="+mj-lt"/>
                <a:cs typeface="Times New Roman" panose="02020603050405020304" pitchFamily="18" charset="0"/>
              </a:rPr>
              <a:t>cho</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khắp</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mọi</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nơi</a:t>
            </a:r>
            <a:r>
              <a:rPr lang="en-US" sz="4900" b="0" dirty="0">
                <a:solidFill>
                  <a:srgbClr val="003399"/>
                </a:solidFill>
                <a:effectLst/>
                <a:latin typeface="+mj-lt"/>
                <a:cs typeface="Times New Roman" panose="02020603050405020304" pitchFamily="18" charset="0"/>
              </a:rPr>
              <a:t>. Cho </a:t>
            </a:r>
            <a:r>
              <a:rPr lang="en-US" sz="4900" b="0" dirty="0" err="1">
                <a:solidFill>
                  <a:srgbClr val="003399"/>
                </a:solidFill>
                <a:effectLst/>
                <a:latin typeface="+mj-lt"/>
                <a:cs typeface="Times New Roman" panose="02020603050405020304" pitchFamily="18" charset="0"/>
              </a:rPr>
              <a:t>thế</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nhân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muôn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đời</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được</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luôn</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sống</a:t>
            </a:r>
            <a:r>
              <a:rPr lang="en-US" sz="4900" b="0" dirty="0">
                <a:solidFill>
                  <a:srgbClr val="003399"/>
                </a:solidFill>
                <a:effectLst/>
                <a:latin typeface="+mj-lt"/>
                <a:cs typeface="Times New Roman" panose="02020603050405020304" pitchFamily="18" charset="0"/>
              </a:rPr>
              <a:t> </a:t>
            </a:r>
            <a:r>
              <a:rPr lang="en-US" sz="4900" b="0" dirty="0" err="1">
                <a:solidFill>
                  <a:srgbClr val="003399"/>
                </a:solidFill>
                <a:effectLst/>
                <a:latin typeface="+mj-lt"/>
                <a:cs typeface="Times New Roman" panose="02020603050405020304" pitchFamily="18" charset="0"/>
              </a:rPr>
              <a:t>vui</a:t>
            </a:r>
            <a:r>
              <a:rPr lang="en-US" sz="4900" b="0" dirty="0">
                <a:solidFill>
                  <a:srgbClr val="003399"/>
                </a:solidFill>
                <a:effectLst/>
                <a:latin typeface="+mj-lt"/>
                <a:cs typeface="Times New Roman" panose="02020603050405020304" pitchFamily="18" charset="0"/>
              </a:rPr>
              <a:t> Tin </a:t>
            </a:r>
            <a:r>
              <a:rPr lang="en-US" sz="4900" b="0" dirty="0" err="1">
                <a:solidFill>
                  <a:srgbClr val="003399"/>
                </a:solidFill>
                <a:effectLst/>
                <a:latin typeface="+mj-lt"/>
                <a:cs typeface="Times New Roman" panose="02020603050405020304" pitchFamily="18" charset="0"/>
              </a:rPr>
              <a:t>Mừng</a:t>
            </a:r>
            <a:r>
              <a:rPr lang="en-US" sz="4900" b="0" dirty="0">
                <a:solidFill>
                  <a:srgbClr val="003399"/>
                </a:solidFill>
                <a:effectLst/>
                <a:latin typeface="+mj-lt"/>
                <a:cs typeface="Times New Roman" panose="02020603050405020304" pitchFamily="18" charset="0"/>
              </a:rPr>
              <a:t>. </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4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600" b="0" dirty="0">
                <a:solidFill>
                  <a:srgbClr val="003399"/>
                </a:solidFill>
                <a:effectLst/>
                <a:latin typeface="+mj-lt"/>
                <a:ea typeface="SimHei" panose="02010609060101010101" pitchFamily="49" charset="-122"/>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Ôi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Giê-su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bàn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thờ</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Thập</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giá</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hiến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trao</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yêu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Chiên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hy</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sinh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xóa</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tội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đời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Ngài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là</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hy</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lễ</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tuyệt</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vời</a:t>
            </a:r>
            <a:r>
              <a:rPr lang="en-US" altLang="en-US" sz="4600" b="0" dirty="0">
                <a:solidFill>
                  <a:srgbClr val="003399"/>
                </a:solidFill>
                <a:effectLst/>
                <a:latin typeface="+mj-lt"/>
                <a:cs typeface="Times New Roman" panose="02020603050405020304" pitchFamily="18" charset="0"/>
              </a:rPr>
              <a:t>. Con </a:t>
            </a:r>
            <a:r>
              <a:rPr lang="en-US" altLang="en-US" sz="4600" b="0" dirty="0" err="1">
                <a:solidFill>
                  <a:srgbClr val="003399"/>
                </a:solidFill>
                <a:effectLst/>
                <a:latin typeface="+mj-lt"/>
                <a:cs typeface="Times New Roman" panose="02020603050405020304" pitchFamily="18" charset="0"/>
              </a:rPr>
              <a:t>xin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dâng</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cuộc</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đời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để</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tấm</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bánh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yêu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Tấm</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bánh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ngát</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ân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bẻ</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ra</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hiến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trao</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muôn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người</a:t>
            </a:r>
            <a:r>
              <a:rPr lang="en-US" altLang="en-US" sz="4600" b="0" dirty="0">
                <a:solidFill>
                  <a:srgbClr val="003399"/>
                </a:solidFill>
                <a:effectLst/>
                <a:latin typeface="+mj-lt"/>
                <a:cs typeface="Times New Roman" panose="02020603050405020304" pitchFamily="18" charset="0"/>
              </a:rPr>
              <a:t>. </a:t>
            </a:r>
            <a:endParaRPr lang="en-US"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05000"/>
              </a:lnSpc>
            </a:pPr>
            <a:r>
              <a:rPr lang="en-US" altLang="en-US" sz="4600" b="0" u="sng" dirty="0">
                <a:solidFill>
                  <a:srgbClr val="C00000"/>
                </a:solidFill>
                <a:effectLst/>
                <a:latin typeface="+mj-lt"/>
                <a:ea typeface="SimHei" panose="02010609060101010101" pitchFamily="49" charset="-122"/>
                <a:cs typeface="Times New Roman" panose="02020603050405020304" pitchFamily="18" charset="0"/>
              </a:rPr>
              <a:t>Tk2:</a:t>
            </a:r>
            <a:r>
              <a:rPr lang="en-US" altLang="en-US" sz="4600" b="0" dirty="0">
                <a:solidFill>
                  <a:srgbClr val="003399"/>
                </a:solidFill>
                <a:effectLst/>
                <a:latin typeface="+mj-lt"/>
                <a:ea typeface="SimHei" panose="02010609060101010101" pitchFamily="49" charset="-122"/>
                <a:cs typeface="Times New Roman" panose="02020603050405020304" pitchFamily="18" charset="0"/>
              </a:rPr>
              <a:t> </a:t>
            </a:r>
            <a:r>
              <a:rPr lang="en-US" sz="4600" b="0" dirty="0">
                <a:solidFill>
                  <a:srgbClr val="003399"/>
                </a:solidFill>
                <a:effectLst/>
                <a:latin typeface="+mj-lt"/>
                <a:cs typeface="Times New Roman" panose="02020603050405020304" pitchFamily="18" charset="0"/>
              </a:rPr>
              <a:t>Con </a:t>
            </a:r>
            <a:r>
              <a:rPr lang="en-US" sz="4600" b="0" dirty="0" err="1">
                <a:solidFill>
                  <a:srgbClr val="003399"/>
                </a:solidFill>
                <a:effectLst/>
                <a:latin typeface="+mj-lt"/>
                <a:cs typeface="Times New Roman" panose="02020603050405020304" pitchFamily="18" charset="0"/>
              </a:rPr>
              <a:t>xin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làm</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tấm</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bánh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để</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nên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lễ</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dâng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tinh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tuyền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Với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xác</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hồn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mỏng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manh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với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cả</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tâm</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tình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biết</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ơn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Mong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cho</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toàn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nhân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thế</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hiệp</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thông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trong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Chúa</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là</a:t>
            </a:r>
            <a:r>
              <a:rPr lang="en-US" sz="4600" b="0" dirty="0">
                <a:solidFill>
                  <a:srgbClr val="003399"/>
                </a:solidFill>
                <a:effectLst/>
                <a:latin typeface="+mj-lt"/>
                <a:cs typeface="Times New Roman" panose="02020603050405020304" pitchFamily="18" charset="0"/>
              </a:rPr>
              <a:t> Cha. </a:t>
            </a:r>
            <a:r>
              <a:rPr lang="en-US" sz="4600" b="0" dirty="0" err="1">
                <a:solidFill>
                  <a:srgbClr val="003399"/>
                </a:solidFill>
                <a:effectLst/>
                <a:latin typeface="+mj-lt"/>
                <a:cs typeface="Times New Roman" panose="02020603050405020304" pitchFamily="18" charset="0"/>
              </a:rPr>
              <a:t>Luôn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sống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vui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trong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nguồn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tình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yêu</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phúc</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ân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cứu</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độ</a:t>
            </a:r>
            <a:r>
              <a:rPr lang="en-US" sz="46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86904992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4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600" b="0" dirty="0">
                <a:solidFill>
                  <a:srgbClr val="003399"/>
                </a:solidFill>
                <a:effectLst/>
                <a:latin typeface="+mj-lt"/>
                <a:ea typeface="SimHei" panose="02010609060101010101" pitchFamily="49" charset="-122"/>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Ôi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Giê-su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bàn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thờ</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Thập</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giá</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hiến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trao</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yêu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Chiên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hy</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sinh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xóa</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tội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đời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Ngài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là</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hy</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lễ</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tuyệt</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vời</a:t>
            </a:r>
            <a:r>
              <a:rPr lang="en-US" altLang="en-US" sz="4600" b="0" dirty="0">
                <a:solidFill>
                  <a:srgbClr val="003399"/>
                </a:solidFill>
                <a:effectLst/>
                <a:latin typeface="+mj-lt"/>
                <a:cs typeface="Times New Roman" panose="02020603050405020304" pitchFamily="18" charset="0"/>
              </a:rPr>
              <a:t>. Con </a:t>
            </a:r>
            <a:r>
              <a:rPr lang="en-US" altLang="en-US" sz="4600" b="0" dirty="0" err="1">
                <a:solidFill>
                  <a:srgbClr val="003399"/>
                </a:solidFill>
                <a:effectLst/>
                <a:latin typeface="+mj-lt"/>
                <a:cs typeface="Times New Roman" panose="02020603050405020304" pitchFamily="18" charset="0"/>
              </a:rPr>
              <a:t>xin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dâng</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cuộc</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đời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để</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tấm</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bánh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yêu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Tấm</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bánh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ngát</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ân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bẻ</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ra</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hiến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trao</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muôn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người</a:t>
            </a:r>
            <a:r>
              <a:rPr lang="en-US" altLang="en-US" sz="4600" b="0" dirty="0">
                <a:solidFill>
                  <a:srgbClr val="003399"/>
                </a:solidFill>
                <a:effectLst/>
                <a:latin typeface="+mj-lt"/>
                <a:cs typeface="Times New Roman" panose="02020603050405020304" pitchFamily="18" charset="0"/>
              </a:rPr>
              <a:t>. </a:t>
            </a:r>
            <a:endParaRPr lang="en-US"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6161699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05000"/>
              </a:lnSpc>
            </a:pPr>
            <a:r>
              <a:rPr lang="en-US" altLang="en-US" sz="4700" b="0" u="sng" dirty="0">
                <a:solidFill>
                  <a:srgbClr val="C00000"/>
                </a:solidFill>
                <a:effectLst/>
                <a:latin typeface="+mj-lt"/>
                <a:ea typeface="SimHei" panose="02010609060101010101" pitchFamily="49" charset="-122"/>
                <a:cs typeface="Times New Roman" panose="02020603050405020304" pitchFamily="18" charset="0"/>
              </a:rPr>
              <a:t>Tk3:</a:t>
            </a:r>
            <a:r>
              <a:rPr lang="en-US" altLang="en-US" sz="4700" b="0" dirty="0">
                <a:solidFill>
                  <a:srgbClr val="003399"/>
                </a:solidFill>
                <a:effectLst/>
                <a:latin typeface="+mj-lt"/>
                <a:ea typeface="SimHei" panose="02010609060101010101" pitchFamily="49" charset="-122"/>
                <a:cs typeface="Times New Roman" panose="02020603050405020304" pitchFamily="18" charset="0"/>
              </a:rPr>
              <a:t> </a:t>
            </a:r>
            <a:r>
              <a:rPr lang="en-US" sz="4700" b="0" dirty="0">
                <a:solidFill>
                  <a:srgbClr val="003399"/>
                </a:solidFill>
                <a:effectLst/>
                <a:latin typeface="+mj-lt"/>
                <a:cs typeface="Times New Roman" panose="02020603050405020304" pitchFamily="18" charset="0"/>
              </a:rPr>
              <a:t>Con </a:t>
            </a:r>
            <a:r>
              <a:rPr lang="en-US" sz="4700" b="0" dirty="0" err="1">
                <a:solidFill>
                  <a:srgbClr val="003399"/>
                </a:solidFill>
                <a:effectLst/>
                <a:latin typeface="+mj-lt"/>
                <a:cs typeface="Times New Roman" panose="02020603050405020304" pitchFamily="18" charset="0"/>
              </a:rPr>
              <a:t>lãnh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nhận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Hồng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ân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để</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nên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muối</a:t>
            </a:r>
            <a:r>
              <a:rPr lang="en-US" sz="4700" b="0" dirty="0">
                <a:solidFill>
                  <a:srgbClr val="003399"/>
                </a:solidFill>
                <a:effectLst/>
                <a:latin typeface="+mj-lt"/>
                <a:cs typeface="Times New Roman" panose="02020603050405020304" pitchFamily="18" charset="0"/>
              </a:rPr>
              <a:t> men </a:t>
            </a:r>
            <a:r>
              <a:rPr lang="en-US" sz="4700" b="0" dirty="0" err="1">
                <a:solidFill>
                  <a:srgbClr val="003399"/>
                </a:solidFill>
                <a:effectLst/>
                <a:latin typeface="+mj-lt"/>
                <a:cs typeface="Times New Roman" panose="02020603050405020304" pitchFamily="18" charset="0"/>
              </a:rPr>
              <a:t>cho</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đời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Mãi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rao</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truyền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Chân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lý</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Ánh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quang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soi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đời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tối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tăm</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Đưa</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muôn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lòng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nhân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thế</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tìm</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theo</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trên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lối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trường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sinh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luôn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hướng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lên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Quê</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Trời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niềm</a:t>
            </a:r>
            <a:r>
              <a:rPr lang="en-US" sz="4700" b="0" dirty="0">
                <a:solidFill>
                  <a:srgbClr val="003399"/>
                </a:solidFill>
                <a:effectLst/>
                <a:latin typeface="+mj-lt"/>
                <a:cs typeface="Times New Roman" panose="02020603050405020304" pitchFamily="18" charset="0"/>
              </a:rPr>
              <a:t> tin </a:t>
            </a:r>
            <a:r>
              <a:rPr lang="en-US" sz="4700" b="0" dirty="0" err="1">
                <a:solidFill>
                  <a:srgbClr val="003399"/>
                </a:solidFill>
                <a:effectLst/>
                <a:latin typeface="+mj-lt"/>
                <a:cs typeface="Times New Roman" panose="02020603050405020304" pitchFamily="18" charset="0"/>
              </a:rPr>
              <a:t>sắt</a:t>
            </a:r>
            <a:r>
              <a:rPr lang="en-US" sz="4700" b="0" dirty="0">
                <a:solidFill>
                  <a:srgbClr val="003399"/>
                </a:solidFill>
                <a:effectLst/>
                <a:latin typeface="+mj-lt"/>
                <a:cs typeface="Times New Roman" panose="02020603050405020304" pitchFamily="18" charset="0"/>
              </a:rPr>
              <a:t> son </a:t>
            </a:r>
            <a:r>
              <a:rPr lang="en-US" sz="4700" b="0" dirty="0" err="1">
                <a:solidFill>
                  <a:srgbClr val="003399"/>
                </a:solidFill>
                <a:effectLst/>
                <a:latin typeface="+mj-lt"/>
                <a:cs typeface="Times New Roman" panose="02020603050405020304" pitchFamily="18" charset="0"/>
              </a:rPr>
              <a:t>không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rời</a:t>
            </a:r>
            <a:r>
              <a:rPr lang="en-US" sz="47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57543335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4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600" b="0" dirty="0">
                <a:solidFill>
                  <a:srgbClr val="003399"/>
                </a:solidFill>
                <a:effectLst/>
                <a:latin typeface="+mj-lt"/>
                <a:ea typeface="SimHei" panose="02010609060101010101" pitchFamily="49" charset="-122"/>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Ôi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Giê-su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bàn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thờ</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Thập</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giá</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hiến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trao</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yêu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Chiên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hy</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sinh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xóa</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tội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đời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Ngài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là</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hy</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lễ</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tuyệt</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vời</a:t>
            </a:r>
            <a:r>
              <a:rPr lang="en-US" altLang="en-US" sz="4600" b="0" dirty="0">
                <a:solidFill>
                  <a:srgbClr val="003399"/>
                </a:solidFill>
                <a:effectLst/>
                <a:latin typeface="+mj-lt"/>
                <a:cs typeface="Times New Roman" panose="02020603050405020304" pitchFamily="18" charset="0"/>
              </a:rPr>
              <a:t>. Con </a:t>
            </a:r>
            <a:r>
              <a:rPr lang="en-US" altLang="en-US" sz="4600" b="0" dirty="0" err="1">
                <a:solidFill>
                  <a:srgbClr val="003399"/>
                </a:solidFill>
                <a:effectLst/>
                <a:latin typeface="+mj-lt"/>
                <a:cs typeface="Times New Roman" panose="02020603050405020304" pitchFamily="18" charset="0"/>
              </a:rPr>
              <a:t>xin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dâng</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cuộc</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đời</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để</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nên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tấm</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bánh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yêu</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Tấm</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bánh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ngát</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ân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tình</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bẻ</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ra</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hiến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trao</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muôn</a:t>
            </a:r>
            <a:r>
              <a:rPr lang="en-US" altLang="en-US" sz="4600" b="0" dirty="0">
                <a:solidFill>
                  <a:srgbClr val="003399"/>
                </a:solidFill>
                <a:effectLst/>
                <a:latin typeface="+mj-lt"/>
                <a:cs typeface="Times New Roman" panose="02020603050405020304" pitchFamily="18" charset="0"/>
              </a:rPr>
              <a:t> </a:t>
            </a:r>
            <a:r>
              <a:rPr lang="en-US" altLang="en-US" sz="4600" b="0" dirty="0" err="1">
                <a:solidFill>
                  <a:srgbClr val="003399"/>
                </a:solidFill>
                <a:effectLst/>
                <a:latin typeface="+mj-lt"/>
                <a:cs typeface="Times New Roman" panose="02020603050405020304" pitchFamily="18" charset="0"/>
              </a:rPr>
              <a:t>người</a:t>
            </a:r>
            <a:r>
              <a:rPr lang="en-US" altLang="en-US" sz="4600" b="0" dirty="0">
                <a:solidFill>
                  <a:srgbClr val="003399"/>
                </a:solidFill>
                <a:effectLst/>
                <a:latin typeface="+mj-lt"/>
                <a:cs typeface="Times New Roman" panose="02020603050405020304" pitchFamily="18" charset="0"/>
              </a:rPr>
              <a:t>. </a:t>
            </a:r>
            <a:endParaRPr lang="en-US" sz="4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7700521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a:solidFill>
                  <a:srgbClr val="C00000"/>
                </a:solidFill>
                <a:latin typeface="+mj-lt"/>
                <a:cs typeface="Times New Roman" panose="02020603050405020304" pitchFamily="18" charset="0"/>
              </a:rPr>
              <a:t>Đk</a:t>
            </a:r>
            <a:r>
              <a:rPr lang="en-US" sz="5200" b="1" u="sng" dirty="0">
                <a:solidFill>
                  <a:srgbClr val="C00000"/>
                </a:solidFill>
                <a:latin typeface="+mj-lt"/>
                <a:cs typeface="Times New Roman" panose="02020603050405020304" pitchFamily="18" charset="0"/>
              </a:rPr>
              <a:t>:</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Niềm</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vinh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dự</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của</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tôi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là</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Thập</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Giá</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Chúa</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Giê-su</a:t>
            </a:r>
            <a:r>
              <a:rPr lang="en-US" sz="5200" b="1" dirty="0">
                <a:solidFill>
                  <a:srgbClr val="003399"/>
                </a:solidFill>
                <a:latin typeface="+mj-lt"/>
                <a:cs typeface="Times New Roman" panose="02020603050405020304" pitchFamily="18" charset="0"/>
              </a:rPr>
              <a:t> Ki-</a:t>
            </a:r>
            <a:r>
              <a:rPr lang="en-US" sz="5200" b="1" dirty="0" err="1">
                <a:solidFill>
                  <a:srgbClr val="003399"/>
                </a:solidFill>
                <a:latin typeface="+mj-lt"/>
                <a:cs typeface="Times New Roman" panose="02020603050405020304" pitchFamily="18" charset="0"/>
              </a:rPr>
              <a:t>Tô</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Chịu</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đóng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đinh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vì</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Người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với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thế</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gian</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và</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tôi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quên</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mình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mang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thương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tích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vì</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Chúa</a:t>
            </a:r>
            <a:r>
              <a:rPr lang="en-US" sz="5200" b="1" dirty="0">
                <a:solidFill>
                  <a:srgbClr val="003399"/>
                </a:solidFill>
                <a:latin typeface="+mj-lt"/>
                <a:cs typeface="Times New Roman" panose="02020603050405020304" pitchFamily="18" charset="0"/>
              </a:rPr>
              <a:t> Ki-</a:t>
            </a:r>
            <a:r>
              <a:rPr lang="en-US" sz="5200" b="1" dirty="0" err="1">
                <a:solidFill>
                  <a:srgbClr val="003399"/>
                </a:solidFill>
                <a:latin typeface="+mj-lt"/>
                <a:cs typeface="Times New Roman" panose="02020603050405020304" pitchFamily="18" charset="0"/>
              </a:rPr>
              <a:t>Tô</a:t>
            </a:r>
            <a:r>
              <a:rPr lang="en-US" sz="5200" b="1"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115549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535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effectLst/>
                <a:latin typeface="+mj-lt"/>
                <a:ea typeface="Tahoma" pitchFamily="34" charset="0"/>
                <a:cs typeface="Times New Roman" pitchFamily="18" charset="0"/>
              </a:rPr>
              <a:t>Ca </a:t>
            </a:r>
            <a:r>
              <a:rPr lang="en-US" sz="5400" b="0" dirty="0" err="1">
                <a:solidFill>
                  <a:srgbClr val="C00000"/>
                </a:solidFill>
                <a:effectLst/>
                <a:latin typeface="+mj-lt"/>
                <a:ea typeface="Tahoma" pitchFamily="34" charset="0"/>
                <a:cs typeface="Times New Roman" pitchFamily="18" charset="0"/>
              </a:rPr>
              <a:t>Nguyện</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Hiệp</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Lễ</a:t>
            </a:r>
            <a:r>
              <a:rPr lang="en-US" sz="5400" b="0" dirty="0">
                <a:solidFill>
                  <a:srgbClr val="C00000"/>
                </a:solidFill>
                <a:effectLst/>
                <a:latin typeface="+mj-lt"/>
                <a:ea typeface="Tahoma" pitchFamily="34" charset="0"/>
                <a:cs typeface="Times New Roman" pitchFamily="18" charset="0"/>
              </a:rPr>
              <a:t> 1</a:t>
            </a:r>
            <a:br>
              <a:rPr lang="en-US" sz="6600" b="0" dirty="0">
                <a:solidFill>
                  <a:srgbClr val="C00000"/>
                </a:solidFill>
                <a:effectLst/>
                <a:latin typeface="+mj-lt"/>
                <a:ea typeface="Tahoma" pitchFamily="34" charset="0"/>
                <a:cs typeface="Times New Roman" pitchFamily="18" charset="0"/>
              </a:rPr>
            </a:br>
            <a:r>
              <a:rPr lang="en-US" sz="6600" b="0" dirty="0" err="1">
                <a:solidFill>
                  <a:srgbClr val="C00000"/>
                </a:solidFill>
                <a:effectLst/>
                <a:latin typeface="+mj-lt"/>
                <a:ea typeface="Tahoma" pitchFamily="34" charset="0"/>
                <a:cs typeface="Times New Roman" pitchFamily="18" charset="0"/>
              </a:rPr>
              <a:t>Mầu</a:t>
            </a:r>
            <a:r>
              <a:rPr lang="en-US" sz="6600" b="0" dirty="0">
                <a:solidFill>
                  <a:srgbClr val="C00000"/>
                </a:solidFill>
                <a:effectLst/>
                <a:latin typeface="+mj-lt"/>
                <a:ea typeface="Tahoma" pitchFamily="34" charset="0"/>
                <a:cs typeface="Times New Roman" pitchFamily="18" charset="0"/>
              </a:rPr>
              <a:t> </a:t>
            </a:r>
            <a:r>
              <a:rPr lang="en-US" sz="6600" b="0" dirty="0" err="1">
                <a:solidFill>
                  <a:srgbClr val="C00000"/>
                </a:solidFill>
                <a:effectLst/>
                <a:latin typeface="+mj-lt"/>
                <a:ea typeface="Tahoma" pitchFamily="34" charset="0"/>
                <a:cs typeface="Times New Roman" pitchFamily="18" charset="0"/>
              </a:rPr>
              <a:t>Nhiệm</a:t>
            </a:r>
            <a:r>
              <a:rPr lang="en-US" sz="6600" b="0" dirty="0">
                <a:solidFill>
                  <a:srgbClr val="C00000"/>
                </a:solidFill>
                <a:effectLst/>
                <a:latin typeface="+mj-lt"/>
                <a:ea typeface="Tahoma" pitchFamily="34" charset="0"/>
                <a:cs typeface="Times New Roman" pitchFamily="18" charset="0"/>
              </a:rPr>
              <a:t> </a:t>
            </a:r>
            <a:r>
              <a:rPr lang="en-US" sz="6600" b="0" dirty="0" err="1">
                <a:solidFill>
                  <a:srgbClr val="C00000"/>
                </a:solidFill>
                <a:effectLst/>
                <a:latin typeface="+mj-lt"/>
                <a:ea typeface="Tahoma" pitchFamily="34" charset="0"/>
                <a:cs typeface="Times New Roman" pitchFamily="18" charset="0"/>
              </a:rPr>
              <a:t>Tình</a:t>
            </a:r>
            <a:r>
              <a:rPr lang="en-US" sz="6600" b="0" dirty="0">
                <a:solidFill>
                  <a:srgbClr val="C00000"/>
                </a:solidFill>
                <a:effectLst/>
                <a:latin typeface="+mj-lt"/>
                <a:ea typeface="Tahoma" pitchFamily="34" charset="0"/>
                <a:cs typeface="Times New Roman" pitchFamily="18" charset="0"/>
              </a:rPr>
              <a:t> </a:t>
            </a:r>
            <a:r>
              <a:rPr lang="en-US" sz="6600" b="0" dirty="0" err="1">
                <a:solidFill>
                  <a:srgbClr val="C00000"/>
                </a:solidFill>
                <a:effectLst/>
                <a:latin typeface="+mj-lt"/>
                <a:ea typeface="Tahoma" pitchFamily="34" charset="0"/>
                <a:cs typeface="Times New Roman" pitchFamily="18" charset="0"/>
              </a:rPr>
              <a:t>Chúa</a:t>
            </a:r>
            <a:br>
              <a:rPr lang="en-US" sz="6600" b="0" dirty="0">
                <a:solidFill>
                  <a:srgbClr val="C00000"/>
                </a:solidFill>
                <a:effectLst/>
                <a:latin typeface="+mj-lt"/>
                <a:ea typeface="Tahoma" pitchFamily="34" charset="0"/>
                <a:cs typeface="Times New Roman" pitchFamily="18" charset="0"/>
              </a:rPr>
            </a:br>
            <a:r>
              <a:rPr lang="en-US" sz="4800" b="0" i="1" dirty="0" err="1">
                <a:solidFill>
                  <a:srgbClr val="C00000"/>
                </a:solidFill>
                <a:effectLst/>
                <a:latin typeface="+mj-lt"/>
                <a:ea typeface="Tahoma" pitchFamily="34" charset="0"/>
                <a:cs typeface="Times New Roman" pitchFamily="18" charset="0"/>
              </a:rPr>
              <a:t>Huy</a:t>
            </a:r>
            <a:r>
              <a:rPr lang="en-US" sz="4800" b="0" i="1" dirty="0">
                <a:solidFill>
                  <a:srgbClr val="C00000"/>
                </a:solidFill>
                <a:effectLst/>
                <a:latin typeface="+mj-lt"/>
                <a:ea typeface="Tahoma" pitchFamily="34" charset="0"/>
                <a:cs typeface="Times New Roman" pitchFamily="18" charset="0"/>
              </a:rPr>
              <a:t> </a:t>
            </a:r>
            <a:r>
              <a:rPr lang="en-US" sz="4800" b="0" i="1" dirty="0" err="1">
                <a:solidFill>
                  <a:srgbClr val="C00000"/>
                </a:solidFill>
                <a:effectLst/>
                <a:latin typeface="+mj-lt"/>
                <a:ea typeface="Tahoma" pitchFamily="34" charset="0"/>
                <a:cs typeface="Times New Roman" pitchFamily="18" charset="0"/>
              </a:rPr>
              <a:t>Hoàng</a:t>
            </a:r>
            <a:endParaRPr lang="en-US" sz="1150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b="0" u="sng" dirty="0">
                <a:solidFill>
                  <a:srgbClr val="C00000"/>
                </a:solidFill>
                <a:effectLst/>
                <a:latin typeface="+mj-lt"/>
                <a:ea typeface="SimHei" panose="02010609060101010101" pitchFamily="49" charset="-122"/>
                <a:cs typeface="Times New Roman" panose="02020603050405020304" pitchFamily="18" charset="0"/>
              </a:rPr>
              <a:t>Tk1:</a:t>
            </a:r>
            <a:r>
              <a:rPr lang="en-US" altLang="en-US" sz="5000" b="0" dirty="0">
                <a:solidFill>
                  <a:srgbClr val="003399"/>
                </a:solidFill>
                <a:effectLst/>
                <a:latin typeface="+mj-lt"/>
                <a:ea typeface="SimHei" panose="02010609060101010101" pitchFamily="49" charset="-122"/>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Nhiệm</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mầu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tình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yêu</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trí</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lòng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không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sao</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hiểu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thấu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Yêu</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chịu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khổ</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vì</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Yêu</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chịu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chết</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cho</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Ôi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tình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yêu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của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Ngài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vĩ</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đại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hơn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biển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trời</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trọn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đời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kính</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227422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4000"/>
              </a:lnSpc>
            </a:pPr>
            <a:r>
              <a:rPr lang="en-US" altLang="en-US" sz="48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800" b="0" dirty="0">
                <a:solidFill>
                  <a:srgbClr val="003399"/>
                </a:solidFill>
                <a:effectLst/>
                <a:latin typeface="+mj-lt"/>
                <a:ea typeface="SimHei" panose="02010609060101010101" pitchFamily="49" charset="-122"/>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Tình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Ngài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tỏa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nơi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đây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yêu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nhân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loại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tội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lỗi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trao</a:t>
            </a:r>
            <a:r>
              <a:rPr lang="en-US" sz="4800" b="0" dirty="0">
                <a:solidFill>
                  <a:srgbClr val="003399"/>
                </a:solidFill>
                <a:effectLst/>
                <a:latin typeface="+mj-lt"/>
                <a:cs typeface="Times New Roman" panose="02020603050405020304" pitchFamily="18" charset="0"/>
              </a:rPr>
              <a:t> ban </a:t>
            </a:r>
            <a:r>
              <a:rPr lang="en-US" sz="4800" b="0" dirty="0" err="1">
                <a:solidFill>
                  <a:srgbClr val="003399"/>
                </a:solidFill>
                <a:effectLst/>
                <a:latin typeface="+mj-lt"/>
                <a:cs typeface="Times New Roman" panose="02020603050405020304" pitchFamily="18" charset="0"/>
              </a:rPr>
              <a:t>trọn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tình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yêu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cho</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người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phúc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siêu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khi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được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rước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Mình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Ngài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khi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nhận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Máu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của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Ngài</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được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sống</a:t>
            </a:r>
            <a:r>
              <a:rPr lang="en-US" sz="4800" b="0" dirty="0">
                <a:solidFill>
                  <a:srgbClr val="003399"/>
                </a:solidFill>
                <a:effectLst/>
                <a:latin typeface="+mj-lt"/>
                <a:cs typeface="Times New Roman" panose="02020603050405020304" pitchFamily="18" charset="0"/>
              </a:rPr>
              <a:t> an </a:t>
            </a:r>
            <a:r>
              <a:rPr lang="en-US" sz="4800" b="0" dirty="0" err="1">
                <a:solidFill>
                  <a:srgbClr val="003399"/>
                </a:solidFill>
                <a:effectLst/>
                <a:latin typeface="+mj-lt"/>
                <a:cs typeface="Times New Roman" panose="02020603050405020304" pitchFamily="18" charset="0"/>
              </a:rPr>
              <a:t>vui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giữa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đời</a:t>
            </a:r>
            <a:r>
              <a:rPr lang="en-US" sz="48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056669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47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47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700" b="0" dirty="0">
                <a:solidFill>
                  <a:srgbClr val="003399"/>
                </a:solidFill>
                <a:effectLst/>
                <a:latin typeface="+mj-lt"/>
                <a:ea typeface="SimHei" panose="02010609060101010101" pitchFamily="49" charset="-122"/>
                <a:cs typeface="Times New Roman" panose="02020603050405020304" pitchFamily="18" charset="0"/>
              </a:rPr>
              <a:t> </a:t>
            </a:r>
            <a:r>
              <a:rPr lang="en-US" sz="4700" b="0" dirty="0">
                <a:solidFill>
                  <a:srgbClr val="003399"/>
                </a:solidFill>
                <a:effectLst/>
                <a:latin typeface="+mj-lt"/>
                <a:cs typeface="Times New Roman" panose="02020603050405020304" pitchFamily="18" charset="0"/>
              </a:rPr>
              <a:t>Con </a:t>
            </a:r>
            <a:r>
              <a:rPr lang="en-US" sz="4700" b="0" dirty="0" err="1">
                <a:solidFill>
                  <a:srgbClr val="003399"/>
                </a:solidFill>
                <a:effectLst/>
                <a:latin typeface="+mj-lt"/>
                <a:cs typeface="Times New Roman" panose="02020603050405020304" pitchFamily="18" charset="0"/>
              </a:rPr>
              <a:t>xin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quỳ</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đây</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trước</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của</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Thánh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Thể</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Xin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Ngài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chỉ</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dạy</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dạy</a:t>
            </a:r>
            <a:r>
              <a:rPr lang="en-US" sz="4700" b="0" dirty="0">
                <a:solidFill>
                  <a:srgbClr val="003399"/>
                </a:solidFill>
                <a:effectLst/>
                <a:latin typeface="+mj-lt"/>
                <a:cs typeface="Times New Roman" panose="02020603050405020304" pitchFamily="18" charset="0"/>
              </a:rPr>
              <a:t> con </a:t>
            </a:r>
            <a:r>
              <a:rPr lang="en-US" sz="4700" b="0" dirty="0" err="1">
                <a:solidFill>
                  <a:srgbClr val="003399"/>
                </a:solidFill>
                <a:effectLst/>
                <a:latin typeface="+mj-lt"/>
                <a:cs typeface="Times New Roman" panose="02020603050405020304" pitchFamily="18" charset="0"/>
              </a:rPr>
              <a:t>sống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trọn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là</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hy</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sinh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là</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quên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không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chờ</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đền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đáp</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là</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chấp</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nhận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chịu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nát</a:t>
            </a:r>
            <a:r>
              <a:rPr lang="en-US" sz="4700" b="0" dirty="0">
                <a:solidFill>
                  <a:srgbClr val="003399"/>
                </a:solidFill>
                <a:effectLst/>
                <a:latin typeface="+mj-lt"/>
                <a:cs typeface="Times New Roman" panose="02020603050405020304" pitchFamily="18" charset="0"/>
              </a:rPr>
              <a:t> tan </a:t>
            </a:r>
            <a:r>
              <a:rPr lang="en-US" sz="4700" b="0" dirty="0" err="1">
                <a:solidFill>
                  <a:srgbClr val="003399"/>
                </a:solidFill>
                <a:effectLst/>
                <a:latin typeface="+mj-lt"/>
                <a:cs typeface="Times New Roman" panose="02020603050405020304" pitchFamily="18" charset="0"/>
              </a:rPr>
              <a:t>cho</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người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96644902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4600" b="0" u="sng" dirty="0">
                <a:solidFill>
                  <a:srgbClr val="C00000"/>
                </a:solidFill>
                <a:effectLst/>
                <a:latin typeface="+mj-lt"/>
                <a:ea typeface="SimHei" panose="02010609060101010101" pitchFamily="49" charset="-122"/>
                <a:cs typeface="Times New Roman" panose="02020603050405020304" pitchFamily="18" charset="0"/>
              </a:rPr>
              <a:t>Tk2:</a:t>
            </a:r>
            <a:r>
              <a:rPr lang="en-US" altLang="en-US" sz="4600" b="0" dirty="0">
                <a:solidFill>
                  <a:srgbClr val="003399"/>
                </a:solidFill>
                <a:effectLst/>
                <a:latin typeface="+mj-lt"/>
                <a:ea typeface="SimHei" panose="02010609060101010101" pitchFamily="49" charset="-122"/>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Hiện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tại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và</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mãi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tương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lai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quyết</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đời</a:t>
            </a:r>
            <a:r>
              <a:rPr lang="en-US" sz="4600" b="0" dirty="0">
                <a:solidFill>
                  <a:srgbClr val="003399"/>
                </a:solidFill>
                <a:effectLst/>
                <a:latin typeface="+mj-lt"/>
                <a:cs typeface="Times New Roman" panose="02020603050405020304" pitchFamily="18" charset="0"/>
              </a:rPr>
              <a:t> con tin </a:t>
            </a:r>
            <a:r>
              <a:rPr lang="en-US" sz="4600" b="0" dirty="0" err="1">
                <a:solidFill>
                  <a:srgbClr val="003399"/>
                </a:solidFill>
                <a:effectLst/>
                <a:latin typeface="+mj-lt"/>
                <a:cs typeface="Times New Roman" panose="02020603050405020304" pitchFamily="18" charset="0"/>
              </a:rPr>
              <a:t>yêu</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vào</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Chúa</a:t>
            </a:r>
            <a:r>
              <a:rPr lang="en-US" sz="4600" b="0" dirty="0">
                <a:solidFill>
                  <a:srgbClr val="003399"/>
                </a:solidFill>
                <a:effectLst/>
                <a:latin typeface="+mj-lt"/>
                <a:cs typeface="Times New Roman" panose="02020603050405020304" pitchFamily="18" charset="0"/>
              </a:rPr>
              <a:t>. Tin </a:t>
            </a:r>
            <a:r>
              <a:rPr lang="en-US" sz="4600" b="0" dirty="0" err="1">
                <a:solidFill>
                  <a:srgbClr val="003399"/>
                </a:solidFill>
                <a:effectLst/>
                <a:latin typeface="+mj-lt"/>
                <a:cs typeface="Times New Roman" panose="02020603050405020304" pitchFamily="18" charset="0"/>
              </a:rPr>
              <a:t>nơi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Lời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Ngài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quyền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năng</a:t>
            </a:r>
            <a:r>
              <a:rPr lang="en-US" sz="4600" b="0" dirty="0">
                <a:solidFill>
                  <a:srgbClr val="003399"/>
                </a:solidFill>
                <a:effectLst/>
                <a:latin typeface="+mj-lt"/>
                <a:cs typeface="Times New Roman" panose="02020603050405020304" pitchFamily="18" charset="0"/>
              </a:rPr>
              <a:t>, tin </a:t>
            </a:r>
            <a:r>
              <a:rPr lang="en-US" sz="4600" b="0" dirty="0" err="1">
                <a:solidFill>
                  <a:srgbClr val="003399"/>
                </a:solidFill>
                <a:effectLst/>
                <a:latin typeface="+mj-lt"/>
                <a:cs typeface="Times New Roman" panose="02020603050405020304" pitchFamily="18" charset="0"/>
              </a:rPr>
              <a:t>nơi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tình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Chúa</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yêu</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thương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Thương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người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thế</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tội</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tình</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Chúa</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chịu</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chết</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trên</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thập</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hình</a:t>
            </a:r>
            <a:r>
              <a:rPr lang="en-US" sz="4600" b="0" dirty="0">
                <a:solidFill>
                  <a:srgbClr val="003399"/>
                </a:solidFill>
                <a:effectLst/>
                <a:latin typeface="+mj-lt"/>
                <a:cs typeface="Times New Roman" panose="02020603050405020304" pitchFamily="18" charset="0"/>
              </a:rPr>
              <a:t>, con </a:t>
            </a:r>
            <a:r>
              <a:rPr lang="en-US" sz="4600" b="0" dirty="0" err="1">
                <a:solidFill>
                  <a:srgbClr val="003399"/>
                </a:solidFill>
                <a:effectLst/>
                <a:latin typeface="+mj-lt"/>
                <a:cs typeface="Times New Roman" panose="02020603050405020304" pitchFamily="18" charset="0"/>
              </a:rPr>
              <a:t>một</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lòng</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thờ</a:t>
            </a:r>
            <a:r>
              <a:rPr lang="en-US" sz="4600" b="0" dirty="0">
                <a:solidFill>
                  <a:srgbClr val="003399"/>
                </a:solidFill>
                <a:effectLst/>
                <a:latin typeface="+mj-lt"/>
                <a:cs typeface="Times New Roman" panose="02020603050405020304" pitchFamily="18" charset="0"/>
              </a:rPr>
              <a:t> </a:t>
            </a:r>
            <a:r>
              <a:rPr lang="en-US" sz="4600" b="0" dirty="0" err="1">
                <a:solidFill>
                  <a:srgbClr val="003399"/>
                </a:solidFill>
                <a:effectLst/>
                <a:latin typeface="+mj-lt"/>
                <a:cs typeface="Times New Roman" panose="02020603050405020304" pitchFamily="18" charset="0"/>
              </a:rPr>
              <a:t>kính</a:t>
            </a:r>
            <a:r>
              <a:rPr lang="en-US" sz="46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5959147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45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500" b="0" dirty="0">
                <a:solidFill>
                  <a:srgbClr val="003399"/>
                </a:solidFill>
                <a:effectLst/>
                <a:latin typeface="+mj-lt"/>
                <a:ea typeface="SimHei" panose="02010609060101010101" pitchFamily="49" charset="-122"/>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Ngài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dùng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quyền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phép</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vô</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biên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để</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lập</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nên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phép</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mầu</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cực</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thánh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Khi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ăn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mừng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tiệc</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Vượt</a:t>
            </a:r>
            <a:r>
              <a:rPr lang="en-US" sz="4500" b="0" dirty="0">
                <a:solidFill>
                  <a:srgbClr val="003399"/>
                </a:solidFill>
                <a:effectLst/>
                <a:latin typeface="+mj-lt"/>
                <a:cs typeface="Times New Roman" panose="02020603050405020304" pitchFamily="18" charset="0"/>
              </a:rPr>
              <a:t> Qua, </a:t>
            </a:r>
            <a:r>
              <a:rPr lang="en-US" sz="4500" b="0" dirty="0" err="1">
                <a:solidFill>
                  <a:srgbClr val="003399"/>
                </a:solidFill>
                <a:effectLst/>
                <a:latin typeface="+mj-lt"/>
                <a:cs typeface="Times New Roman" panose="02020603050405020304" pitchFamily="18" charset="0"/>
              </a:rPr>
              <a:t>Chúa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biến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rượu</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bánh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tinh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nguyên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nên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Thịt</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Máu</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của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Ngài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trao</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tặng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cho</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mọi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người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để</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được</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sống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thiên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thu</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với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Ngài</a:t>
            </a:r>
            <a:r>
              <a:rPr lang="en-US" sz="45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3513300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47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47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4700" b="0" dirty="0">
                <a:solidFill>
                  <a:srgbClr val="003399"/>
                </a:solidFill>
                <a:effectLst/>
                <a:latin typeface="+mj-lt"/>
                <a:ea typeface="SimHei" panose="02010609060101010101" pitchFamily="49" charset="-122"/>
                <a:cs typeface="Times New Roman" panose="02020603050405020304" pitchFamily="18" charset="0"/>
              </a:rPr>
              <a:t> </a:t>
            </a:r>
            <a:r>
              <a:rPr lang="en-US" sz="4700" b="0" dirty="0">
                <a:solidFill>
                  <a:srgbClr val="003399"/>
                </a:solidFill>
                <a:effectLst/>
                <a:latin typeface="+mj-lt"/>
                <a:cs typeface="Times New Roman" panose="02020603050405020304" pitchFamily="18" charset="0"/>
              </a:rPr>
              <a:t>Con </a:t>
            </a:r>
            <a:r>
              <a:rPr lang="en-US" sz="4700" b="0" dirty="0" err="1">
                <a:solidFill>
                  <a:srgbClr val="003399"/>
                </a:solidFill>
                <a:effectLst/>
                <a:latin typeface="+mj-lt"/>
                <a:cs typeface="Times New Roman" panose="02020603050405020304" pitchFamily="18" charset="0"/>
              </a:rPr>
              <a:t>xin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quỳ</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đây</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trước</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của</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Thánh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Thể</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Xin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Ngài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chỉ</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dạy</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dạy</a:t>
            </a:r>
            <a:r>
              <a:rPr lang="en-US" sz="4700" b="0" dirty="0">
                <a:solidFill>
                  <a:srgbClr val="003399"/>
                </a:solidFill>
                <a:effectLst/>
                <a:latin typeface="+mj-lt"/>
                <a:cs typeface="Times New Roman" panose="02020603050405020304" pitchFamily="18" charset="0"/>
              </a:rPr>
              <a:t> con </a:t>
            </a:r>
            <a:r>
              <a:rPr lang="en-US" sz="4700" b="0" dirty="0" err="1">
                <a:solidFill>
                  <a:srgbClr val="003399"/>
                </a:solidFill>
                <a:effectLst/>
                <a:latin typeface="+mj-lt"/>
                <a:cs typeface="Times New Roman" panose="02020603050405020304" pitchFamily="18" charset="0"/>
              </a:rPr>
              <a:t>sống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trọn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tình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là</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hy</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sinh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là</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quên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không</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chờ</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đền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đáp</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là</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chấp</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nhận</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chịu</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nát</a:t>
            </a:r>
            <a:r>
              <a:rPr lang="en-US" sz="4700" b="0" dirty="0">
                <a:solidFill>
                  <a:srgbClr val="003399"/>
                </a:solidFill>
                <a:effectLst/>
                <a:latin typeface="+mj-lt"/>
                <a:cs typeface="Times New Roman" panose="02020603050405020304" pitchFamily="18" charset="0"/>
              </a:rPr>
              <a:t> tan </a:t>
            </a:r>
            <a:r>
              <a:rPr lang="en-US" sz="4700" b="0" dirty="0" err="1">
                <a:solidFill>
                  <a:srgbClr val="003399"/>
                </a:solidFill>
                <a:effectLst/>
                <a:latin typeface="+mj-lt"/>
                <a:cs typeface="Times New Roman" panose="02020603050405020304" pitchFamily="18" charset="0"/>
              </a:rPr>
              <a:t>cho</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người</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mình</a:t>
            </a:r>
            <a:r>
              <a:rPr lang="en-US" sz="4700" b="0" dirty="0">
                <a:solidFill>
                  <a:srgbClr val="003399"/>
                </a:solidFill>
                <a:effectLst/>
                <a:latin typeface="+mj-lt"/>
                <a:cs typeface="Times New Roman" panose="02020603050405020304" pitchFamily="18" charset="0"/>
              </a:rPr>
              <a:t> </a:t>
            </a:r>
            <a:r>
              <a:rPr lang="en-US" sz="4700" b="0" dirty="0" err="1">
                <a:solidFill>
                  <a:srgbClr val="003399"/>
                </a:solidFill>
                <a:effectLst/>
                <a:latin typeface="+mj-lt"/>
                <a:cs typeface="Times New Roman" panose="02020603050405020304" pitchFamily="18" charset="0"/>
              </a:rPr>
              <a:t>yêu</a:t>
            </a:r>
            <a:r>
              <a:rPr lang="en-US" sz="47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52102557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826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4000"/>
              </a:lnSpc>
              <a:buNone/>
            </a:pPr>
            <a:r>
              <a:rPr lang="en-US" sz="4800" b="0" u="sng" dirty="0">
                <a:solidFill>
                  <a:srgbClr val="C00000"/>
                </a:solidFill>
                <a:effectLst/>
                <a:latin typeface="+mj-lt"/>
                <a:cs typeface="Times New Roman" panose="02020603050405020304" pitchFamily="18" charset="0"/>
              </a:rPr>
              <a:t>Tk2:</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Trong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cuộc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sống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này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tôi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biết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rằng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tôi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thuộc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về</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và</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nhận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là</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Vua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Cứu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Thế</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Chịu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đóng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xác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thân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vào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Thập</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tay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ôm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hy</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sinh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cùng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với</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Ki-</a:t>
            </a:r>
            <a:r>
              <a:rPr lang="en-US" sz="4800" b="0" dirty="0" err="1">
                <a:solidFill>
                  <a:srgbClr val="003399"/>
                </a:solidFill>
                <a:effectLst/>
                <a:latin typeface="+mj-lt"/>
                <a:cs typeface="Times New Roman" panose="02020603050405020304" pitchFamily="18" charset="0"/>
              </a:rPr>
              <a:t>Tô</a:t>
            </a:r>
            <a:r>
              <a:rPr lang="en-US" sz="48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233680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effectLst/>
                <a:latin typeface="+mj-lt"/>
                <a:ea typeface="Tahoma" pitchFamily="34" charset="0"/>
                <a:cs typeface="Times New Roman" pitchFamily="18" charset="0"/>
              </a:rPr>
              <a:t>Ca </a:t>
            </a:r>
            <a:r>
              <a:rPr lang="en-US" sz="5400" b="0" dirty="0" err="1">
                <a:solidFill>
                  <a:srgbClr val="C00000"/>
                </a:solidFill>
                <a:effectLst/>
                <a:latin typeface="+mj-lt"/>
                <a:ea typeface="Tahoma" pitchFamily="34" charset="0"/>
                <a:cs typeface="Times New Roman" pitchFamily="18" charset="0"/>
              </a:rPr>
              <a:t>Nguyện</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Hiệp</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Lễ</a:t>
            </a:r>
            <a:r>
              <a:rPr lang="en-US" sz="5400" b="0" dirty="0">
                <a:solidFill>
                  <a:srgbClr val="C00000"/>
                </a:solidFill>
                <a:effectLst/>
                <a:latin typeface="+mj-lt"/>
                <a:ea typeface="Tahoma" pitchFamily="34" charset="0"/>
                <a:cs typeface="Times New Roman" pitchFamily="18" charset="0"/>
              </a:rPr>
              <a:t> 2</a:t>
            </a:r>
            <a:br>
              <a:rPr lang="en-US" sz="6600" b="0" dirty="0">
                <a:solidFill>
                  <a:srgbClr val="C00000"/>
                </a:solidFill>
                <a:effectLst/>
                <a:latin typeface="+mj-lt"/>
                <a:ea typeface="Tahoma" pitchFamily="34" charset="0"/>
                <a:cs typeface="Times New Roman" pitchFamily="18" charset="0"/>
              </a:rPr>
            </a:br>
            <a:r>
              <a:rPr lang="en-US" sz="6600" b="0" dirty="0" err="1">
                <a:solidFill>
                  <a:srgbClr val="C00000"/>
                </a:solidFill>
                <a:effectLst/>
                <a:latin typeface="+mj-lt"/>
                <a:ea typeface="Tahoma" pitchFamily="34" charset="0"/>
                <a:cs typeface="Times New Roman" pitchFamily="18" charset="0"/>
              </a:rPr>
              <a:t>Luật</a:t>
            </a:r>
            <a:r>
              <a:rPr lang="en-US" sz="6600" b="0" dirty="0">
                <a:solidFill>
                  <a:srgbClr val="C00000"/>
                </a:solidFill>
                <a:effectLst/>
                <a:latin typeface="+mj-lt"/>
                <a:ea typeface="Tahoma" pitchFamily="34" charset="0"/>
                <a:cs typeface="Times New Roman" pitchFamily="18" charset="0"/>
              </a:rPr>
              <a:t> </a:t>
            </a:r>
            <a:r>
              <a:rPr lang="en-US" sz="6600" b="0" dirty="0" err="1">
                <a:solidFill>
                  <a:srgbClr val="C00000"/>
                </a:solidFill>
                <a:effectLst/>
                <a:latin typeface="+mj-lt"/>
                <a:ea typeface="Tahoma" pitchFamily="34" charset="0"/>
                <a:cs typeface="Times New Roman" pitchFamily="18" charset="0"/>
              </a:rPr>
              <a:t>Yêu</a:t>
            </a:r>
            <a:r>
              <a:rPr lang="en-US" sz="6600" b="0" dirty="0">
                <a:solidFill>
                  <a:srgbClr val="C00000"/>
                </a:solidFill>
                <a:effectLst/>
                <a:latin typeface="+mj-lt"/>
                <a:ea typeface="Tahoma" pitchFamily="34" charset="0"/>
                <a:cs typeface="Times New Roman" pitchFamily="18" charset="0"/>
              </a:rPr>
              <a:t> </a:t>
            </a:r>
            <a:r>
              <a:rPr lang="en-US" sz="6600" b="0" dirty="0" err="1">
                <a:solidFill>
                  <a:srgbClr val="C00000"/>
                </a:solidFill>
                <a:effectLst/>
                <a:latin typeface="+mj-lt"/>
                <a:ea typeface="Tahoma" pitchFamily="34" charset="0"/>
                <a:cs typeface="Times New Roman" pitchFamily="18" charset="0"/>
              </a:rPr>
              <a:t>THương</a:t>
            </a:r>
            <a:br>
              <a:rPr lang="en-US" sz="6600" b="0" dirty="0">
                <a:solidFill>
                  <a:srgbClr val="C00000"/>
                </a:solidFill>
                <a:effectLst/>
                <a:latin typeface="+mj-lt"/>
                <a:ea typeface="Tahoma" pitchFamily="34" charset="0"/>
                <a:cs typeface="Times New Roman" pitchFamily="18" charset="0"/>
              </a:rPr>
            </a:br>
            <a:r>
              <a:rPr lang="en-US" sz="4800" b="0" i="1" dirty="0">
                <a:solidFill>
                  <a:srgbClr val="C00000"/>
                </a:solidFill>
                <a:effectLst/>
                <a:latin typeface="+mj-lt"/>
                <a:ea typeface="Tahoma" pitchFamily="34" charset="0"/>
                <a:cs typeface="Times New Roman" pitchFamily="18" charset="0"/>
              </a:rPr>
              <a:t>Lm. </a:t>
            </a:r>
            <a:r>
              <a:rPr lang="en-US" sz="4800" b="0" i="1" dirty="0" err="1">
                <a:solidFill>
                  <a:srgbClr val="C00000"/>
                </a:solidFill>
                <a:effectLst/>
                <a:latin typeface="+mj-lt"/>
                <a:ea typeface="Tahoma" pitchFamily="34" charset="0"/>
                <a:cs typeface="Times New Roman" pitchFamily="18" charset="0"/>
              </a:rPr>
              <a:t>Nguyễn</a:t>
            </a:r>
            <a:r>
              <a:rPr lang="en-US" sz="4800" b="0" i="1" dirty="0">
                <a:solidFill>
                  <a:srgbClr val="C00000"/>
                </a:solidFill>
                <a:effectLst/>
                <a:latin typeface="+mj-lt"/>
                <a:ea typeface="Tahoma" pitchFamily="34" charset="0"/>
                <a:cs typeface="Times New Roman" pitchFamily="18" charset="0"/>
              </a:rPr>
              <a:t> </a:t>
            </a:r>
            <a:r>
              <a:rPr lang="en-US" sz="4800" b="0" i="1" dirty="0" err="1">
                <a:solidFill>
                  <a:srgbClr val="C00000"/>
                </a:solidFill>
                <a:effectLst/>
                <a:latin typeface="+mj-lt"/>
                <a:ea typeface="Tahoma" pitchFamily="34" charset="0"/>
                <a:cs typeface="Times New Roman" pitchFamily="18" charset="0"/>
              </a:rPr>
              <a:t>Duy</a:t>
            </a:r>
            <a:endParaRPr lang="en-US" sz="1150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436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Tk1:</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a:solidFill>
                  <a:srgbClr val="003399"/>
                </a:solidFill>
                <a:effectLst/>
                <a:latin typeface="+mj-lt"/>
                <a:cs typeface="Times New Roman" panose="02020603050405020304" pitchFamily="18" charset="0"/>
              </a:rPr>
              <a:t>Cho con </a:t>
            </a:r>
            <a:r>
              <a:rPr lang="en-US" sz="5600" b="0" dirty="0" err="1">
                <a:solidFill>
                  <a:srgbClr val="003399"/>
                </a:solidFill>
                <a:effectLst/>
                <a:latin typeface="+mj-lt"/>
                <a:cs typeface="Times New Roman" panose="02020603050405020304" pitchFamily="18" charset="0"/>
              </a:rPr>
              <a:t>một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điều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răn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mới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luật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Chúa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muôn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đời</a:t>
            </a:r>
            <a:r>
              <a:rPr lang="en-US" sz="5600" b="0" dirty="0">
                <a:solidFill>
                  <a:srgbClr val="003399"/>
                </a:solidFill>
                <a:effectLst/>
                <a:latin typeface="+mj-lt"/>
                <a:cs typeface="Times New Roman" panose="02020603050405020304" pitchFamily="18" charset="0"/>
              </a:rPr>
              <a:t>. Cho con </a:t>
            </a:r>
            <a:r>
              <a:rPr lang="en-US" sz="5600" b="0" dirty="0" err="1">
                <a:solidFill>
                  <a:srgbClr val="003399"/>
                </a:solidFill>
                <a:effectLst/>
                <a:latin typeface="+mj-lt"/>
                <a:cs typeface="Times New Roman" panose="02020603050405020304" pitchFamily="18" charset="0"/>
              </a:rPr>
              <a:t>một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lời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dấu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ơi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hãy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mến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nhau</a:t>
            </a:r>
            <a:r>
              <a:rPr lang="en-US" sz="56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35778278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a:solidFill>
                  <a:srgbClr val="003399"/>
                </a:solidFill>
                <a:effectLst/>
                <a:latin typeface="+mj-lt"/>
                <a:cs typeface="Times New Roman" panose="02020603050405020304" pitchFamily="18" charset="0"/>
              </a:rPr>
              <a:t>Theo </a:t>
            </a:r>
            <a:r>
              <a:rPr lang="en-US" sz="5600" b="0" dirty="0" err="1">
                <a:solidFill>
                  <a:srgbClr val="003399"/>
                </a:solidFill>
                <a:effectLst/>
                <a:latin typeface="+mj-lt"/>
                <a:cs typeface="Times New Roman" panose="02020603050405020304" pitchFamily="18" charset="0"/>
              </a:rPr>
              <a:t>gương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Thầy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trước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sinh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hiến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dâng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mình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sinh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vì</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người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dấu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liều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cả</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tấm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tình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chính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tâm</a:t>
            </a:r>
            <a:r>
              <a:rPr lang="en-US" sz="56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6037328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Điều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Răn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mới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hãy</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mến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nhau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người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biết</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đệ</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5399152"/>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Tk2:</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a:solidFill>
                  <a:srgbClr val="003399"/>
                </a:solidFill>
                <a:effectLst/>
                <a:latin typeface="+mj-lt"/>
                <a:cs typeface="Times New Roman" panose="02020603050405020304" pitchFamily="18" charset="0"/>
              </a:rPr>
              <a:t>Cho con </a:t>
            </a:r>
            <a:r>
              <a:rPr lang="en-US" sz="5600" b="0" dirty="0" err="1">
                <a:solidFill>
                  <a:srgbClr val="003399"/>
                </a:solidFill>
                <a:effectLst/>
                <a:latin typeface="+mj-lt"/>
                <a:cs typeface="Times New Roman" panose="02020603050405020304" pitchFamily="18" charset="0"/>
              </a:rPr>
              <a:t>ngàn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lời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dấu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vẫn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không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bằng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chính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gương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Thầy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Hôm</a:t>
            </a:r>
            <a:r>
              <a:rPr lang="en-US" sz="5600" b="0" dirty="0">
                <a:solidFill>
                  <a:srgbClr val="003399"/>
                </a:solidFill>
                <a:effectLst/>
                <a:latin typeface="+mj-lt"/>
                <a:cs typeface="Times New Roman" panose="02020603050405020304" pitchFamily="18" charset="0"/>
              </a:rPr>
              <a:t> nay </a:t>
            </a:r>
            <a:r>
              <a:rPr lang="en-US" sz="5600" b="0" dirty="0" err="1">
                <a:solidFill>
                  <a:srgbClr val="003399"/>
                </a:solidFill>
                <a:effectLst/>
                <a:latin typeface="+mj-lt"/>
                <a:cs typeface="Times New Roman" panose="02020603050405020304" pitchFamily="18" charset="0"/>
              </a:rPr>
              <a:t>Thầy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dùng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nước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đây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đôi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tay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rửa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chúng</a:t>
            </a:r>
            <a:r>
              <a:rPr lang="en-US" sz="5600" b="0" dirty="0">
                <a:solidFill>
                  <a:srgbClr val="003399"/>
                </a:solidFill>
                <a:effectLst/>
                <a:latin typeface="+mj-lt"/>
                <a:cs typeface="Times New Roman" panose="02020603050405020304" pitchFamily="18" charset="0"/>
              </a:rPr>
              <a:t> con.</a:t>
            </a:r>
          </a:p>
        </p:txBody>
      </p:sp>
    </p:spTree>
    <p:extLst>
      <p:ext uri="{BB962C8B-B14F-4D97-AF65-F5344CB8AC3E}">
        <p14:creationId xmlns:p14="http://schemas.microsoft.com/office/powerpoint/2010/main" val="268570926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a:solidFill>
                  <a:srgbClr val="003399"/>
                </a:solidFill>
                <a:effectLst/>
                <a:latin typeface="+mj-lt"/>
                <a:cs typeface="Times New Roman" panose="02020603050405020304" pitchFamily="18" charset="0"/>
              </a:rPr>
              <a:t>Con </a:t>
            </a:r>
            <a:r>
              <a:rPr lang="en-US" sz="5600" b="0" dirty="0" err="1">
                <a:solidFill>
                  <a:srgbClr val="003399"/>
                </a:solidFill>
                <a:effectLst/>
                <a:latin typeface="+mj-lt"/>
                <a:cs typeface="Times New Roman" panose="02020603050405020304" pitchFamily="18" charset="0"/>
              </a:rPr>
              <a:t>ơi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ngần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ngại</a:t>
            </a:r>
            <a:r>
              <a:rPr lang="en-US" sz="5600" b="0" dirty="0">
                <a:solidFill>
                  <a:srgbClr val="003399"/>
                </a:solidFill>
                <a:effectLst/>
                <a:latin typeface="+mj-lt"/>
                <a:cs typeface="Times New Roman" panose="02020603050405020304" pitchFamily="18" charset="0"/>
              </a:rPr>
              <a:t> chi </a:t>
            </a:r>
            <a:r>
              <a:rPr lang="en-US" sz="5600" b="0" dirty="0" err="1">
                <a:solidFill>
                  <a:srgbClr val="003399"/>
                </a:solidFill>
                <a:effectLst/>
                <a:latin typeface="+mj-lt"/>
                <a:cs typeface="Times New Roman" panose="02020603050405020304" pitchFamily="18" charset="0"/>
              </a:rPr>
              <a:t>nữa</a:t>
            </a:r>
            <a:r>
              <a:rPr lang="en-US" sz="5600" b="0" dirty="0">
                <a:solidFill>
                  <a:srgbClr val="003399"/>
                </a:solidFill>
                <a:effectLst/>
                <a:latin typeface="+mj-lt"/>
                <a:cs typeface="Times New Roman" panose="02020603050405020304" pitchFamily="18" charset="0"/>
              </a:rPr>
              <a:t> nay con </a:t>
            </a:r>
            <a:r>
              <a:rPr lang="en-US" sz="5600" b="0" dirty="0" err="1">
                <a:solidFill>
                  <a:srgbClr val="003399"/>
                </a:solidFill>
                <a:effectLst/>
                <a:latin typeface="+mj-lt"/>
                <a:cs typeface="Times New Roman" panose="02020603050405020304" pitchFamily="18" charset="0"/>
              </a:rPr>
              <a:t>làm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cũng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như</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Thầy</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xem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Thầy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Chúa</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mà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Thầy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rửa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từng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người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chúng</a:t>
            </a:r>
            <a:r>
              <a:rPr lang="en-US" sz="5600" b="0" dirty="0">
                <a:solidFill>
                  <a:srgbClr val="003399"/>
                </a:solidFill>
                <a:effectLst/>
                <a:latin typeface="+mj-lt"/>
                <a:cs typeface="Times New Roman" panose="02020603050405020304" pitchFamily="18" charset="0"/>
              </a:rPr>
              <a:t> con.</a:t>
            </a:r>
          </a:p>
        </p:txBody>
      </p:sp>
    </p:spTree>
    <p:extLst>
      <p:ext uri="{BB962C8B-B14F-4D97-AF65-F5344CB8AC3E}">
        <p14:creationId xmlns:p14="http://schemas.microsoft.com/office/powerpoint/2010/main" val="182317694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Điều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Răn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mới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hãy</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mến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nhau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người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biết</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đệ</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953879"/>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Tk3:</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a:solidFill>
                  <a:srgbClr val="003399"/>
                </a:solidFill>
                <a:effectLst/>
                <a:latin typeface="+mj-lt"/>
                <a:cs typeface="Times New Roman" panose="02020603050405020304" pitchFamily="18" charset="0"/>
              </a:rPr>
              <a:t>Con </a:t>
            </a:r>
            <a:r>
              <a:rPr lang="en-US" sz="5600" b="0" dirty="0" err="1">
                <a:solidFill>
                  <a:srgbClr val="003399"/>
                </a:solidFill>
                <a:effectLst/>
                <a:latin typeface="+mj-lt"/>
                <a:cs typeface="Times New Roman" panose="02020603050405020304" pitchFamily="18" charset="0"/>
              </a:rPr>
              <a:t>ơi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cậy</a:t>
            </a:r>
            <a:r>
              <a:rPr lang="en-US" sz="5600" b="0" dirty="0">
                <a:solidFill>
                  <a:srgbClr val="003399"/>
                </a:solidFill>
                <a:effectLst/>
                <a:latin typeface="+mj-lt"/>
                <a:cs typeface="Times New Roman" panose="02020603050405020304" pitchFamily="18" charset="0"/>
              </a:rPr>
              <a:t> tin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mến</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ghi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tận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đáy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tâm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hồn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Không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ai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người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dám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quên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luôn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luôn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tình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quý</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hơn</a:t>
            </a:r>
            <a:r>
              <a:rPr lang="en-US" sz="56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678392393"/>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a:solidFill>
                  <a:srgbClr val="003399"/>
                </a:solidFill>
                <a:effectLst/>
                <a:latin typeface="+mj-lt"/>
                <a:cs typeface="Times New Roman" panose="02020603050405020304" pitchFamily="18" charset="0"/>
              </a:rPr>
              <a:t>Con </a:t>
            </a:r>
            <a:r>
              <a:rPr lang="en-US" sz="5600" b="0" dirty="0" err="1">
                <a:solidFill>
                  <a:srgbClr val="003399"/>
                </a:solidFill>
                <a:effectLst/>
                <a:latin typeface="+mj-lt"/>
                <a:cs typeface="Times New Roman" panose="02020603050405020304" pitchFamily="18" charset="0"/>
              </a:rPr>
              <a:t>ơi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cả</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ba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đức</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luôn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gìn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giữ</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đêm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ngày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Nhưng</a:t>
            </a:r>
            <a:r>
              <a:rPr lang="en-US" sz="5600" b="0" dirty="0">
                <a:solidFill>
                  <a:srgbClr val="003399"/>
                </a:solidFill>
                <a:effectLst/>
                <a:latin typeface="+mj-lt"/>
                <a:cs typeface="Times New Roman" panose="02020603050405020304" pitchFamily="18" charset="0"/>
              </a:rPr>
              <a:t> nay </a:t>
            </a:r>
            <a:r>
              <a:rPr lang="en-US" sz="5600" b="0" dirty="0" err="1">
                <a:solidFill>
                  <a:srgbClr val="003399"/>
                </a:solidFill>
                <a:effectLst/>
                <a:latin typeface="+mj-lt"/>
                <a:cs typeface="Times New Roman" panose="02020603050405020304" pitchFamily="18" charset="0"/>
              </a:rPr>
              <a:t>thật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cao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quý</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thay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đức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đoàn</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hãy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theo.</a:t>
            </a:r>
            <a:endParaRPr lang="en-US" sz="5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23847661"/>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Điều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Răn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mới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hãy</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mến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nhau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người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biết</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đệ</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49997339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a:solidFill>
                  <a:srgbClr val="C00000"/>
                </a:solidFill>
                <a:latin typeface="+mj-lt"/>
                <a:cs typeface="Times New Roman" panose="02020603050405020304" pitchFamily="18" charset="0"/>
              </a:rPr>
              <a:t>Đk</a:t>
            </a:r>
            <a:r>
              <a:rPr lang="en-US" sz="5200" b="1" u="sng" dirty="0">
                <a:solidFill>
                  <a:srgbClr val="C00000"/>
                </a:solidFill>
                <a:latin typeface="+mj-lt"/>
                <a:cs typeface="Times New Roman" panose="02020603050405020304" pitchFamily="18" charset="0"/>
              </a:rPr>
              <a:t>:</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Niềm</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vinh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dự</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của</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tôi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là</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Thập</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Giá</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Chúa</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Giê-su</a:t>
            </a:r>
            <a:r>
              <a:rPr lang="en-US" sz="5200" b="1" dirty="0">
                <a:solidFill>
                  <a:srgbClr val="003399"/>
                </a:solidFill>
                <a:latin typeface="+mj-lt"/>
                <a:cs typeface="Times New Roman" panose="02020603050405020304" pitchFamily="18" charset="0"/>
              </a:rPr>
              <a:t> Ki-</a:t>
            </a:r>
            <a:r>
              <a:rPr lang="en-US" sz="5200" b="1" dirty="0" err="1">
                <a:solidFill>
                  <a:srgbClr val="003399"/>
                </a:solidFill>
                <a:latin typeface="+mj-lt"/>
                <a:cs typeface="Times New Roman" panose="02020603050405020304" pitchFamily="18" charset="0"/>
              </a:rPr>
              <a:t>Tô</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Chịu</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đóng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đinh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vì</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Người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với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thế</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gian</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và</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tôi</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quên</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mình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mang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thương</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tích</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vì</a:t>
            </a:r>
            <a:r>
              <a:rPr lang="en-US" sz="5200" b="1" dirty="0">
                <a:solidFill>
                  <a:srgbClr val="003399"/>
                </a:solidFill>
                <a:latin typeface="+mj-lt"/>
                <a:cs typeface="Times New Roman" panose="02020603050405020304" pitchFamily="18" charset="0"/>
              </a:rPr>
              <a:t> </a:t>
            </a:r>
            <a:r>
              <a:rPr lang="en-US" sz="5200" b="1" dirty="0" err="1">
                <a:solidFill>
                  <a:srgbClr val="003399"/>
                </a:solidFill>
                <a:latin typeface="+mj-lt"/>
                <a:cs typeface="Times New Roman" panose="02020603050405020304" pitchFamily="18" charset="0"/>
              </a:rPr>
              <a:t>Chúa</a:t>
            </a:r>
            <a:r>
              <a:rPr lang="en-US" sz="5200" b="1" dirty="0">
                <a:solidFill>
                  <a:srgbClr val="003399"/>
                </a:solidFill>
                <a:latin typeface="+mj-lt"/>
                <a:cs typeface="Times New Roman" panose="02020603050405020304" pitchFamily="18" charset="0"/>
              </a:rPr>
              <a:t> Ki-</a:t>
            </a:r>
            <a:r>
              <a:rPr lang="en-US" sz="5200" b="1" dirty="0" err="1">
                <a:solidFill>
                  <a:srgbClr val="003399"/>
                </a:solidFill>
                <a:latin typeface="+mj-lt"/>
                <a:cs typeface="Times New Roman" panose="02020603050405020304" pitchFamily="18" charset="0"/>
              </a:rPr>
              <a:t>Tô</a:t>
            </a:r>
            <a:r>
              <a:rPr lang="en-US" sz="5200" b="1"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3676514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Tk4:</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là</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sinh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trước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nhau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cả</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chính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mình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cần</a:t>
            </a:r>
            <a:r>
              <a:rPr lang="en-US" sz="5600" b="0" dirty="0">
                <a:solidFill>
                  <a:srgbClr val="003399"/>
                </a:solidFill>
                <a:effectLst/>
                <a:latin typeface="+mj-lt"/>
                <a:cs typeface="Times New Roman" panose="02020603050405020304" pitchFamily="18" charset="0"/>
              </a:rPr>
              <a:t> chi </a:t>
            </a:r>
            <a:r>
              <a:rPr lang="en-US" sz="5600" b="0" dirty="0" err="1">
                <a:solidFill>
                  <a:srgbClr val="003399"/>
                </a:solidFill>
                <a:effectLst/>
                <a:latin typeface="+mj-lt"/>
                <a:cs typeface="Times New Roman" panose="02020603050405020304" pitchFamily="18" charset="0"/>
              </a:rPr>
              <a:t>đắn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không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xem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lợi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thua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trước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sau</a:t>
            </a:r>
            <a:r>
              <a:rPr lang="en-US" sz="56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236652615"/>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dù</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muôn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nguy</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khó</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kiên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tâm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chẳng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nghĩ</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gần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mùa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xuân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ngát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tỏa</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lan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bốn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phương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này</a:t>
            </a:r>
            <a:r>
              <a:rPr lang="en-US" sz="5600" b="0" dirty="0">
                <a:solidFill>
                  <a:srgbClr val="003399"/>
                </a:solidFill>
                <a:effectLst/>
                <a:latin typeface="+mj-lt"/>
                <a:cs typeface="Times New Roman" panose="02020603050405020304" pitchFamily="18" charset="0"/>
              </a:rPr>
              <a:t> con </a:t>
            </a:r>
            <a:r>
              <a:rPr lang="en-US" sz="5600" b="0" dirty="0" err="1">
                <a:solidFill>
                  <a:srgbClr val="003399"/>
                </a:solidFill>
                <a:effectLst/>
                <a:latin typeface="+mj-lt"/>
                <a:cs typeface="Times New Roman" panose="02020603050405020304" pitchFamily="18" charset="0"/>
              </a:rPr>
              <a:t>biết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chăng</a:t>
            </a:r>
            <a:r>
              <a:rPr lang="en-US" sz="56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914587776"/>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Điều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Răn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mới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hãy</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mến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nhau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người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biết</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đệ</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29204987"/>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Tk5:</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tìm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nguồn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vui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đến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ai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nặng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nỗi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ưu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phiền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bừng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lên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xóa</a:t>
            </a:r>
            <a:r>
              <a:rPr lang="en-US" sz="5600" b="0" dirty="0">
                <a:solidFill>
                  <a:srgbClr val="003399"/>
                </a:solidFill>
                <a:effectLst/>
                <a:latin typeface="+mj-lt"/>
                <a:cs typeface="Times New Roman" panose="02020603050405020304" pitchFamily="18" charset="0"/>
              </a:rPr>
              <a:t> tan </a:t>
            </a:r>
            <a:r>
              <a:rPr lang="en-US" sz="5600" b="0" dirty="0" err="1">
                <a:solidFill>
                  <a:srgbClr val="003399"/>
                </a:solidFill>
                <a:effectLst/>
                <a:latin typeface="+mj-lt"/>
                <a:cs typeface="Times New Roman" panose="02020603050405020304" pitchFamily="18" charset="0"/>
              </a:rPr>
              <a:t>bao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nhiêu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hờn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căm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ghét</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ghen</a:t>
            </a:r>
            <a:r>
              <a:rPr lang="en-US" sz="56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49817087"/>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600" b="0" dirty="0">
                <a:solidFill>
                  <a:srgbClr val="003399"/>
                </a:solidFill>
                <a:effectLst/>
                <a:latin typeface="+mj-lt"/>
                <a:ea typeface="SimHei" panose="02010609060101010101" pitchFamily="49" charset="-122"/>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dọi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nguồn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chân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lý</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ai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lầm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lỡ</a:t>
            </a:r>
            <a:r>
              <a:rPr lang="en-US" sz="5600" b="0" dirty="0">
                <a:solidFill>
                  <a:srgbClr val="003399"/>
                </a:solidFill>
                <a:effectLst/>
                <a:latin typeface="+mj-lt"/>
                <a:cs typeface="Times New Roman" panose="02020603050405020304" pitchFamily="18" charset="0"/>
              </a:rPr>
              <a:t> ê </a:t>
            </a:r>
            <a:r>
              <a:rPr lang="en-US" sz="5600" b="0" dirty="0" err="1">
                <a:solidFill>
                  <a:srgbClr val="003399"/>
                </a:solidFill>
                <a:effectLst/>
                <a:latin typeface="+mj-lt"/>
                <a:cs typeface="Times New Roman" panose="02020603050405020304" pitchFamily="18" charset="0"/>
              </a:rPr>
              <a:t>chề</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Yêu</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thương</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làm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cho</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khắp</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nơi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được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luôn</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thắm</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tươi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hạnh</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phúc</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mãi</a:t>
            </a:r>
            <a:r>
              <a:rPr lang="en-US" sz="5600" b="0" dirty="0">
                <a:solidFill>
                  <a:srgbClr val="003399"/>
                </a:solidFill>
                <a:effectLst/>
                <a:latin typeface="+mj-lt"/>
                <a:cs typeface="Times New Roman" panose="02020603050405020304" pitchFamily="18" charset="0"/>
              </a:rPr>
              <a:t> </a:t>
            </a:r>
            <a:r>
              <a:rPr lang="en-US" sz="5600" b="0" dirty="0" err="1">
                <a:solidFill>
                  <a:srgbClr val="003399"/>
                </a:solidFill>
                <a:effectLst/>
                <a:latin typeface="+mj-lt"/>
                <a:cs typeface="Times New Roman" panose="02020603050405020304" pitchFamily="18" charset="0"/>
              </a:rPr>
              <a:t>thôi</a:t>
            </a:r>
            <a:r>
              <a:rPr lang="en-US" sz="56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51801715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Điều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Răn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mới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hãy</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mến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nhau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Yêu</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Thương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người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biết</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em</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đệ</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Thầy</a:t>
            </a:r>
            <a:r>
              <a:rPr lang="en-US" sz="6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859590511"/>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89558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a:solidFill>
                  <a:srgbClr val="C00000"/>
                </a:solidFill>
                <a:effectLst/>
                <a:latin typeface="+mj-lt"/>
                <a:ea typeface="Tahoma" pitchFamily="34" charset="0"/>
                <a:cs typeface="Times New Roman" pitchFamily="18" charset="0"/>
              </a:rPr>
              <a:t>Kiệu</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Mình</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Thánh</a:t>
            </a:r>
            <a:r>
              <a:rPr lang="en-US" sz="5400" b="0" dirty="0">
                <a:solidFill>
                  <a:srgbClr val="C00000"/>
                </a:solidFill>
                <a:effectLst/>
                <a:latin typeface="+mj-lt"/>
                <a:ea typeface="Tahoma" pitchFamily="34" charset="0"/>
                <a:cs typeface="Times New Roman" pitchFamily="18" charset="0"/>
              </a:rPr>
              <a:t> </a:t>
            </a:r>
            <a:r>
              <a:rPr lang="en-US" sz="5400" b="0" dirty="0" err="1">
                <a:solidFill>
                  <a:srgbClr val="C00000"/>
                </a:solidFill>
                <a:effectLst/>
                <a:latin typeface="+mj-lt"/>
                <a:ea typeface="Tahoma" pitchFamily="34" charset="0"/>
                <a:cs typeface="Times New Roman" pitchFamily="18" charset="0"/>
              </a:rPr>
              <a:t>Chúa</a:t>
            </a:r>
            <a:br>
              <a:rPr lang="en-US" sz="6600" b="0" dirty="0">
                <a:solidFill>
                  <a:srgbClr val="C00000"/>
                </a:solidFill>
                <a:effectLst/>
                <a:latin typeface="+mj-lt"/>
                <a:ea typeface="Tahoma" pitchFamily="34" charset="0"/>
                <a:cs typeface="Times New Roman" pitchFamily="18" charset="0"/>
              </a:rPr>
            </a:br>
            <a:r>
              <a:rPr lang="en-US" sz="6600" b="0" dirty="0">
                <a:solidFill>
                  <a:srgbClr val="C00000"/>
                </a:solidFill>
                <a:effectLst/>
                <a:ea typeface="Tahoma" pitchFamily="34" charset="0"/>
                <a:cs typeface="Times New Roman" pitchFamily="18" charset="0"/>
              </a:rPr>
              <a:t>Ta </a:t>
            </a:r>
            <a:r>
              <a:rPr lang="en-US" sz="6600" b="0" dirty="0" err="1">
                <a:solidFill>
                  <a:srgbClr val="C00000"/>
                </a:solidFill>
                <a:effectLst/>
                <a:ea typeface="Tahoma" pitchFamily="34" charset="0"/>
                <a:cs typeface="Times New Roman" pitchFamily="18" charset="0"/>
              </a:rPr>
              <a:t>Là</a:t>
            </a:r>
            <a:r>
              <a:rPr lang="en-US" sz="6600" b="0" dirty="0">
                <a:solidFill>
                  <a:srgbClr val="C00000"/>
                </a:solidFill>
                <a:effectLst/>
                <a:ea typeface="Tahoma" pitchFamily="34" charset="0"/>
                <a:cs typeface="Times New Roman" pitchFamily="18" charset="0"/>
              </a:rPr>
              <a:t> </a:t>
            </a:r>
            <a:r>
              <a:rPr lang="en-US" sz="6600" b="0" dirty="0" err="1">
                <a:solidFill>
                  <a:srgbClr val="C00000"/>
                </a:solidFill>
                <a:effectLst/>
                <a:ea typeface="Tahoma" pitchFamily="34" charset="0"/>
                <a:cs typeface="Times New Roman" pitchFamily="18" charset="0"/>
              </a:rPr>
              <a:t>Bánh</a:t>
            </a:r>
            <a:r>
              <a:rPr lang="en-US" sz="6600" b="0" dirty="0">
                <a:solidFill>
                  <a:srgbClr val="C00000"/>
                </a:solidFill>
                <a:effectLst/>
                <a:ea typeface="Tahoma" pitchFamily="34" charset="0"/>
                <a:cs typeface="Times New Roman" pitchFamily="18" charset="0"/>
              </a:rPr>
              <a:t> </a:t>
            </a:r>
            <a:r>
              <a:rPr lang="en-US" sz="6600" b="0" dirty="0" err="1">
                <a:solidFill>
                  <a:srgbClr val="C00000"/>
                </a:solidFill>
                <a:effectLst/>
                <a:ea typeface="Tahoma" pitchFamily="34" charset="0"/>
                <a:cs typeface="Times New Roman" pitchFamily="18" charset="0"/>
              </a:rPr>
              <a:t>Hằng</a:t>
            </a:r>
            <a:r>
              <a:rPr lang="en-US" sz="6600" b="0" dirty="0">
                <a:solidFill>
                  <a:srgbClr val="C00000"/>
                </a:solidFill>
                <a:effectLst/>
                <a:ea typeface="Tahoma" pitchFamily="34" charset="0"/>
                <a:cs typeface="Times New Roman" pitchFamily="18" charset="0"/>
              </a:rPr>
              <a:t> </a:t>
            </a:r>
            <a:r>
              <a:rPr lang="en-US" sz="6600" b="0" dirty="0" err="1">
                <a:solidFill>
                  <a:srgbClr val="C00000"/>
                </a:solidFill>
                <a:effectLst/>
                <a:ea typeface="Tahoma" pitchFamily="34" charset="0"/>
                <a:cs typeface="Times New Roman" pitchFamily="18" charset="0"/>
              </a:rPr>
              <a:t>Sống</a:t>
            </a:r>
            <a:br>
              <a:rPr lang="en-US" sz="6600" b="0" dirty="0">
                <a:solidFill>
                  <a:srgbClr val="C00000"/>
                </a:solidFill>
                <a:effectLst/>
                <a:ea typeface="Tahoma" pitchFamily="34" charset="0"/>
                <a:cs typeface="Times New Roman" pitchFamily="18" charset="0"/>
              </a:rPr>
            </a:br>
            <a:r>
              <a:rPr lang="en-US" sz="4800" b="0" i="1" dirty="0">
                <a:solidFill>
                  <a:srgbClr val="C00000"/>
                </a:solidFill>
                <a:effectLst/>
                <a:latin typeface="+mj-lt"/>
                <a:ea typeface="Tahoma" pitchFamily="34" charset="0"/>
                <a:cs typeface="Times New Roman" pitchFamily="18" charset="0"/>
              </a:rPr>
              <a:t>Lm. Kim Long</a:t>
            </a:r>
            <a:endParaRPr lang="en-US" sz="800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99371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a:solidFill>
                  <a:srgbClr val="003399"/>
                </a:solidFill>
                <a:effectLst/>
                <a:latin typeface="+mj-lt"/>
                <a:cs typeface="Times New Roman" panose="02020603050405020304" pitchFamily="18" charset="0"/>
              </a:rPr>
              <a:t>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hằng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ban </a:t>
            </a:r>
            <a:r>
              <a:rPr lang="en-US" sz="6000" b="0" dirty="0" err="1">
                <a:solidFill>
                  <a:srgbClr val="003399"/>
                </a:solidFill>
                <a:effectLst/>
                <a:latin typeface="+mj-lt"/>
                <a:cs typeface="Times New Roman" panose="02020603050405020304" pitchFamily="18" charset="0"/>
              </a:rPr>
              <a:t>xuống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bởi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trường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sinh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muôn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đời</a:t>
            </a:r>
            <a:r>
              <a:rPr lang="en-US" sz="60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344506141"/>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200" b="0" u="sng" dirty="0">
                <a:solidFill>
                  <a:srgbClr val="C00000"/>
                </a:solidFill>
                <a:effectLst/>
                <a:latin typeface="+mj-lt"/>
                <a:ea typeface="SimHei" panose="02010609060101010101" pitchFamily="49" charset="-122"/>
                <a:cs typeface="Times New Roman" panose="02020603050405020304" pitchFamily="18" charset="0"/>
              </a:rPr>
              <a:t>Tk1:</a:t>
            </a:r>
            <a:r>
              <a:rPr lang="en-US" altLang="en-US" sz="52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Đây</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Mình</a:t>
            </a:r>
            <a:r>
              <a:rPr lang="en-US" altLang="en-US" sz="5200" b="0" dirty="0">
                <a:solidFill>
                  <a:srgbClr val="003399"/>
                </a:solidFill>
                <a:effectLst/>
                <a:latin typeface="+mj-lt"/>
                <a:cs typeface="Times New Roman" panose="02020603050405020304" pitchFamily="18" charset="0"/>
              </a:rPr>
              <a:t> Ta </a:t>
            </a:r>
            <a:r>
              <a:rPr lang="en-US" altLang="en-US" sz="5200" b="0" dirty="0" err="1">
                <a:solidFill>
                  <a:srgbClr val="003399"/>
                </a:solidFill>
                <a:effectLst/>
                <a:latin typeface="+mj-lt"/>
                <a:cs typeface="Times New Roman" panose="02020603050405020304" pitchFamily="18" charset="0"/>
              </a:rPr>
              <a:t>chính</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là</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của</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ăn</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Và</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Máu</a:t>
            </a:r>
            <a:r>
              <a:rPr lang="en-US" altLang="en-US" sz="5200" b="0" dirty="0">
                <a:solidFill>
                  <a:srgbClr val="003399"/>
                </a:solidFill>
                <a:effectLst/>
                <a:latin typeface="+mj-lt"/>
                <a:cs typeface="Times New Roman" panose="02020603050405020304" pitchFamily="18" charset="0"/>
              </a:rPr>
              <a:t> Ta </a:t>
            </a:r>
            <a:r>
              <a:rPr lang="en-US" altLang="en-US" sz="5200" b="0" dirty="0" err="1">
                <a:solidFill>
                  <a:srgbClr val="003399"/>
                </a:solidFill>
                <a:effectLst/>
                <a:latin typeface="+mj-lt"/>
                <a:cs typeface="Times New Roman" panose="02020603050405020304" pitchFamily="18" charset="0"/>
              </a:rPr>
              <a:t>thật</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là</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của</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uống</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Người</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ăn</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Bánh</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này</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không</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còn</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đói</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khát</a:t>
            </a:r>
            <a:r>
              <a:rPr lang="en-US" altLang="en-US" sz="5200" b="0" dirty="0">
                <a:solidFill>
                  <a:srgbClr val="003399"/>
                </a:solidFill>
                <a:effectLst/>
                <a:latin typeface="+mj-lt"/>
                <a:cs typeface="Times New Roman" panose="02020603050405020304" pitchFamily="18" charset="0"/>
              </a:rPr>
              <a:t> chi. </a:t>
            </a:r>
            <a:r>
              <a:rPr lang="en-US" altLang="en-US" sz="5200" b="0" dirty="0" err="1">
                <a:solidFill>
                  <a:srgbClr val="003399"/>
                </a:solidFill>
                <a:effectLst/>
                <a:latin typeface="+mj-lt"/>
                <a:cs typeface="Times New Roman" panose="02020603050405020304" pitchFamily="18" charset="0"/>
              </a:rPr>
              <a:t>Người</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uống</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Máu</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này</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sẽ</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được</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trường</a:t>
            </a:r>
            <a:r>
              <a:rPr lang="en-US" altLang="en-US" sz="5200" b="0" dirty="0">
                <a:solidFill>
                  <a:srgbClr val="003399"/>
                </a:solidFill>
                <a:effectLst/>
                <a:latin typeface="+mj-lt"/>
                <a:cs typeface="Times New Roman" panose="02020603050405020304" pitchFamily="18" charset="0"/>
              </a:rPr>
              <a:t> </a:t>
            </a:r>
            <a:r>
              <a:rPr lang="en-US" altLang="en-US" sz="5200" b="0" dirty="0" err="1">
                <a:solidFill>
                  <a:srgbClr val="003399"/>
                </a:solidFill>
                <a:effectLst/>
                <a:latin typeface="+mj-lt"/>
                <a:cs typeface="Times New Roman" panose="02020603050405020304" pitchFamily="18" charset="0"/>
              </a:rPr>
              <a:t>sinh</a:t>
            </a:r>
            <a:r>
              <a:rPr lang="en-US" altLang="en-US" sz="5200" b="0" dirty="0">
                <a:solidFill>
                  <a:srgbClr val="003399"/>
                </a:solidFill>
                <a:effectLst/>
                <a:latin typeface="+mj-lt"/>
                <a:cs typeface="Times New Roman" panose="02020603050405020304" pitchFamily="18" charset="0"/>
              </a:rPr>
              <a:t>.</a:t>
            </a:r>
            <a:endParaRPr lang="en-US" sz="5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22831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group of people at a table&#10;&#10;Description automatically generated">
            <a:extLst>
              <a:ext uri="{FF2B5EF4-FFF2-40B4-BE49-F238E27FC236}">
                <a16:creationId xmlns:a16="http://schemas.microsoft.com/office/drawing/2014/main" id="{1A68E328-551D-4FFD-84E9-64757CE4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417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a:solidFill>
                  <a:srgbClr val="003399"/>
                </a:solidFill>
                <a:effectLst/>
                <a:latin typeface="+mj-lt"/>
                <a:cs typeface="Times New Roman" panose="02020603050405020304" pitchFamily="18" charset="0"/>
              </a:rPr>
              <a:t>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hằng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ban </a:t>
            </a:r>
            <a:r>
              <a:rPr lang="en-US" sz="6000" b="0" dirty="0" err="1">
                <a:solidFill>
                  <a:srgbClr val="003399"/>
                </a:solidFill>
                <a:effectLst/>
                <a:latin typeface="+mj-lt"/>
                <a:cs typeface="Times New Roman" panose="02020603050405020304" pitchFamily="18" charset="0"/>
              </a:rPr>
              <a:t>xuống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bởi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trường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sinh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muôn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đời</a:t>
            </a:r>
            <a:r>
              <a:rPr lang="en-US" sz="60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777806465"/>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400" b="0" u="sng" dirty="0">
                <a:solidFill>
                  <a:srgbClr val="C00000"/>
                </a:solidFill>
                <a:effectLst/>
                <a:latin typeface="+mj-lt"/>
                <a:ea typeface="SimHei" panose="02010609060101010101" pitchFamily="49" charset="-122"/>
                <a:cs typeface="Times New Roman" panose="02020603050405020304" pitchFamily="18" charset="0"/>
              </a:rPr>
              <a:t>Tk2:</a:t>
            </a:r>
            <a:r>
              <a:rPr lang="en-US" altLang="en-US" sz="54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Đây</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Mình</a:t>
            </a:r>
            <a:r>
              <a:rPr lang="en-US" altLang="en-US" sz="5400" b="0" dirty="0">
                <a:solidFill>
                  <a:srgbClr val="003399"/>
                </a:solidFill>
                <a:effectLst/>
                <a:latin typeface="+mj-lt"/>
                <a:cs typeface="Times New Roman" panose="02020603050405020304" pitchFamily="18" charset="0"/>
              </a:rPr>
              <a:t> Ta </a:t>
            </a:r>
            <a:r>
              <a:rPr lang="en-US" altLang="en-US" sz="5400" b="0" dirty="0" err="1">
                <a:solidFill>
                  <a:srgbClr val="003399"/>
                </a:solidFill>
                <a:effectLst/>
                <a:latin typeface="+mj-lt"/>
                <a:cs typeface="Times New Roman" panose="02020603050405020304" pitchFamily="18" charset="0"/>
              </a:rPr>
              <a:t>chính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của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ăn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Máu</a:t>
            </a:r>
            <a:r>
              <a:rPr lang="en-US" altLang="en-US" sz="5400" b="0" dirty="0">
                <a:solidFill>
                  <a:srgbClr val="003399"/>
                </a:solidFill>
                <a:effectLst/>
                <a:latin typeface="+mj-lt"/>
                <a:cs typeface="Times New Roman" panose="02020603050405020304" pitchFamily="18" charset="0"/>
              </a:rPr>
              <a:t> Ta </a:t>
            </a:r>
            <a:r>
              <a:rPr lang="en-US" altLang="en-US" sz="5400" b="0" dirty="0" err="1">
                <a:solidFill>
                  <a:srgbClr val="003399"/>
                </a:solidFill>
                <a:effectLst/>
                <a:latin typeface="+mj-lt"/>
                <a:cs typeface="Times New Roman" panose="02020603050405020304" pitchFamily="18" charset="0"/>
              </a:rPr>
              <a:t>thật</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là</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của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uống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Người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không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lãnh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nhận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ăn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Thịt</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uống</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Máu</a:t>
            </a:r>
            <a:r>
              <a:rPr lang="en-US" altLang="en-US" sz="5400" b="0" dirty="0">
                <a:solidFill>
                  <a:srgbClr val="003399"/>
                </a:solidFill>
                <a:effectLst/>
                <a:latin typeface="+mj-lt"/>
                <a:cs typeface="Times New Roman" panose="02020603050405020304" pitchFamily="18" charset="0"/>
              </a:rPr>
              <a:t> Ta. </a:t>
            </a:r>
            <a:r>
              <a:rPr lang="en-US" altLang="en-US" sz="5400" b="0" dirty="0" err="1">
                <a:solidFill>
                  <a:srgbClr val="003399"/>
                </a:solidFill>
                <a:effectLst/>
                <a:latin typeface="+mj-lt"/>
                <a:cs typeface="Times New Roman" panose="02020603050405020304" pitchFamily="18" charset="0"/>
              </a:rPr>
              <a:t>Sẽ</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chết</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hao</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mòn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muôn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đời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trầm</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luân</a:t>
            </a:r>
            <a:r>
              <a:rPr lang="en-US" altLang="en-US" sz="5400" b="0" dirty="0">
                <a:solidFill>
                  <a:srgbClr val="003399"/>
                </a:solidFill>
                <a:effectLst/>
                <a:latin typeface="+mj-lt"/>
                <a:cs typeface="Times New Roman" panose="02020603050405020304" pitchFamily="18" charset="0"/>
              </a:rPr>
              <a:t>.</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9906867"/>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a:solidFill>
                  <a:srgbClr val="003399"/>
                </a:solidFill>
                <a:effectLst/>
                <a:latin typeface="+mj-lt"/>
                <a:cs typeface="Times New Roman" panose="02020603050405020304" pitchFamily="18" charset="0"/>
              </a:rPr>
              <a:t>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hằng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ban </a:t>
            </a:r>
            <a:r>
              <a:rPr lang="en-US" sz="6000" b="0" dirty="0" err="1">
                <a:solidFill>
                  <a:srgbClr val="003399"/>
                </a:solidFill>
                <a:effectLst/>
                <a:latin typeface="+mj-lt"/>
                <a:cs typeface="Times New Roman" panose="02020603050405020304" pitchFamily="18" charset="0"/>
              </a:rPr>
              <a:t>xuống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bởi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trường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sinh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muôn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đời</a:t>
            </a:r>
            <a:r>
              <a:rPr lang="en-US" sz="60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154349808"/>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30000"/>
              </a:lnSpc>
            </a:pPr>
            <a:r>
              <a:rPr lang="en-US" altLang="en-US" sz="5500" b="0" u="sng" dirty="0">
                <a:solidFill>
                  <a:srgbClr val="C00000"/>
                </a:solidFill>
                <a:effectLst/>
                <a:latin typeface="+mj-lt"/>
                <a:ea typeface="SimHei" panose="02010609060101010101" pitchFamily="49" charset="-122"/>
                <a:cs typeface="Times New Roman" panose="02020603050405020304" pitchFamily="18" charset="0"/>
              </a:rPr>
              <a:t>Tk3:</a:t>
            </a:r>
            <a:r>
              <a:rPr lang="en-US" altLang="en-US" sz="55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Đây</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Mình</a:t>
            </a:r>
            <a:r>
              <a:rPr lang="en-US" altLang="en-US" sz="5500" b="0" dirty="0">
                <a:solidFill>
                  <a:srgbClr val="003399"/>
                </a:solidFill>
                <a:effectLst/>
                <a:latin typeface="+mj-lt"/>
                <a:cs typeface="Times New Roman" panose="02020603050405020304" pitchFamily="18" charset="0"/>
              </a:rPr>
              <a:t> Ta </a:t>
            </a:r>
            <a:r>
              <a:rPr lang="en-US" altLang="en-US" sz="5500" b="0" dirty="0" err="1">
                <a:solidFill>
                  <a:srgbClr val="003399"/>
                </a:solidFill>
                <a:effectLst/>
                <a:latin typeface="+mj-lt"/>
                <a:cs typeface="Times New Roman" panose="02020603050405020304" pitchFamily="18" charset="0"/>
              </a:rPr>
              <a:t>chính</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là</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của</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ăn</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Dù</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cho</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đất</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trời</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theo</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ngày</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tháng</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đổi</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thay</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Lời</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Chúa</a:t>
            </a:r>
            <a:r>
              <a:rPr lang="en-US" altLang="en-US" sz="5500" b="0" dirty="0">
                <a:solidFill>
                  <a:srgbClr val="003399"/>
                </a:solidFill>
                <a:effectLst/>
                <a:latin typeface="+mj-lt"/>
                <a:cs typeface="Times New Roman" panose="02020603050405020304" pitchFamily="18" charset="0"/>
              </a:rPr>
              <a:t> ban </a:t>
            </a:r>
            <a:r>
              <a:rPr lang="en-US" altLang="en-US" sz="5500" b="0" dirty="0" err="1">
                <a:solidFill>
                  <a:srgbClr val="003399"/>
                </a:solidFill>
                <a:effectLst/>
                <a:latin typeface="+mj-lt"/>
                <a:cs typeface="Times New Roman" panose="02020603050405020304" pitchFamily="18" charset="0"/>
              </a:rPr>
              <a:t>truyền</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muôn</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đời</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không</a:t>
            </a:r>
            <a:r>
              <a:rPr lang="en-US" altLang="en-US" sz="5500" b="0" dirty="0">
                <a:solidFill>
                  <a:srgbClr val="003399"/>
                </a:solidFill>
                <a:effectLst/>
                <a:latin typeface="+mj-lt"/>
                <a:cs typeface="Times New Roman" panose="02020603050405020304" pitchFamily="18" charset="0"/>
              </a:rPr>
              <a:t> </a:t>
            </a:r>
            <a:r>
              <a:rPr lang="en-US" altLang="en-US" sz="5500" b="0" dirty="0" err="1">
                <a:solidFill>
                  <a:srgbClr val="003399"/>
                </a:solidFill>
                <a:effectLst/>
                <a:latin typeface="+mj-lt"/>
                <a:cs typeface="Times New Roman" panose="02020603050405020304" pitchFamily="18" charset="0"/>
              </a:rPr>
              <a:t>phai</a:t>
            </a:r>
            <a:r>
              <a:rPr lang="en-US" altLang="en-US" sz="5500" b="0" dirty="0">
                <a:solidFill>
                  <a:srgbClr val="003399"/>
                </a:solidFill>
                <a:effectLst/>
                <a:latin typeface="+mj-lt"/>
                <a:cs typeface="Times New Roman" panose="02020603050405020304" pitchFamily="18" charset="0"/>
              </a:rPr>
              <a:t>.</a:t>
            </a:r>
            <a:endParaRPr lang="en-US" sz="5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14648114"/>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6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6000" b="0" dirty="0">
                <a:solidFill>
                  <a:srgbClr val="003399"/>
                </a:solidFill>
                <a:effectLst/>
                <a:latin typeface="+mj-lt"/>
                <a:ea typeface="SimHei" panose="02010609060101010101" pitchFamily="49" charset="-122"/>
                <a:cs typeface="Times New Roman" panose="02020603050405020304" pitchFamily="18" charset="0"/>
              </a:rPr>
              <a:t> </a:t>
            </a:r>
            <a:r>
              <a:rPr lang="en-US" sz="6000" b="0" dirty="0">
                <a:solidFill>
                  <a:srgbClr val="003399"/>
                </a:solidFill>
                <a:effectLst/>
                <a:latin typeface="+mj-lt"/>
                <a:cs typeface="Times New Roman" panose="02020603050405020304" pitchFamily="18" charset="0"/>
              </a:rPr>
              <a:t>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hằng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ban </a:t>
            </a:r>
            <a:r>
              <a:rPr lang="en-US" sz="6000" b="0" dirty="0" err="1">
                <a:solidFill>
                  <a:srgbClr val="003399"/>
                </a:solidFill>
                <a:effectLst/>
                <a:latin typeface="+mj-lt"/>
                <a:cs typeface="Times New Roman" panose="02020603050405020304" pitchFamily="18" charset="0"/>
              </a:rPr>
              <a:t>xuống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bởi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trời</a:t>
            </a:r>
            <a:r>
              <a:rPr lang="en-US" sz="6000" b="0" dirty="0">
                <a:solidFill>
                  <a:srgbClr val="003399"/>
                </a:solidFill>
                <a:effectLst/>
                <a:latin typeface="+mj-lt"/>
                <a:cs typeface="Times New Roman" panose="02020603050405020304" pitchFamily="18" charset="0"/>
              </a:rPr>
              <a:t>. Ta </a:t>
            </a:r>
            <a:r>
              <a:rPr lang="en-US" sz="6000" b="0" dirty="0" err="1">
                <a:solidFill>
                  <a:srgbClr val="003399"/>
                </a:solidFill>
                <a:effectLst/>
                <a:latin typeface="+mj-lt"/>
                <a:cs typeface="Times New Roman" panose="02020603050405020304" pitchFamily="18" charset="0"/>
              </a:rPr>
              <a:t>là</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Bánh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trường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sinh</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ai</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ăn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sẽ</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sống</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muôn</a:t>
            </a:r>
            <a:r>
              <a:rPr lang="en-US" sz="6000" b="0" dirty="0">
                <a:solidFill>
                  <a:srgbClr val="003399"/>
                </a:solidFill>
                <a:effectLst/>
                <a:latin typeface="+mj-lt"/>
                <a:cs typeface="Times New Roman" panose="02020603050405020304" pitchFamily="18" charset="0"/>
              </a:rPr>
              <a:t> </a:t>
            </a:r>
            <a:r>
              <a:rPr lang="en-US" sz="6000" b="0" dirty="0" err="1">
                <a:solidFill>
                  <a:srgbClr val="003399"/>
                </a:solidFill>
                <a:effectLst/>
                <a:latin typeface="+mj-lt"/>
                <a:cs typeface="Times New Roman" panose="02020603050405020304" pitchFamily="18" charset="0"/>
              </a:rPr>
              <a:t>đời</a:t>
            </a:r>
            <a:r>
              <a:rPr lang="en-US" sz="6000" b="0" dirty="0">
                <a:solidFill>
                  <a:srgbClr val="003399"/>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389614769"/>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 name="Picture 4" descr="A person holding two cups&#10;&#10;Description automatically generated">
            <a:extLst>
              <a:ext uri="{FF2B5EF4-FFF2-40B4-BE49-F238E27FC236}">
                <a16:creationId xmlns:a16="http://schemas.microsoft.com/office/drawing/2014/main" id="{46FAB23D-F6D4-4257-BEED-CC244D28B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4311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a:solidFill>
                  <a:srgbClr val="C00000"/>
                </a:solidFill>
                <a:effectLst/>
                <a:ea typeface="Tahoma" pitchFamily="34" charset="0"/>
                <a:cs typeface="Times New Roman" pitchFamily="18" charset="0"/>
              </a:rPr>
              <a:t>Đây</a:t>
            </a:r>
            <a:r>
              <a:rPr lang="en-US" sz="6600" b="0" dirty="0">
                <a:solidFill>
                  <a:srgbClr val="C00000"/>
                </a:solidFill>
                <a:effectLst/>
                <a:ea typeface="Tahoma" pitchFamily="34" charset="0"/>
                <a:cs typeface="Times New Roman" pitchFamily="18" charset="0"/>
              </a:rPr>
              <a:t> </a:t>
            </a:r>
            <a:r>
              <a:rPr lang="en-US" sz="6600" b="0" dirty="0" err="1">
                <a:solidFill>
                  <a:srgbClr val="C00000"/>
                </a:solidFill>
                <a:effectLst/>
                <a:ea typeface="Tahoma" pitchFamily="34" charset="0"/>
                <a:cs typeface="Times New Roman" pitchFamily="18" charset="0"/>
              </a:rPr>
              <a:t>Lòng</a:t>
            </a:r>
            <a:r>
              <a:rPr lang="en-US" sz="6600" b="0" dirty="0">
                <a:solidFill>
                  <a:srgbClr val="C00000"/>
                </a:solidFill>
                <a:effectLst/>
                <a:ea typeface="Tahoma" pitchFamily="34" charset="0"/>
                <a:cs typeface="Times New Roman" pitchFamily="18" charset="0"/>
              </a:rPr>
              <a:t> </a:t>
            </a:r>
            <a:r>
              <a:rPr lang="en-US" sz="6600" b="0" dirty="0" err="1">
                <a:solidFill>
                  <a:srgbClr val="C00000"/>
                </a:solidFill>
                <a:effectLst/>
                <a:ea typeface="Tahoma" pitchFamily="34" charset="0"/>
                <a:cs typeface="Times New Roman" pitchFamily="18" charset="0"/>
              </a:rPr>
              <a:t>Chúa</a:t>
            </a:r>
            <a:br>
              <a:rPr lang="en-US" sz="6600" b="0" dirty="0">
                <a:solidFill>
                  <a:srgbClr val="C00000"/>
                </a:solidFill>
                <a:effectLst/>
                <a:ea typeface="Tahoma" pitchFamily="34" charset="0"/>
                <a:cs typeface="Times New Roman" pitchFamily="18" charset="0"/>
              </a:rPr>
            </a:br>
            <a:r>
              <a:rPr lang="en-US" sz="4800" b="0" i="1" dirty="0" err="1">
                <a:solidFill>
                  <a:srgbClr val="C00000"/>
                </a:solidFill>
                <a:effectLst/>
                <a:latin typeface="+mj-lt"/>
                <a:ea typeface="Tahoma" pitchFamily="34" charset="0"/>
                <a:cs typeface="Times New Roman" pitchFamily="18" charset="0"/>
              </a:rPr>
              <a:t>Nguyễn</a:t>
            </a:r>
            <a:r>
              <a:rPr lang="en-US" sz="4800" b="0" i="1" dirty="0">
                <a:solidFill>
                  <a:srgbClr val="C00000"/>
                </a:solidFill>
                <a:effectLst/>
                <a:latin typeface="+mj-lt"/>
                <a:ea typeface="Tahoma" pitchFamily="34" charset="0"/>
                <a:cs typeface="Times New Roman" pitchFamily="18" charset="0"/>
              </a:rPr>
              <a:t> Bang </a:t>
            </a:r>
            <a:r>
              <a:rPr lang="en-US" sz="4800" b="0" i="1" dirty="0" err="1">
                <a:solidFill>
                  <a:srgbClr val="C00000"/>
                </a:solidFill>
                <a:effectLst/>
                <a:latin typeface="+mj-lt"/>
                <a:ea typeface="Tahoma" pitchFamily="34" charset="0"/>
                <a:cs typeface="Times New Roman" pitchFamily="18" charset="0"/>
              </a:rPr>
              <a:t>Hanh</a:t>
            </a:r>
            <a:endParaRPr lang="en-US" sz="8000" b="0"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10825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b="0" u="sng" dirty="0">
                <a:solidFill>
                  <a:srgbClr val="C00000"/>
                </a:solidFill>
                <a:effectLst/>
                <a:latin typeface="+mj-lt"/>
                <a:ea typeface="SimHei" panose="02010609060101010101" pitchFamily="49" charset="-122"/>
                <a:cs typeface="Times New Roman" panose="02020603050405020304" pitchFamily="18" charset="0"/>
              </a:rPr>
              <a:t>Tk1:</a:t>
            </a:r>
            <a:r>
              <a:rPr lang="en-US" altLang="en-US" sz="50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Đây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lòng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ái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tuất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không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bến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bờ</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Thương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loài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nhân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thế</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đang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vướng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tội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nhơ</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Đem</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trót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Máu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Thịt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nuôi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dưỡng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xác</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hồn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Ngày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đêm</a:t>
            </a:r>
            <a:r>
              <a:rPr lang="en-US" altLang="en-US" sz="5000" b="0" dirty="0">
                <a:solidFill>
                  <a:srgbClr val="003399"/>
                </a:solidFill>
                <a:effectLst/>
                <a:latin typeface="+mj-lt"/>
                <a:cs typeface="Times New Roman" panose="02020603050405020304" pitchFamily="18" charset="0"/>
              </a:rPr>
              <a:t> ban </a:t>
            </a:r>
            <a:r>
              <a:rPr lang="en-US" altLang="en-US" sz="5000" b="0" dirty="0" err="1">
                <a:solidFill>
                  <a:srgbClr val="003399"/>
                </a:solidFill>
                <a:effectLst/>
                <a:latin typeface="+mj-lt"/>
                <a:cs typeface="Times New Roman" panose="02020603050405020304" pitchFamily="18" charset="0"/>
              </a:rPr>
              <a:t>xuống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cho</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muôn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ngàn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ơn</a:t>
            </a:r>
            <a:r>
              <a:rPr lang="en-US" altLang="en-US" sz="5000" b="0" dirty="0">
                <a:solidFill>
                  <a:srgbClr val="003399"/>
                </a:solidFill>
                <a:effectLst/>
                <a:latin typeface="+mj-lt"/>
                <a:cs typeface="Times New Roman" panose="02020603050405020304" pitchFamily="18" charset="0"/>
              </a:rPr>
              <a:t>.</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50686830"/>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5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0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000" b="0" dirty="0">
                <a:solidFill>
                  <a:srgbClr val="003399"/>
                </a:solidFill>
                <a:effectLst/>
                <a:latin typeface="+mj-lt"/>
                <a:cs typeface="Times New Roman" panose="02020603050405020304" pitchFamily="18" charset="0"/>
              </a:rPr>
              <a:t>Con </a:t>
            </a:r>
            <a:r>
              <a:rPr lang="en-US" altLang="en-US" sz="5000" b="0" dirty="0" err="1">
                <a:solidFill>
                  <a:srgbClr val="003399"/>
                </a:solidFill>
                <a:effectLst/>
                <a:latin typeface="+mj-lt"/>
                <a:cs typeface="Times New Roman" panose="02020603050405020304" pitchFamily="18" charset="0"/>
              </a:rPr>
              <a:t>xin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kính</a:t>
            </a:r>
            <a:r>
              <a:rPr lang="en-US" altLang="en-US" sz="5000" b="0" dirty="0">
                <a:solidFill>
                  <a:srgbClr val="003399"/>
                </a:solidFill>
                <a:effectLst/>
                <a:latin typeface="+mj-lt"/>
                <a:cs typeface="Times New Roman" panose="02020603050405020304" pitchFamily="18" charset="0"/>
              </a:rPr>
              <a:t> tin </a:t>
            </a:r>
            <a:r>
              <a:rPr lang="en-US" altLang="en-US" sz="5000" b="0" dirty="0" err="1">
                <a:solidFill>
                  <a:srgbClr val="003399"/>
                </a:solidFill>
                <a:effectLst/>
                <a:latin typeface="+mj-lt"/>
                <a:cs typeface="Times New Roman" panose="02020603050405020304" pitchFamily="18" charset="0"/>
              </a:rPr>
              <a:t>sấp</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thờ</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lạy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dâng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tiến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niềm</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yêu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trung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thành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Từ</a:t>
            </a:r>
            <a:r>
              <a:rPr lang="en-US" altLang="en-US" sz="5000" b="0" dirty="0">
                <a:solidFill>
                  <a:srgbClr val="003399"/>
                </a:solidFill>
                <a:effectLst/>
                <a:latin typeface="+mj-lt"/>
                <a:cs typeface="Times New Roman" panose="02020603050405020304" pitchFamily="18" charset="0"/>
              </a:rPr>
              <a:t> nay con </a:t>
            </a:r>
            <a:r>
              <a:rPr lang="en-US" altLang="en-US" sz="5000" b="0" dirty="0" err="1">
                <a:solidFill>
                  <a:srgbClr val="003399"/>
                </a:solidFill>
                <a:effectLst/>
                <a:latin typeface="+mj-lt"/>
                <a:cs typeface="Times New Roman" panose="02020603050405020304" pitchFamily="18" charset="0"/>
              </a:rPr>
              <a:t>quyết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sống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yêu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ở </a:t>
            </a:r>
            <a:r>
              <a:rPr lang="en-US" altLang="en-US" sz="5000" b="0" dirty="0" err="1">
                <a:solidFill>
                  <a:srgbClr val="003399"/>
                </a:solidFill>
                <a:effectLst/>
                <a:latin typeface="+mj-lt"/>
                <a:cs typeface="Times New Roman" panose="02020603050405020304" pitchFamily="18" charset="0"/>
              </a:rPr>
              <a:t>nơi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thế</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gian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chốn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Thiên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Đình</a:t>
            </a:r>
            <a:r>
              <a:rPr lang="en-US" altLang="en-US" sz="5000" b="0" dirty="0">
                <a:solidFill>
                  <a:srgbClr val="003399"/>
                </a:solidFill>
                <a:effectLst/>
                <a:latin typeface="+mj-lt"/>
                <a:cs typeface="Times New Roman" panose="02020603050405020304" pitchFamily="18" charset="0"/>
              </a:rPr>
              <a:t>.</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33625951"/>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b="0" u="sng" dirty="0">
                <a:solidFill>
                  <a:srgbClr val="C00000"/>
                </a:solidFill>
                <a:effectLst/>
                <a:latin typeface="+mj-lt"/>
                <a:ea typeface="SimHei" panose="02010609060101010101" pitchFamily="49" charset="-122"/>
                <a:cs typeface="Times New Roman" panose="02020603050405020304" pitchFamily="18" charset="0"/>
              </a:rPr>
              <a:t>Tk2:</a:t>
            </a:r>
            <a:r>
              <a:rPr lang="en-US" altLang="en-US" sz="50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Trong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hình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bánh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náu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thân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khó</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hèn</a:t>
            </a:r>
            <a:r>
              <a:rPr lang="en-US" altLang="en-US" sz="5000" b="0" dirty="0">
                <a:solidFill>
                  <a:srgbClr val="003399"/>
                </a:solidFill>
                <a:effectLst/>
                <a:latin typeface="+mj-lt"/>
                <a:cs typeface="Times New Roman" panose="02020603050405020304" pitchFamily="18" charset="0"/>
              </a:rPr>
              <a:t>. Con </a:t>
            </a:r>
            <a:r>
              <a:rPr lang="en-US" altLang="en-US" sz="5000" b="0" dirty="0" err="1">
                <a:solidFill>
                  <a:srgbClr val="003399"/>
                </a:solidFill>
                <a:effectLst/>
                <a:latin typeface="+mj-lt"/>
                <a:cs typeface="Times New Roman" panose="02020603050405020304" pitchFamily="18" charset="0"/>
              </a:rPr>
              <a:t>dù</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không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thấy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luôn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vững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niềm</a:t>
            </a:r>
            <a:r>
              <a:rPr lang="en-US" altLang="en-US" sz="5000" b="0" dirty="0">
                <a:solidFill>
                  <a:srgbClr val="003399"/>
                </a:solidFill>
                <a:effectLst/>
                <a:latin typeface="+mj-lt"/>
                <a:cs typeface="Times New Roman" panose="02020603050405020304" pitchFamily="18" charset="0"/>
              </a:rPr>
              <a:t> tin. </a:t>
            </a:r>
            <a:r>
              <a:rPr lang="en-US" altLang="en-US" sz="5000" b="0" dirty="0" err="1">
                <a:solidFill>
                  <a:srgbClr val="003399"/>
                </a:solidFill>
                <a:effectLst/>
                <a:latin typeface="+mj-lt"/>
                <a:cs typeface="Times New Roman" panose="02020603050405020304" pitchFamily="18" charset="0"/>
              </a:rPr>
              <a:t>Đây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chính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Máu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Thịt</a:t>
            </a:r>
            <a:r>
              <a:rPr lang="en-US" altLang="en-US" sz="5000" b="0" dirty="0">
                <a:solidFill>
                  <a:srgbClr val="003399"/>
                </a:solidFill>
                <a:effectLst/>
                <a:latin typeface="+mj-lt"/>
                <a:cs typeface="Times New Roman" panose="02020603050405020304" pitchFamily="18" charset="0"/>
              </a:rPr>
              <a:t> Con </a:t>
            </a:r>
            <a:r>
              <a:rPr lang="en-US" altLang="en-US" sz="5000" b="0" dirty="0" err="1">
                <a:solidFill>
                  <a:srgbClr val="003399"/>
                </a:solidFill>
                <a:effectLst/>
                <a:latin typeface="+mj-lt"/>
                <a:cs typeface="Times New Roman" panose="02020603050405020304" pitchFamily="18" charset="0"/>
              </a:rPr>
              <a:t>Đức</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Trời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Vua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hết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các</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vua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trần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ai</a:t>
            </a:r>
            <a:r>
              <a:rPr lang="en-US" altLang="en-US" sz="5000" b="0" dirty="0">
                <a:solidFill>
                  <a:srgbClr val="003399"/>
                </a:solidFill>
                <a:effectLst/>
                <a:latin typeface="+mj-lt"/>
                <a:cs typeface="Times New Roman" panose="02020603050405020304" pitchFamily="18" charset="0"/>
              </a:rPr>
              <a:t>.</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8577323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73188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5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0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000" b="0" dirty="0">
                <a:solidFill>
                  <a:srgbClr val="003399"/>
                </a:solidFill>
                <a:effectLst/>
                <a:latin typeface="+mj-lt"/>
                <a:cs typeface="Times New Roman" panose="02020603050405020304" pitchFamily="18" charset="0"/>
              </a:rPr>
              <a:t>Con </a:t>
            </a:r>
            <a:r>
              <a:rPr lang="en-US" altLang="en-US" sz="5000" b="0" dirty="0" err="1">
                <a:solidFill>
                  <a:srgbClr val="003399"/>
                </a:solidFill>
                <a:effectLst/>
                <a:latin typeface="+mj-lt"/>
                <a:cs typeface="Times New Roman" panose="02020603050405020304" pitchFamily="18" charset="0"/>
              </a:rPr>
              <a:t>xin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kính</a:t>
            </a:r>
            <a:r>
              <a:rPr lang="en-US" altLang="en-US" sz="5000" b="0" dirty="0">
                <a:solidFill>
                  <a:srgbClr val="003399"/>
                </a:solidFill>
                <a:effectLst/>
                <a:latin typeface="+mj-lt"/>
                <a:cs typeface="Times New Roman" panose="02020603050405020304" pitchFamily="18" charset="0"/>
              </a:rPr>
              <a:t> tin </a:t>
            </a:r>
            <a:r>
              <a:rPr lang="en-US" altLang="en-US" sz="5000" b="0" dirty="0" err="1">
                <a:solidFill>
                  <a:srgbClr val="003399"/>
                </a:solidFill>
                <a:effectLst/>
                <a:latin typeface="+mj-lt"/>
                <a:cs typeface="Times New Roman" panose="02020603050405020304" pitchFamily="18" charset="0"/>
              </a:rPr>
              <a:t>sấp</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thờ</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lạy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dâng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tiến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niềm</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yêu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trung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thành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Từ</a:t>
            </a:r>
            <a:r>
              <a:rPr lang="en-US" altLang="en-US" sz="5000" b="0" dirty="0">
                <a:solidFill>
                  <a:srgbClr val="003399"/>
                </a:solidFill>
                <a:effectLst/>
                <a:latin typeface="+mj-lt"/>
                <a:cs typeface="Times New Roman" panose="02020603050405020304" pitchFamily="18" charset="0"/>
              </a:rPr>
              <a:t> nay con </a:t>
            </a:r>
            <a:r>
              <a:rPr lang="en-US" altLang="en-US" sz="5000" b="0" dirty="0" err="1">
                <a:solidFill>
                  <a:srgbClr val="003399"/>
                </a:solidFill>
                <a:effectLst/>
                <a:latin typeface="+mj-lt"/>
                <a:cs typeface="Times New Roman" panose="02020603050405020304" pitchFamily="18" charset="0"/>
              </a:rPr>
              <a:t>quyết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sống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yêu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ở </a:t>
            </a:r>
            <a:r>
              <a:rPr lang="en-US" altLang="en-US" sz="5000" b="0" dirty="0" err="1">
                <a:solidFill>
                  <a:srgbClr val="003399"/>
                </a:solidFill>
                <a:effectLst/>
                <a:latin typeface="+mj-lt"/>
                <a:cs typeface="Times New Roman" panose="02020603050405020304" pitchFamily="18" charset="0"/>
              </a:rPr>
              <a:t>nơi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thế</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gian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chốn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Thiên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Đình</a:t>
            </a:r>
            <a:r>
              <a:rPr lang="en-US" altLang="en-US" sz="5000" b="0" dirty="0">
                <a:solidFill>
                  <a:srgbClr val="003399"/>
                </a:solidFill>
                <a:effectLst/>
                <a:latin typeface="+mj-lt"/>
                <a:cs typeface="Times New Roman" panose="02020603050405020304" pitchFamily="18" charset="0"/>
              </a:rPr>
              <a:t>.</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76938119"/>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400" b="0" u="sng" dirty="0">
                <a:solidFill>
                  <a:srgbClr val="C00000"/>
                </a:solidFill>
                <a:effectLst/>
                <a:latin typeface="+mj-lt"/>
                <a:ea typeface="SimHei" panose="02010609060101010101" pitchFamily="49" charset="-122"/>
                <a:cs typeface="Times New Roman" panose="02020603050405020304" pitchFamily="18" charset="0"/>
              </a:rPr>
              <a:t>Tk3:</a:t>
            </a:r>
            <a:r>
              <a:rPr lang="en-US" altLang="en-US" sz="54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400" b="0" dirty="0">
                <a:solidFill>
                  <a:srgbClr val="003399"/>
                </a:solidFill>
                <a:effectLst/>
                <a:latin typeface="+mj-lt"/>
                <a:cs typeface="Times New Roman" panose="02020603050405020304" pitchFamily="18" charset="0"/>
              </a:rPr>
              <a:t>Con </a:t>
            </a:r>
            <a:r>
              <a:rPr lang="en-US" altLang="en-US" sz="5400" b="0" dirty="0" err="1">
                <a:solidFill>
                  <a:srgbClr val="003399"/>
                </a:solidFill>
                <a:effectLst/>
                <a:latin typeface="+mj-lt"/>
                <a:cs typeface="Times New Roman" panose="02020603050405020304" pitchFamily="18" charset="0"/>
              </a:rPr>
              <a:t>thờ</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kính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Bí</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Tích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cực</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thánh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này</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Rửa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sạch</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hồn</a:t>
            </a:r>
            <a:r>
              <a:rPr lang="en-US" altLang="en-US" sz="5400" b="0" dirty="0">
                <a:solidFill>
                  <a:srgbClr val="003399"/>
                </a:solidFill>
                <a:effectLst/>
                <a:latin typeface="+mj-lt"/>
                <a:cs typeface="Times New Roman" panose="02020603050405020304" pitchFamily="18" charset="0"/>
              </a:rPr>
              <a:t> con </a:t>
            </a:r>
            <a:r>
              <a:rPr lang="en-US" altLang="en-US" sz="5400" b="0" dirty="0" err="1">
                <a:solidFill>
                  <a:srgbClr val="003399"/>
                </a:solidFill>
                <a:effectLst/>
                <a:latin typeface="+mj-lt"/>
                <a:cs typeface="Times New Roman" panose="02020603050405020304" pitchFamily="18" charset="0"/>
              </a:rPr>
              <a:t>mọi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vết</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bợn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nhơ</a:t>
            </a:r>
            <a:r>
              <a:rPr lang="en-US" altLang="en-US" sz="5400" b="0" dirty="0">
                <a:solidFill>
                  <a:srgbClr val="003399"/>
                </a:solidFill>
                <a:effectLst/>
                <a:latin typeface="+mj-lt"/>
                <a:cs typeface="Times New Roman" panose="02020603050405020304" pitchFamily="18" charset="0"/>
              </a:rPr>
              <a:t>. Ủ </a:t>
            </a:r>
            <a:r>
              <a:rPr lang="en-US" altLang="en-US" sz="5400" b="0" dirty="0" err="1">
                <a:solidFill>
                  <a:srgbClr val="003399"/>
                </a:solidFill>
                <a:effectLst/>
                <a:latin typeface="+mj-lt"/>
                <a:cs typeface="Times New Roman" panose="02020603050405020304" pitchFamily="18" charset="0"/>
              </a:rPr>
              <a:t>ấp</a:t>
            </a:r>
            <a:r>
              <a:rPr lang="en-US" altLang="en-US" sz="5400" b="0" dirty="0">
                <a:solidFill>
                  <a:srgbClr val="003399"/>
                </a:solidFill>
                <a:effectLst/>
                <a:latin typeface="+mj-lt"/>
                <a:cs typeface="Times New Roman" panose="02020603050405020304" pitchFamily="18" charset="0"/>
              </a:rPr>
              <a:t> con </a:t>
            </a:r>
            <a:r>
              <a:rPr lang="en-US" altLang="en-US" sz="5400" b="0" dirty="0" err="1">
                <a:solidFill>
                  <a:srgbClr val="003399"/>
                </a:solidFill>
                <a:effectLst/>
                <a:latin typeface="+mj-lt"/>
                <a:cs typeface="Times New Roman" panose="02020603050405020304" pitchFamily="18" charset="0"/>
              </a:rPr>
              <a:t>tựa</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bên</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Trái</a:t>
            </a:r>
            <a:r>
              <a:rPr lang="en-US" altLang="en-US" sz="5400" b="0" dirty="0">
                <a:solidFill>
                  <a:srgbClr val="003399"/>
                </a:solidFill>
                <a:effectLst/>
                <a:latin typeface="+mj-lt"/>
                <a:cs typeface="Times New Roman" panose="02020603050405020304" pitchFamily="18" charset="0"/>
              </a:rPr>
              <a:t> Tim </a:t>
            </a:r>
            <a:r>
              <a:rPr lang="en-US" altLang="en-US" sz="5400" b="0" dirty="0" err="1">
                <a:solidFill>
                  <a:srgbClr val="003399"/>
                </a:solidFill>
                <a:effectLst/>
                <a:latin typeface="+mj-lt"/>
                <a:cs typeface="Times New Roman" panose="02020603050405020304" pitchFamily="18" charset="0"/>
              </a:rPr>
              <a:t>Người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Phù</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hộ</a:t>
            </a:r>
            <a:r>
              <a:rPr lang="en-US" altLang="en-US" sz="5400" b="0" dirty="0">
                <a:solidFill>
                  <a:srgbClr val="003399"/>
                </a:solidFill>
                <a:effectLst/>
                <a:latin typeface="+mj-lt"/>
                <a:cs typeface="Times New Roman" panose="02020603050405020304" pitchFamily="18" charset="0"/>
              </a:rPr>
              <a:t> con </a:t>
            </a:r>
            <a:r>
              <a:rPr lang="en-US" altLang="en-US" sz="5400" b="0" dirty="0" err="1">
                <a:solidFill>
                  <a:srgbClr val="003399"/>
                </a:solidFill>
                <a:effectLst/>
                <a:latin typeface="+mj-lt"/>
                <a:cs typeface="Times New Roman" panose="02020603050405020304" pitchFamily="18" charset="0"/>
              </a:rPr>
              <a:t>thoát</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khỏi</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tay</a:t>
            </a:r>
            <a:r>
              <a:rPr lang="en-US" altLang="en-US" sz="5400" b="0" dirty="0">
                <a:solidFill>
                  <a:srgbClr val="003399"/>
                </a:solidFill>
                <a:effectLst/>
                <a:latin typeface="+mj-lt"/>
                <a:cs typeface="Times New Roman" panose="02020603050405020304" pitchFamily="18" charset="0"/>
              </a:rPr>
              <a:t> </a:t>
            </a:r>
            <a:r>
              <a:rPr lang="en-US" altLang="en-US" sz="5400" b="0" dirty="0" err="1">
                <a:solidFill>
                  <a:srgbClr val="003399"/>
                </a:solidFill>
                <a:effectLst/>
                <a:latin typeface="+mj-lt"/>
                <a:cs typeface="Times New Roman" panose="02020603050405020304" pitchFamily="18" charset="0"/>
              </a:rPr>
              <a:t>quỷ</a:t>
            </a:r>
            <a:r>
              <a:rPr lang="en-US" altLang="en-US" sz="5400" b="0" dirty="0">
                <a:solidFill>
                  <a:srgbClr val="003399"/>
                </a:solidFill>
                <a:effectLst/>
                <a:latin typeface="+mj-lt"/>
                <a:cs typeface="Times New Roman" panose="02020603050405020304" pitchFamily="18" charset="0"/>
              </a:rPr>
              <a:t> ma.</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51749756"/>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b="0" u="sng" dirty="0" err="1">
                <a:solidFill>
                  <a:srgbClr val="C00000"/>
                </a:solidFill>
                <a:effectLst/>
                <a:latin typeface="+mj-lt"/>
                <a:ea typeface="SimHei" panose="02010609060101010101" pitchFamily="49" charset="-122"/>
                <a:cs typeface="Times New Roman" panose="02020603050405020304" pitchFamily="18" charset="0"/>
              </a:rPr>
              <a:t>Đk</a:t>
            </a:r>
            <a:r>
              <a:rPr lang="en-US" altLang="en-US" sz="5000" b="0" u="sng" dirty="0">
                <a:solidFill>
                  <a:srgbClr val="C00000"/>
                </a:solidFill>
                <a:effectLst/>
                <a:latin typeface="+mj-lt"/>
                <a:ea typeface="SimHei" panose="02010609060101010101" pitchFamily="49" charset="-122"/>
                <a:cs typeface="Times New Roman" panose="02020603050405020304" pitchFamily="18" charset="0"/>
              </a:rPr>
              <a:t>:</a:t>
            </a:r>
            <a:r>
              <a:rPr lang="en-US" altLang="en-US" sz="5000" b="0" dirty="0">
                <a:solidFill>
                  <a:srgbClr val="003399"/>
                </a:solidFill>
                <a:effectLst/>
                <a:latin typeface="+mj-lt"/>
                <a:ea typeface="SimHei" panose="02010609060101010101" pitchFamily="49" charset="-122"/>
                <a:cs typeface="Times New Roman" panose="02020603050405020304" pitchFamily="18" charset="0"/>
              </a:rPr>
              <a:t> </a:t>
            </a:r>
            <a:r>
              <a:rPr lang="en-US" altLang="en-US" sz="5000" b="0" dirty="0">
                <a:solidFill>
                  <a:srgbClr val="003399"/>
                </a:solidFill>
                <a:effectLst/>
                <a:latin typeface="+mj-lt"/>
                <a:cs typeface="Times New Roman" panose="02020603050405020304" pitchFamily="18" charset="0"/>
              </a:rPr>
              <a:t>Con </a:t>
            </a:r>
            <a:r>
              <a:rPr lang="en-US" altLang="en-US" sz="5000" b="0" dirty="0" err="1">
                <a:solidFill>
                  <a:srgbClr val="003399"/>
                </a:solidFill>
                <a:effectLst/>
                <a:latin typeface="+mj-lt"/>
                <a:cs typeface="Times New Roman" panose="02020603050405020304" pitchFamily="18" charset="0"/>
              </a:rPr>
              <a:t>xin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kính</a:t>
            </a:r>
            <a:r>
              <a:rPr lang="en-US" altLang="en-US" sz="5000" b="0" dirty="0">
                <a:solidFill>
                  <a:srgbClr val="003399"/>
                </a:solidFill>
                <a:effectLst/>
                <a:latin typeface="+mj-lt"/>
                <a:cs typeface="Times New Roman" panose="02020603050405020304" pitchFamily="18" charset="0"/>
              </a:rPr>
              <a:t> tin </a:t>
            </a:r>
            <a:r>
              <a:rPr lang="en-US" altLang="en-US" sz="5000" b="0" dirty="0" err="1">
                <a:solidFill>
                  <a:srgbClr val="003399"/>
                </a:solidFill>
                <a:effectLst/>
                <a:latin typeface="+mj-lt"/>
                <a:cs typeface="Times New Roman" panose="02020603050405020304" pitchFamily="18" charset="0"/>
              </a:rPr>
              <a:t>sấp</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thờ</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lạy</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dâng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tiến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lên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niềm</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yêu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mến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trung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thành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Từ</a:t>
            </a:r>
            <a:r>
              <a:rPr lang="en-US" altLang="en-US" sz="5000" b="0" dirty="0">
                <a:solidFill>
                  <a:srgbClr val="003399"/>
                </a:solidFill>
                <a:effectLst/>
                <a:latin typeface="+mj-lt"/>
                <a:cs typeface="Times New Roman" panose="02020603050405020304" pitchFamily="18" charset="0"/>
              </a:rPr>
              <a:t> nay con </a:t>
            </a:r>
            <a:r>
              <a:rPr lang="en-US" altLang="en-US" sz="5000" b="0" dirty="0" err="1">
                <a:solidFill>
                  <a:srgbClr val="003399"/>
                </a:solidFill>
                <a:effectLst/>
                <a:latin typeface="+mj-lt"/>
                <a:cs typeface="Times New Roman" panose="02020603050405020304" pitchFamily="18" charset="0"/>
              </a:rPr>
              <a:t>quyết</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sống</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tình</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yêu</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Chúa</a:t>
            </a:r>
            <a:r>
              <a:rPr lang="en-US" altLang="en-US" sz="5000" b="0" dirty="0">
                <a:solidFill>
                  <a:srgbClr val="003399"/>
                </a:solidFill>
                <a:effectLst/>
                <a:latin typeface="+mj-lt"/>
                <a:cs typeface="Times New Roman" panose="02020603050405020304" pitchFamily="18" charset="0"/>
              </a:rPr>
              <a:t>, ở </a:t>
            </a:r>
            <a:r>
              <a:rPr lang="en-US" altLang="en-US" sz="5000" b="0" dirty="0" err="1">
                <a:solidFill>
                  <a:srgbClr val="003399"/>
                </a:solidFill>
                <a:effectLst/>
                <a:latin typeface="+mj-lt"/>
                <a:cs typeface="Times New Roman" panose="02020603050405020304" pitchFamily="18" charset="0"/>
              </a:rPr>
              <a:t>nơi</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thế</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gian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và</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trên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chốn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Thiên</a:t>
            </a:r>
            <a:r>
              <a:rPr lang="en-US" altLang="en-US" sz="5000" b="0" dirty="0">
                <a:solidFill>
                  <a:srgbClr val="003399"/>
                </a:solidFill>
                <a:effectLst/>
                <a:latin typeface="+mj-lt"/>
                <a:cs typeface="Times New Roman" panose="02020603050405020304" pitchFamily="18" charset="0"/>
              </a:rPr>
              <a:t> </a:t>
            </a:r>
            <a:r>
              <a:rPr lang="en-US" altLang="en-US" sz="5000" b="0" dirty="0" err="1">
                <a:solidFill>
                  <a:srgbClr val="003399"/>
                </a:solidFill>
                <a:effectLst/>
                <a:latin typeface="+mj-lt"/>
                <a:cs typeface="Times New Roman" panose="02020603050405020304" pitchFamily="18" charset="0"/>
              </a:rPr>
              <a:t>Đình</a:t>
            </a:r>
            <a:r>
              <a:rPr lang="en-US" altLang="en-US" sz="5000" b="0" dirty="0">
                <a:solidFill>
                  <a:srgbClr val="003399"/>
                </a:solidFill>
                <a:effectLst/>
                <a:latin typeface="+mj-lt"/>
                <a:cs typeface="Times New Roman" panose="02020603050405020304" pitchFamily="18" charset="0"/>
              </a:rPr>
              <a:t>.</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82481321"/>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3C819-AAAE-49AE-944C-9D1758D39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1783221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err="1">
                <a:solidFill>
                  <a:srgbClr val="C00000"/>
                </a:solidFill>
                <a:effectLst/>
                <a:latin typeface="+mj-lt"/>
                <a:cs typeface="Times New Roman" pitchFamily="18" charset="0"/>
              </a:rPr>
              <a:t>Đây</a:t>
            </a:r>
            <a:r>
              <a:rPr lang="en-US" sz="8000" b="0" dirty="0">
                <a:solidFill>
                  <a:srgbClr val="C00000"/>
                </a:solidFill>
                <a:effectLst/>
                <a:latin typeface="+mj-lt"/>
                <a:cs typeface="Times New Roman" pitchFamily="18" charset="0"/>
              </a:rPr>
              <a:t> </a:t>
            </a:r>
            <a:r>
              <a:rPr lang="en-US" sz="8000" b="0" dirty="0" err="1">
                <a:solidFill>
                  <a:srgbClr val="C00000"/>
                </a:solidFill>
                <a:effectLst/>
                <a:latin typeface="+mj-lt"/>
                <a:cs typeface="Times New Roman" pitchFamily="18" charset="0"/>
              </a:rPr>
              <a:t>Nhiệm</a:t>
            </a:r>
            <a:r>
              <a:rPr lang="en-US" sz="8000" b="0" dirty="0">
                <a:solidFill>
                  <a:srgbClr val="C00000"/>
                </a:solidFill>
                <a:effectLst/>
                <a:latin typeface="+mj-lt"/>
                <a:cs typeface="Times New Roman" pitchFamily="18" charset="0"/>
              </a:rPr>
              <a:t> </a:t>
            </a:r>
            <a:r>
              <a:rPr lang="en-US" sz="8000" b="0" dirty="0" err="1">
                <a:solidFill>
                  <a:srgbClr val="C00000"/>
                </a:solidFill>
                <a:effectLst/>
                <a:latin typeface="+mj-lt"/>
                <a:cs typeface="Times New Roman" pitchFamily="18" charset="0"/>
              </a:rPr>
              <a:t>Tích</a:t>
            </a:r>
            <a:br>
              <a:rPr lang="en-US" sz="8000" b="0" dirty="0">
                <a:solidFill>
                  <a:srgbClr val="C00000"/>
                </a:solidFill>
                <a:effectLst/>
                <a:latin typeface="+mj-lt"/>
                <a:cs typeface="Times New Roman" pitchFamily="18" charset="0"/>
              </a:rPr>
            </a:br>
            <a:endParaRPr lang="vi-VN" sz="8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000" b="0" u="sng" dirty="0">
                <a:solidFill>
                  <a:srgbClr val="C00000"/>
                </a:solidFill>
                <a:effectLst/>
                <a:latin typeface="+mj-lt"/>
                <a:cs typeface="Times New Roman" panose="02020603050405020304" pitchFamily="18" charset="0"/>
              </a:rPr>
              <a:t>**:</a:t>
            </a:r>
            <a:r>
              <a:rPr lang="en-US" sz="5000" b="0" dirty="0">
                <a:solidFill>
                  <a:srgbClr val="003399"/>
                </a:solidFill>
                <a:effectLst/>
                <a:latin typeface="+mj-lt"/>
              </a:rPr>
              <a:t> </a:t>
            </a:r>
            <a:r>
              <a:rPr lang="en-US" sz="5000" b="0" dirty="0" err="1">
                <a:solidFill>
                  <a:srgbClr val="003399"/>
                </a:solidFill>
                <a:effectLst/>
                <a:latin typeface="+mj-lt"/>
                <a:cs typeface="Times New Roman" panose="02020603050405020304" pitchFamily="18" charset="0"/>
              </a:rPr>
              <a:t>Đây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nhiệm</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tích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vô</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cùng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cao</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quý</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Nào</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ta </a:t>
            </a:r>
            <a:r>
              <a:rPr lang="en-US" sz="5000" b="0" dirty="0" err="1">
                <a:solidFill>
                  <a:srgbClr val="003399"/>
                </a:solidFill>
                <a:effectLst/>
                <a:latin typeface="+mj-lt"/>
                <a:cs typeface="Times New Roman" panose="02020603050405020304" pitchFamily="18" charset="0"/>
              </a:rPr>
              <a:t>phục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bái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Và</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dấu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tích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ngàn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xưa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lưu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kỳ</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Phải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kính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nhường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nghi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lễ</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mới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đây</a:t>
            </a:r>
            <a:r>
              <a:rPr lang="en-US" sz="5000" b="0" dirty="0">
                <a:solidFill>
                  <a:srgbClr val="003399"/>
                </a:solidFill>
                <a:effectLst/>
                <a:latin typeface="+mj-lt"/>
                <a:cs typeface="Times New Roman" panose="02020603050405020304" pitchFamily="18" charset="0"/>
              </a:rPr>
              <a:t>. Ta </a:t>
            </a:r>
            <a:r>
              <a:rPr lang="en-US" sz="5000" b="0" dirty="0" err="1">
                <a:solidFill>
                  <a:srgbClr val="003399"/>
                </a:solidFill>
                <a:effectLst/>
                <a:latin typeface="+mj-lt"/>
                <a:cs typeface="Times New Roman" panose="02020603050405020304" pitchFamily="18" charset="0"/>
              </a:rPr>
              <a:t>hãy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lấy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đức</a:t>
            </a:r>
            <a:r>
              <a:rPr lang="en-US" sz="5000" b="0" dirty="0">
                <a:solidFill>
                  <a:srgbClr val="003399"/>
                </a:solidFill>
                <a:effectLst/>
                <a:latin typeface="+mj-lt"/>
                <a:cs typeface="Times New Roman" panose="02020603050405020304" pitchFamily="18" charset="0"/>
              </a:rPr>
              <a:t> tin </a:t>
            </a:r>
            <a:r>
              <a:rPr lang="en-US" sz="5000" b="0" dirty="0" err="1">
                <a:solidFill>
                  <a:srgbClr val="003399"/>
                </a:solidFill>
                <a:effectLst/>
                <a:latin typeface="+mj-lt"/>
                <a:cs typeface="Times New Roman" panose="02020603050405020304" pitchFamily="18" charset="0"/>
              </a:rPr>
              <a:t>bù</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nếu</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giác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quan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không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cảm</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thấy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gì</a:t>
            </a:r>
            <a:r>
              <a:rPr lang="en-US" sz="5000" b="0" dirty="0">
                <a:solidFill>
                  <a:srgbClr val="003399"/>
                </a:solidFill>
                <a:effectLst/>
                <a:latin typeface="+mj-lt"/>
                <a:cs typeface="Times New Roman" panose="02020603050405020304" pitchFamily="18" charset="0"/>
              </a:rPr>
              <a:t>. </a:t>
            </a:r>
            <a:endParaRPr lang="vi-VN"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4500" b="0" u="sng" dirty="0">
                <a:solidFill>
                  <a:srgbClr val="C00000"/>
                </a:solidFill>
                <a:effectLst/>
                <a:latin typeface="+mj-lt"/>
                <a:cs typeface="Times New Roman" panose="02020603050405020304" pitchFamily="18" charset="0"/>
              </a:rPr>
              <a:t>**:</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Dâng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về</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Chúa</a:t>
            </a:r>
            <a:r>
              <a:rPr lang="en-US" sz="4500" b="0" dirty="0">
                <a:solidFill>
                  <a:srgbClr val="003399"/>
                </a:solidFill>
                <a:effectLst/>
                <a:latin typeface="+mj-lt"/>
                <a:cs typeface="Times New Roman" panose="02020603050405020304" pitchFamily="18" charset="0"/>
              </a:rPr>
              <a:t> Cha </a:t>
            </a:r>
            <a:r>
              <a:rPr lang="en-US" sz="4500" b="0" dirty="0" err="1">
                <a:solidFill>
                  <a:srgbClr val="003399"/>
                </a:solidFill>
                <a:effectLst/>
                <a:latin typeface="+mj-lt"/>
                <a:cs typeface="Times New Roman" panose="02020603050405020304" pitchFamily="18" charset="0"/>
              </a:rPr>
              <a:t>và</a:t>
            </a:r>
            <a:r>
              <a:rPr lang="en-US" sz="4500" b="0" dirty="0">
                <a:solidFill>
                  <a:srgbClr val="003399"/>
                </a:solidFill>
                <a:effectLst/>
                <a:latin typeface="+mj-lt"/>
                <a:cs typeface="Times New Roman" panose="02020603050405020304" pitchFamily="18" charset="0"/>
              </a:rPr>
              <a:t> Con </a:t>
            </a:r>
            <a:r>
              <a:rPr lang="en-US" sz="4500" b="0" dirty="0" err="1">
                <a:solidFill>
                  <a:srgbClr val="003399"/>
                </a:solidFill>
                <a:effectLst/>
                <a:latin typeface="+mj-lt"/>
                <a:cs typeface="Times New Roman" panose="02020603050405020304" pitchFamily="18" charset="0"/>
              </a:rPr>
              <a:t>Chúa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cs typeface="Times New Roman" panose="02020603050405020304" pitchFamily="18" charset="0"/>
              </a:rPr>
              <a:t>L</a:t>
            </a:r>
            <a:r>
              <a:rPr lang="en-US" sz="4500" b="0" dirty="0" err="1">
                <a:solidFill>
                  <a:srgbClr val="003399"/>
                </a:solidFill>
                <a:effectLst/>
                <a:latin typeface="+mj-lt"/>
                <a:cs typeface="Times New Roman" panose="02020603050405020304" pitchFamily="18" charset="0"/>
              </a:rPr>
              <a:t>ời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tán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dương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mừng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chúc</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vang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hòa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Cùng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vinh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phước</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quyền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uy</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danh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giá</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Tựa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khói</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trầm</a:t>
            </a:r>
            <a:r>
              <a:rPr lang="en-US" sz="4500" b="0" dirty="0">
                <a:solidFill>
                  <a:srgbClr val="003399"/>
                </a:solidFill>
                <a:effectLst/>
                <a:latin typeface="+mj-lt"/>
                <a:cs typeface="Times New Roman" panose="02020603050405020304" pitchFamily="18" charset="0"/>
              </a:rPr>
              <a:t> bay </a:t>
            </a:r>
            <a:r>
              <a:rPr lang="en-US" sz="4500" b="0" dirty="0" err="1">
                <a:solidFill>
                  <a:srgbClr val="003399"/>
                </a:solidFill>
                <a:effectLst/>
                <a:latin typeface="+mj-lt"/>
                <a:cs typeface="Times New Roman" panose="02020603050405020304" pitchFamily="18" charset="0"/>
              </a:rPr>
              <a:t>tỏa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ngát</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hương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Để</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tiến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Chúa</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Thánh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linh</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nhân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hậu</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khúc</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tán</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dương</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cảm</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tạ</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suốt</a:t>
            </a:r>
            <a:r>
              <a:rPr lang="en-US" sz="4500" b="0" dirty="0">
                <a:solidFill>
                  <a:srgbClr val="003399"/>
                </a:solidFill>
                <a:effectLst/>
                <a:latin typeface="+mj-lt"/>
                <a:cs typeface="Times New Roman" panose="02020603050405020304" pitchFamily="18" charset="0"/>
              </a:rPr>
              <a:t> </a:t>
            </a:r>
            <a:r>
              <a:rPr lang="en-US" sz="4500" b="0" dirty="0" err="1">
                <a:solidFill>
                  <a:srgbClr val="003399"/>
                </a:solidFill>
                <a:effectLst/>
                <a:latin typeface="+mj-lt"/>
                <a:cs typeface="Times New Roman" panose="02020603050405020304" pitchFamily="18" charset="0"/>
              </a:rPr>
              <a:t>đời</a:t>
            </a:r>
            <a:r>
              <a:rPr lang="en-US" sz="4500" b="0" dirty="0">
                <a:solidFill>
                  <a:srgbClr val="003399"/>
                </a:solidFill>
                <a:effectLst/>
                <a:latin typeface="+mj-lt"/>
                <a:cs typeface="Times New Roman" panose="02020603050405020304" pitchFamily="18" charset="0"/>
              </a:rPr>
              <a:t>. </a:t>
            </a:r>
            <a:r>
              <a:rPr lang="en-US" sz="4500" b="0" dirty="0">
                <a:solidFill>
                  <a:srgbClr val="C00000"/>
                </a:solidFill>
                <a:effectLst/>
                <a:latin typeface="+mj-lt"/>
                <a:cs typeface="Times New Roman" panose="02020603050405020304" pitchFamily="18" charset="0"/>
              </a:rPr>
              <a:t>Amen</a:t>
            </a:r>
            <a:r>
              <a:rPr lang="en-US" sz="4500" b="0" dirty="0">
                <a:solidFill>
                  <a:srgbClr val="003399"/>
                </a:solidFill>
                <a:effectLst/>
                <a:latin typeface="+mj-lt"/>
                <a:cs typeface="Times New Roman" panose="02020603050405020304" pitchFamily="18" charset="0"/>
              </a:rPr>
              <a:t> </a:t>
            </a:r>
            <a:endParaRPr lang="vi-VN" sz="4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3C819-AAAE-49AE-944C-9D1758D39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110639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2545</Words>
  <Application>Microsoft Office PowerPoint</Application>
  <PresentationFormat>On-screen Show (16:9)</PresentationFormat>
  <Paragraphs>106</Paragraphs>
  <Slides>97</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97</vt:i4>
      </vt:variant>
    </vt:vector>
  </HeadingPairs>
  <TitlesOfParts>
    <vt:vector size="107" baseType="lpstr">
      <vt:lpstr>Arial</vt:lpstr>
      <vt:lpstr>Calibri</vt:lpstr>
      <vt:lpstr>UTM American Sans</vt:lpstr>
      <vt:lpstr>Office Theme</vt:lpstr>
      <vt:lpstr>5_Office Theme</vt:lpstr>
      <vt:lpstr>1_Office Theme</vt:lpstr>
      <vt:lpstr>7_Office Theme</vt:lpstr>
      <vt:lpstr>36_Default Design</vt:lpstr>
      <vt:lpstr>9_Office Theme</vt:lpstr>
      <vt:lpstr>3_Office Theme</vt:lpstr>
      <vt:lpstr>PowerPoint Presentation</vt:lpstr>
      <vt:lpstr>Ca nhập lễ Niềm Vinh Dự Lm. Văn Chi</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Tấm Bánh Đời Con Thanh Lâm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1 Mầu Nhiệm Tình Chúa Huy Hoàng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2 Luật Yêu THương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Kiệu Mình Thánh Chúa Ta Là Bánh Hằng Sống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Lòng Chúa Nguyễn Bang 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Nhiệm Tích </vt:lpstr>
      <vt:lpstr>**: Đây nhiệm tích vô cùng cao quý. Nào chúng ta phục bái tôn thờ. Và dấu tích ngàn xưa lưu kỳ. Phải kính nhường nghi lễ mới đây. Ta hãy lấy đức tin bù lại, nếu giác quan không cảm thấy gì. </vt:lpstr>
      <vt:lpstr>**: Dâng về Chúa Cha và Con Chúa. Lời tán dương mừng chúc vang hòa. Cùng vinh phước quyền uy danh giá. Tựa khói trầm bay tỏa ngát hương. Để tiến Chúa Thánh linh nhân hậu, khúc tán dương cảm tạ suốt đời. Amen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225</cp:revision>
  <dcterms:created xsi:type="dcterms:W3CDTF">2021-05-09T08:36:44Z</dcterms:created>
  <dcterms:modified xsi:type="dcterms:W3CDTF">2026-02-07T20:32:49Z</dcterms:modified>
</cp:coreProperties>
</file>