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9812" r:id="rId2"/>
    <p:sldId id="9793" r:id="rId3"/>
    <p:sldId id="9528" r:id="rId4"/>
    <p:sldId id="2640" r:id="rId5"/>
    <p:sldId id="9804" r:id="rId6"/>
    <p:sldId id="2641" r:id="rId7"/>
    <p:sldId id="9800" r:id="rId8"/>
    <p:sldId id="9688" r:id="rId9"/>
    <p:sldId id="9801" r:id="rId10"/>
    <p:sldId id="2644" r:id="rId11"/>
    <p:sldId id="9802" r:id="rId12"/>
    <p:sldId id="2647" r:id="rId13"/>
    <p:sldId id="9803" r:id="rId14"/>
    <p:sldId id="9813" r:id="rId15"/>
    <p:sldId id="2702" r:id="rId16"/>
    <p:sldId id="9814" r:id="rId17"/>
    <p:sldId id="9817" r:id="rId18"/>
    <p:sldId id="9815" r:id="rId19"/>
    <p:sldId id="9643" r:id="rId20"/>
    <p:sldId id="9664" r:id="rId21"/>
    <p:sldId id="9765" r:id="rId22"/>
    <p:sldId id="9788" r:id="rId23"/>
    <p:sldId id="9766" r:id="rId24"/>
    <p:sldId id="9789" r:id="rId25"/>
    <p:sldId id="9708" r:id="rId26"/>
    <p:sldId id="9790" r:id="rId27"/>
    <p:sldId id="312" r:id="rId28"/>
    <p:sldId id="9796" r:id="rId29"/>
    <p:sldId id="9775" r:id="rId30"/>
    <p:sldId id="9777" r:id="rId31"/>
    <p:sldId id="9778" r:id="rId32"/>
    <p:sldId id="9779" r:id="rId33"/>
    <p:sldId id="9807" r:id="rId34"/>
    <p:sldId id="9816"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4" autoAdjust="0"/>
    <p:restoredTop sz="94692" autoAdjust="0"/>
  </p:normalViewPr>
  <p:slideViewPr>
    <p:cSldViewPr>
      <p:cViewPr>
        <p:scale>
          <a:sx n="125" d="100"/>
          <a:sy n="125" d="100"/>
        </p:scale>
        <p:origin x="1860" y="1098"/>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statue of a person holding a cross&#10;&#10;Description automatically generated">
            <a:extLst>
              <a:ext uri="{FF2B5EF4-FFF2-40B4-BE49-F238E27FC236}">
                <a16:creationId xmlns:a16="http://schemas.microsoft.com/office/drawing/2014/main" id="{D08CB6AF-4A4B-4C81-A601-8618ED2AF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22364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0" u="sng" dirty="0">
                <a:solidFill>
                  <a:srgbClr val="F3F30D"/>
                </a:solidFill>
                <a:cs typeface="Times New Roman" panose="02020603050405020304" pitchFamily="18" charset="0"/>
              </a:rPr>
              <a:t>Tk3:</a:t>
            </a:r>
            <a:r>
              <a:rPr lang="en-US" sz="4700" b="0" dirty="0">
                <a:solidFill>
                  <a:srgbClr val="F3F30D"/>
                </a:solidFill>
                <a:cs typeface="Times New Roman" panose="02020603050405020304" pitchFamily="18" charset="0"/>
              </a:rPr>
              <a:t> </a:t>
            </a:r>
            <a:r>
              <a:rPr lang="vi-VN" sz="4700" b="0" i="0" dirty="0">
                <a:solidFill>
                  <a:schemeClr val="bg1"/>
                </a:solidFill>
                <a:effectLst/>
              </a:rPr>
              <a:t>Chính Ngài thật là Đấng con hằng luôn tin cậy. Chính Ngài là Thiên Chúa con thờ kính đêm ngày. Đây vận mạng của con do ở Chúa an bài. Ơn phù trợ, giải thoát con van nài.</a:t>
            </a:r>
            <a:endParaRPr lang="en-US" sz="47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36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100" b="0" u="sng" dirty="0">
                <a:solidFill>
                  <a:srgbClr val="F3F30D"/>
                </a:solidFill>
                <a:latin typeface="+mj-lt"/>
                <a:cs typeface="Times New Roman" panose="02020603050405020304" pitchFamily="18" charset="0"/>
              </a:rPr>
              <a:t>Tk4:</a:t>
            </a:r>
            <a:r>
              <a:rPr lang="en-US" sz="5100" b="0" dirty="0">
                <a:solidFill>
                  <a:schemeClr val="bg1"/>
                </a:solidFill>
                <a:latin typeface="+mj-lt"/>
                <a:cs typeface="Times New Roman" panose="02020603050405020304" pitchFamily="18" charset="0"/>
              </a:rPr>
              <a:t> </a:t>
            </a:r>
            <a:r>
              <a:rPr lang="vi-VN" sz="5000" b="0" i="0" dirty="0">
                <a:solidFill>
                  <a:schemeClr val="bg1"/>
                </a:solidFill>
                <a:effectLst/>
              </a:rPr>
              <a:t>Xin tỏa ngời Nhan Thánh bao từ bi, dịu hiền. Đến bảo vệ mạng con theo lượng Chúa nhân từ. Hãy mạnh dạn này ai trông cậy Chúa không rời. Thêm can trường, luôn vững tin nơi Ngài.</a:t>
            </a:r>
          </a:p>
        </p:txBody>
      </p:sp>
    </p:spTree>
    <p:extLst>
      <p:ext uri="{BB962C8B-B14F-4D97-AF65-F5344CB8AC3E}">
        <p14:creationId xmlns:p14="http://schemas.microsoft.com/office/powerpoint/2010/main" val="29921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896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on a cross&#10;&#10;Description automatically generated">
            <a:extLst>
              <a:ext uri="{FF2B5EF4-FFF2-40B4-BE49-F238E27FC236}">
                <a16:creationId xmlns:a16="http://schemas.microsoft.com/office/drawing/2014/main" id="{1FDDB571-6967-400F-97A4-ADDEC21F3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547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a:bodyPr>
          <a:lstStyle/>
          <a:p>
            <a:pPr marL="0" indent="0" algn="just">
              <a:lnSpc>
                <a:spcPct val="120000"/>
              </a:lnSpc>
              <a:buNone/>
            </a:pPr>
            <a:r>
              <a:rPr lang="vi-VN" sz="5200" dirty="0">
                <a:solidFill>
                  <a:schemeClr val="bg1"/>
                </a:solidFill>
                <a:latin typeface="+mj-lt"/>
                <a:cs typeface="Times New Roman" panose="02020603050405020304" pitchFamily="18" charset="0"/>
              </a:rPr>
              <a:t>Đức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69441"/>
          </a:xfrm>
          <a:prstGeom prst="rect">
            <a:avLst/>
          </a:prstGeom>
          <a:noFill/>
        </p:spPr>
        <p:txBody>
          <a:bodyPr wrap="square" rtlCol="0">
            <a:spAutoFit/>
          </a:bodyPr>
          <a:lstStyle/>
          <a:p>
            <a:r>
              <a:rPr lang="en-US" sz="4400" u="sng" dirty="0">
                <a:solidFill>
                  <a:srgbClr val="FFFF00"/>
                </a:solidFill>
              </a:rPr>
              <a:t>Tung </a:t>
            </a:r>
            <a:r>
              <a:rPr lang="en-US" sz="4400" u="sng" dirty="0" err="1">
                <a:solidFill>
                  <a:srgbClr val="FFFF00"/>
                </a:solidFill>
              </a:rPr>
              <a:t>Hô</a:t>
            </a:r>
            <a:r>
              <a:rPr lang="en-US" sz="4400" u="sng" dirty="0">
                <a:solidFill>
                  <a:srgbClr val="FFFF00"/>
                </a:solidFill>
              </a:rPr>
              <a:t> Tin </a:t>
            </a:r>
            <a:r>
              <a:rPr lang="en-US" sz="4400" u="sng" dirty="0" err="1">
                <a:solidFill>
                  <a:srgbClr val="FFFF00"/>
                </a:solidFill>
              </a:rPr>
              <a:t>Mừng</a:t>
            </a:r>
            <a:endParaRPr lang="en-US" sz="4400" u="sng" dirty="0">
              <a:solidFill>
                <a:srgbClr val="FFFF00"/>
              </a:solidFill>
            </a:endParaRPr>
          </a:p>
        </p:txBody>
      </p:sp>
    </p:spTree>
    <p:extLst>
      <p:ext uri="{BB962C8B-B14F-4D97-AF65-F5344CB8AC3E}">
        <p14:creationId xmlns:p14="http://schemas.microsoft.com/office/powerpoint/2010/main" val="119664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statue of a person with a crown of thorns&#10;&#10;Description automatically generated">
            <a:extLst>
              <a:ext uri="{FF2B5EF4-FFF2-40B4-BE49-F238E27FC236}">
                <a16:creationId xmlns:a16="http://schemas.microsoft.com/office/drawing/2014/main" id="{2A8B3FFF-9CB0-4AB0-96CA-16E501A85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16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ainting of a person on the cross&#10;&#10;Description automatically generated">
            <a:extLst>
              <a:ext uri="{FF2B5EF4-FFF2-40B4-BE49-F238E27FC236}">
                <a16:creationId xmlns:a16="http://schemas.microsoft.com/office/drawing/2014/main" id="{92A9EFEB-B91B-4E60-985E-41A669384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9186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cross on a rug&#10;&#10;Description automatically generated">
            <a:extLst>
              <a:ext uri="{FF2B5EF4-FFF2-40B4-BE49-F238E27FC236}">
                <a16:creationId xmlns:a16="http://schemas.microsoft.com/office/drawing/2014/main" id="{95F28902-2B78-4746-BDA6-BACA29533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04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
        <p:nvSpPr>
          <p:cNvPr id="4" name="TextBox 3">
            <a:extLst>
              <a:ext uri="{FF2B5EF4-FFF2-40B4-BE49-F238E27FC236}">
                <a16:creationId xmlns:a16="http://schemas.microsoft.com/office/drawing/2014/main" id="{B708E5E3-526D-6642-0733-FC0A3E2E555F}"/>
              </a:ext>
            </a:extLst>
          </p:cNvPr>
          <p:cNvSpPr txBox="1"/>
          <p:nvPr/>
        </p:nvSpPr>
        <p:spPr>
          <a:xfrm>
            <a:off x="3360506" y="2724150"/>
            <a:ext cx="4572000" cy="1661993"/>
          </a:xfrm>
          <a:prstGeom prst="rect">
            <a:avLst/>
          </a:prstGeom>
          <a:noFill/>
        </p:spPr>
        <p:txBody>
          <a:bodyPr wrap="square">
            <a:spAutoFit/>
          </a:bodyPr>
          <a:lstStyle/>
          <a:p>
            <a:pPr algn="ctr"/>
            <a:r>
              <a:rPr lang="en-US" sz="5400" b="1" dirty="0" err="1">
                <a:solidFill>
                  <a:srgbClr val="FFFF00"/>
                </a:solidFill>
                <a:cs typeface="Times New Roman" panose="02020603050405020304" pitchFamily="18" charset="0"/>
              </a:rPr>
              <a:t>Dân</a:t>
            </a:r>
            <a:r>
              <a:rPr lang="en-US" sz="5400" b="1" dirty="0">
                <a:solidFill>
                  <a:srgbClr val="FFFF00"/>
                </a:solidFill>
                <a:cs typeface="Times New Roman" panose="02020603050405020304" pitchFamily="18" charset="0"/>
              </a:rPr>
              <a:t> Ta </a:t>
            </a:r>
            <a:r>
              <a:rPr lang="en-US" sz="5400" b="1" dirty="0" err="1">
                <a:solidFill>
                  <a:srgbClr val="FFFF00"/>
                </a:solidFill>
                <a:cs typeface="Times New Roman" panose="02020603050405020304" pitchFamily="18" charset="0"/>
              </a:rPr>
              <a:t>Ơi</a:t>
            </a:r>
            <a:endParaRPr lang="en-US" sz="5400" b="1" dirty="0">
              <a:solidFill>
                <a:srgbClr val="FFFF00"/>
              </a:solidFill>
              <a:cs typeface="Times New Roman" panose="02020603050405020304" pitchFamily="18" charset="0"/>
            </a:endParaRPr>
          </a:p>
          <a:p>
            <a:pPr algn="ctr"/>
            <a:r>
              <a:rPr lang="en-US" sz="4800" b="1" i="1" dirty="0" err="1">
                <a:solidFill>
                  <a:prstClr val="white"/>
                </a:solidFill>
                <a:cs typeface="Times New Roman" panose="02020603050405020304" pitchFamily="18" charset="0"/>
              </a:rPr>
              <a:t>Lm</a:t>
            </a:r>
            <a:r>
              <a:rPr lang="en-US" sz="4800" b="1" i="1" dirty="0">
                <a:solidFill>
                  <a:prstClr val="white"/>
                </a:solidFill>
                <a:cs typeface="Times New Roman" panose="02020603050405020304" pitchFamily="18" charset="0"/>
              </a:rPr>
              <a:t>. Kim Long</a:t>
            </a:r>
          </a:p>
        </p:txBody>
      </p:sp>
    </p:spTree>
    <p:extLst>
      <p:ext uri="{BB962C8B-B14F-4D97-AF65-F5344CB8AC3E}">
        <p14:creationId xmlns:p14="http://schemas.microsoft.com/office/powerpoint/2010/main" val="197881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with a beard and a beard with his hands up&#10;&#10;Description automatically generated">
            <a:extLst>
              <a:ext uri="{FF2B5EF4-FFF2-40B4-BE49-F238E27FC236}">
                <a16:creationId xmlns:a16="http://schemas.microsoft.com/office/drawing/2014/main" id="{91FB658B-4246-4E05-B65A-47BB26895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137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9415941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a:solidFill>
                  <a:srgbClr val="F3F30D"/>
                </a:solidFill>
                <a:latin typeface="+mj-lt"/>
                <a:ea typeface="SimHei" panose="02010609060101010101" pitchFamily="49" charset="-122"/>
                <a:cs typeface="Times New Roman" panose="02020603050405020304" pitchFamily="18" charset="0"/>
              </a:rPr>
              <a:t>Tk1</a:t>
            </a:r>
            <a:r>
              <a:rPr lang="en-US" altLang="en-US" sz="6500" b="0" u="sng">
                <a:solidFill>
                  <a:srgbClr val="F3F30D"/>
                </a:solidFill>
                <a:latin typeface="+mj-lt"/>
                <a:ea typeface="SimHei" panose="02010609060101010101" pitchFamily="49" charset="-122"/>
                <a:cs typeface="Times New Roman" panose="02020603050405020304" pitchFamily="18" charset="0"/>
              </a:rPr>
              <a:t>:</a:t>
            </a:r>
            <a:r>
              <a:rPr lang="en-US" altLang="en-US" sz="6500" b="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cho </a:t>
            </a:r>
            <a:r>
              <a:rPr lang="en-US" sz="6500">
                <a:solidFill>
                  <a:schemeClr val="bg1"/>
                </a:solidFill>
                <a:latin typeface="+mj-lt"/>
                <a:cs typeface="Times New Roman" panose="02020603050405020304" pitchFamily="18" charset="0"/>
              </a:rPr>
              <a:t>Đ</a:t>
            </a:r>
            <a:r>
              <a:rPr lang="vi-VN" sz="6500">
                <a:solidFill>
                  <a:schemeClr val="bg1"/>
                </a:solidFill>
                <a:latin typeface="+mj-lt"/>
                <a:cs typeface="Times New Roman" panose="02020603050405020304" pitchFamily="18" charset="0"/>
              </a:rPr>
              <a:t>ấng 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277352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10373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a:solidFill>
                  <a:srgbClr val="F3F30D"/>
                </a:solidFill>
                <a:latin typeface="+mj-lt"/>
                <a:ea typeface="SimHei" panose="02010609060101010101" pitchFamily="49" charset="-122"/>
                <a:cs typeface="Times New Roman" panose="02020603050405020304" pitchFamily="18" charset="0"/>
              </a:rPr>
              <a:t>Tk2</a:t>
            </a:r>
            <a:r>
              <a:rPr lang="en-US" altLang="en-US" sz="5400" b="0" u="sng">
                <a:solidFill>
                  <a:srgbClr val="F3F30D"/>
                </a:solidFill>
                <a:latin typeface="+mj-lt"/>
                <a:ea typeface="SimHei" panose="02010609060101010101" pitchFamily="49" charset="-122"/>
                <a:cs typeface="Times New Roman" panose="02020603050405020304" pitchFamily="18" charset="0"/>
              </a:rPr>
              <a:t>:</a:t>
            </a:r>
            <a:r>
              <a:rPr lang="en-US" altLang="en-US" sz="5400">
                <a:solidFill>
                  <a:schemeClr val="bg1"/>
                </a:solidFill>
                <a:latin typeface="+mj-lt"/>
                <a:ea typeface="SimHei" panose="02010609060101010101" pitchFamily="49" charset="-122"/>
                <a:cs typeface="Times New Roman" panose="02020603050405020304" pitchFamily="18" charset="0"/>
              </a:rPr>
              <a:t> </a:t>
            </a:r>
            <a:r>
              <a:rPr lang="vi-VN" sz="5400">
                <a:solidFill>
                  <a:schemeClr val="bg1"/>
                </a:solidFill>
                <a:latin typeface="+mj-lt"/>
                <a:cs typeface="Times New Roman" panose="02020603050405020304" pitchFamily="18" charset="0"/>
              </a:rPr>
              <a:t>Phải chăng Ta đã dẫn ngươi qua sa mạc bốn mươi năm trường, cho ngươi ăn Mana, và đưa ngươi vào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ất Hứa mà ngươi dọn thập tự cho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ấng đã cứu ngươi?</a:t>
            </a:r>
          </a:p>
        </p:txBody>
      </p:sp>
    </p:spTree>
    <p:extLst>
      <p:ext uri="{BB962C8B-B14F-4D97-AF65-F5344CB8AC3E}">
        <p14:creationId xmlns:p14="http://schemas.microsoft.com/office/powerpoint/2010/main" val="16262713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74485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639749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118054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with a cross on his chest&#10;&#10;Description automatically generated">
            <a:extLst>
              <a:ext uri="{FF2B5EF4-FFF2-40B4-BE49-F238E27FC236}">
                <a16:creationId xmlns:a16="http://schemas.microsoft.com/office/drawing/2014/main" id="{0173AD7D-4F9A-4F7A-831F-F972C16B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275169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6927" y="1417588"/>
            <a:ext cx="9144000" cy="2308324"/>
          </a:xfrm>
          <a:prstGeom prst="rect">
            <a:avLst/>
          </a:prstGeom>
          <a:noFill/>
        </p:spPr>
        <p:txBody>
          <a:bodyPr wrap="square" rtlCol="0">
            <a:spAutoFit/>
          </a:bodyPr>
          <a:lstStyle/>
          <a:p>
            <a:pPr algn="ctr"/>
            <a:r>
              <a:rPr lang="en-US" sz="7200" b="1" dirty="0">
                <a:solidFill>
                  <a:srgbClr val="FFFF00"/>
                </a:solidFill>
                <a:cs typeface="Times New Roman" panose="02020603050405020304" pitchFamily="18" charset="0"/>
              </a:rPr>
              <a:t>Ca </a:t>
            </a:r>
            <a:r>
              <a:rPr lang="en-US" sz="7200" b="1" dirty="0" err="1">
                <a:solidFill>
                  <a:srgbClr val="FFFF00"/>
                </a:solidFill>
                <a:cs typeface="Times New Roman" panose="02020603050405020304" pitchFamily="18" charset="0"/>
              </a:rPr>
              <a:t>Nguyện</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Hiệp</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Lễ</a:t>
            </a:r>
            <a:endParaRPr lang="en-US" sz="7200" b="1" dirty="0">
              <a:solidFill>
                <a:srgbClr val="FFFF00"/>
              </a:solidFill>
              <a:cs typeface="Times New Roman" panose="02020603050405020304" pitchFamily="18" charset="0"/>
            </a:endParaRPr>
          </a:p>
          <a:p>
            <a:pPr algn="ctr"/>
            <a:r>
              <a:rPr lang="en-US" sz="7200" b="1" dirty="0" err="1">
                <a:solidFill>
                  <a:srgbClr val="FFFF00"/>
                </a:solidFill>
                <a:cs typeface="Times New Roman" panose="02020603050405020304" pitchFamily="18" charset="0"/>
              </a:rPr>
              <a:t>Khúc</a:t>
            </a:r>
            <a:r>
              <a:rPr lang="en-US" sz="7200" b="1" dirty="0">
                <a:solidFill>
                  <a:srgbClr val="FFFF00"/>
                </a:solidFill>
                <a:cs typeface="Times New Roman" panose="02020603050405020304" pitchFamily="18" charset="0"/>
              </a:rPr>
              <a:t> Ca </a:t>
            </a:r>
            <a:r>
              <a:rPr lang="en-US" sz="7200" b="1" dirty="0" err="1">
                <a:solidFill>
                  <a:srgbClr val="FFFF00"/>
                </a:solidFill>
                <a:cs typeface="Times New Roman" panose="02020603050405020304" pitchFamily="18" charset="0"/>
              </a:rPr>
              <a:t>Núi</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Thánh</a:t>
            </a:r>
            <a:endParaRPr lang="en-US" sz="7200"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FFFF00"/>
                </a:solidFill>
                <a:latin typeface="+mj-lt"/>
                <a:cs typeface="Times New Roman" panose="02020603050405020304" pitchFamily="18" charset="0"/>
              </a:rPr>
              <a:t>Thánh</a:t>
            </a:r>
            <a:r>
              <a:rPr lang="en-US" sz="8800" b="1" dirty="0">
                <a:solidFill>
                  <a:srgbClr val="FFFF00"/>
                </a:solidFill>
                <a:latin typeface="+mj-lt"/>
                <a:cs typeface="Times New Roman" panose="02020603050405020304" pitchFamily="18" charset="0"/>
              </a:rPr>
              <a:t> </a:t>
            </a:r>
            <a:r>
              <a:rPr lang="en-US" sz="8800" b="1" dirty="0" err="1">
                <a:solidFill>
                  <a:srgbClr val="FFFF00"/>
                </a:solidFill>
                <a:latin typeface="+mj-lt"/>
                <a:cs typeface="Times New Roman" panose="02020603050405020304" pitchFamily="18" charset="0"/>
              </a:rPr>
              <a:t>Vịnh</a:t>
            </a:r>
            <a:r>
              <a:rPr lang="en-US" sz="8800" b="1" dirty="0">
                <a:solidFill>
                  <a:srgbClr val="FFFF00"/>
                </a:solidFill>
                <a:latin typeface="+mj-lt"/>
                <a:cs typeface="Times New Roman" panose="02020603050405020304" pitchFamily="18" charset="0"/>
              </a:rPr>
              <a:t> 30</a:t>
            </a: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Thanh </a:t>
            </a:r>
            <a:r>
              <a:rPr lang="en-US" sz="6600" b="1" i="1" dirty="0" err="1">
                <a:solidFill>
                  <a:schemeClr val="bg1"/>
                </a:solidFill>
                <a:latin typeface="+mj-lt"/>
                <a:cs typeface="Times New Roman" panose="02020603050405020304" pitchFamily="18" charset="0"/>
              </a:rPr>
              <a:t>Lâm</a:t>
            </a:r>
            <a:endParaRPr lang="en-US" sz="6600" b="1" i="1" dirty="0">
              <a:solidFill>
                <a:schemeClr val="bg1"/>
              </a:solidFill>
              <a:latin typeface="+mj-lt"/>
              <a:cs typeface="Times New Roman" panose="02020603050405020304" pitchFamily="18" charset="0"/>
            </a:endParaRPr>
          </a:p>
          <a:p>
            <a:pPr algn="ctr"/>
            <a:r>
              <a:rPr lang="en-US" sz="6600" b="1" i="1" dirty="0">
                <a:solidFill>
                  <a:schemeClr val="bg1"/>
                </a:solidFill>
                <a:latin typeface="+mj-lt"/>
                <a:cs typeface="Times New Roman" panose="02020603050405020304" pitchFamily="18" charset="0"/>
              </a:rPr>
              <a:t>4 </a:t>
            </a:r>
            <a:r>
              <a:rPr lang="en-US" sz="6600" b="1" i="1" dirty="0" err="1">
                <a:solidFill>
                  <a:schemeClr val="bg1"/>
                </a:solidFill>
                <a:latin typeface="+mj-lt"/>
                <a:cs typeface="Times New Roman" panose="02020603050405020304" pitchFamily="18" charset="0"/>
              </a:rPr>
              <a:t>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Mẹ nhìn con yêu giờ máu thắm tuôn tràn. Lòng Mẹ đau thương con thấu chăng. Gió cuốn mây đen, trùm kín khắp muôn phương. Núi Thánh cô đơn sầu thương.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222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Lệ</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tràn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trên</a:t>
            </a:r>
            <a:r>
              <a:rPr lang="en-US" sz="8000" b="0" dirty="0">
                <a:solidFill>
                  <a:schemeClr val="bg1"/>
                </a:solidFill>
                <a:latin typeface="+mj-lt"/>
                <a:cs typeface="Times New Roman" panose="02020603050405020304" pitchFamily="18" charset="0"/>
              </a:rPr>
              <a:t> mi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khóc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nỗi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thảm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sầu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Thập</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tự</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oan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khiên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ngàn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đắng</a:t>
            </a:r>
            <a:r>
              <a:rPr lang="en-US" sz="8000" dirty="0">
                <a:solidFill>
                  <a:schemeClr val="bg1"/>
                </a:solidFill>
                <a:latin typeface="+mj-lt"/>
                <a:cs typeface="Times New Roman" panose="02020603050405020304" pitchFamily="18" charset="0"/>
              </a:rPr>
              <a:t> cay.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tối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đau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Lòng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Chúa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rất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từ</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mình</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đầy</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muôn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vết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nhơ</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trần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gian</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Này Mẹ, thân con giờ cứu thoát muôn loài. Rửa sạch bao nhiêu tội thế nhân. Chén đắng con dâng, trọn Thánh ý Cha lành. Phó thác nơi Cha từ nhân.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hằng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mong</a:t>
            </a:r>
            <a:r>
              <a:rPr lang="en-US" sz="8000" b="0" dirty="0">
                <a:solidFill>
                  <a:schemeClr val="bg1"/>
                </a:solidFill>
                <a:latin typeface="+mj-lt"/>
                <a:cs typeface="Times New Roman" panose="02020603050405020304" pitchFamily="18" charset="0"/>
              </a:rPr>
              <a:t> con </a:t>
            </a:r>
            <a:r>
              <a:rPr lang="en-US" sz="8000" b="0" dirty="0" err="1">
                <a:solidFill>
                  <a:schemeClr val="bg1"/>
                </a:solidFill>
                <a:latin typeface="+mj-lt"/>
                <a:cs typeface="Times New Roman" panose="02020603050405020304" pitchFamily="18" charset="0"/>
              </a:rPr>
              <a:t>ngủ</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đắm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giấc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yên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bình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Từng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giờ</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thương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chóng</a:t>
            </a:r>
            <a:r>
              <a:rPr lang="en-US" sz="8000" b="0" dirty="0">
                <a:solidFill>
                  <a:schemeClr val="bg1"/>
                </a:solidFill>
                <a:latin typeface="+mj-lt"/>
                <a:cs typeface="Times New Roman" panose="02020603050405020304" pitchFamily="18" charset="0"/>
              </a:rPr>
              <a:t> qua. </a:t>
            </a:r>
            <a:r>
              <a:rPr lang="en-US" sz="8000" b="0" dirty="0" err="1">
                <a:solidFill>
                  <a:schemeClr val="bg1"/>
                </a:solidFill>
                <a:latin typeface="+mj-lt"/>
                <a:cs typeface="Times New Roman" panose="02020603050405020304" pitchFamily="18" charset="0"/>
              </a:rPr>
              <a:t>Thánh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đêm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khuya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Chìm</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khuất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sương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mờ</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tội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tình</a:t>
            </a:r>
            <a:r>
              <a:rPr lang="en-US" sz="8000" dirty="0">
                <a:solidFill>
                  <a:schemeClr val="bg1"/>
                </a:solidFill>
                <a:latin typeface="+mj-lt"/>
                <a:cs typeface="Times New Roman" panose="02020603050405020304" pitchFamily="18" charset="0"/>
              </a:rPr>
              <a:t> chi </a:t>
            </a:r>
            <a:r>
              <a:rPr lang="en-US" sz="8000" dirty="0" err="1">
                <a:solidFill>
                  <a:schemeClr val="bg1"/>
                </a:solidFill>
                <a:latin typeface="+mj-lt"/>
                <a:cs typeface="Times New Roman" panose="02020603050405020304" pitchFamily="18" charset="0"/>
              </a:rPr>
              <a:t>hỡi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loại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ơi</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2823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with a cross on his chest&#10;&#10;Description automatically generated">
            <a:extLst>
              <a:ext uri="{FF2B5EF4-FFF2-40B4-BE49-F238E27FC236}">
                <a16:creationId xmlns:a16="http://schemas.microsoft.com/office/drawing/2014/main" id="{0173AD7D-4F9A-4F7A-831F-F972C16B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419775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428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i="0" dirty="0">
                <a:solidFill>
                  <a:schemeClr val="bg1"/>
                </a:solidFill>
                <a:effectLst/>
              </a:rPr>
              <a:t>Con tìm về núp bóng bên mình Chúa nương nhờ. Chớ để lòng con tủi thân, sầu héo bao giờ. Linh hồn này xin phó dâng về Chúa trung hậu. Xin rủ tình ban xuống ơn cứu độ.</a:t>
            </a:r>
            <a:endParaRPr lang="en-US" sz="54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3441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000" b="0" u="sng" dirty="0">
                <a:solidFill>
                  <a:srgbClr val="F3F30D"/>
                </a:solidFill>
                <a:cs typeface="Times New Roman" panose="02020603050405020304" pitchFamily="18" charset="0"/>
              </a:rPr>
              <a:t>Tk2:</a:t>
            </a:r>
            <a:r>
              <a:rPr lang="en-US" sz="5000" b="0" dirty="0">
                <a:solidFill>
                  <a:schemeClr val="bg1"/>
                </a:solidFill>
                <a:cs typeface="Times New Roman" panose="02020603050405020304" pitchFamily="18" charset="0"/>
              </a:rPr>
              <a:t> </a:t>
            </a:r>
            <a:r>
              <a:rPr lang="vi-VN" sz="5000" b="0" i="0" dirty="0">
                <a:solidFill>
                  <a:schemeClr val="bg1"/>
                </a:solidFill>
                <a:effectLst/>
              </a:rPr>
              <a:t>Quân địch thù vây xúm quanh chọc phá, trêu ghẹo. Đám bạn bè thân thiết nay nhạo báng, chê cười. Hết mọi người xa lánh không nhìn đến thân này. Như chiếc bình nay đã vỡ tan tành.</a:t>
            </a:r>
          </a:p>
        </p:txBody>
      </p:sp>
    </p:spTree>
    <p:extLst>
      <p:ext uri="{BB962C8B-B14F-4D97-AF65-F5344CB8AC3E}">
        <p14:creationId xmlns:p14="http://schemas.microsoft.com/office/powerpoint/2010/main" val="332741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211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728</Words>
  <Application>Microsoft Office PowerPoint</Application>
  <PresentationFormat>On-screen Show (16:9)</PresentationFormat>
  <Paragraphs>40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UTM American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177</cp:revision>
  <dcterms:created xsi:type="dcterms:W3CDTF">2021-05-09T08:36:44Z</dcterms:created>
  <dcterms:modified xsi:type="dcterms:W3CDTF">2026-02-07T21:37:13Z</dcterms:modified>
</cp:coreProperties>
</file>