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81"/>
  </p:notesMasterIdLst>
  <p:sldIdLst>
    <p:sldId id="9657" r:id="rId6"/>
    <p:sldId id="359" r:id="rId7"/>
    <p:sldId id="9717" r:id="rId8"/>
    <p:sldId id="9748" r:id="rId9"/>
    <p:sldId id="9838" r:id="rId10"/>
    <p:sldId id="402" r:id="rId11"/>
    <p:sldId id="9683" r:id="rId12"/>
    <p:sldId id="9684" r:id="rId13"/>
    <p:sldId id="9685" r:id="rId14"/>
    <p:sldId id="9836" r:id="rId15"/>
    <p:sldId id="9835" r:id="rId16"/>
    <p:sldId id="9837" r:id="rId17"/>
    <p:sldId id="9749" r:id="rId18"/>
    <p:sldId id="262" r:id="rId19"/>
    <p:sldId id="2592" r:id="rId20"/>
    <p:sldId id="9686" r:id="rId21"/>
    <p:sldId id="9687" r:id="rId22"/>
    <p:sldId id="9701" r:id="rId23"/>
    <p:sldId id="9739" r:id="rId24"/>
    <p:sldId id="9839" r:id="rId25"/>
    <p:sldId id="9528" r:id="rId26"/>
    <p:sldId id="2640" r:id="rId27"/>
    <p:sldId id="2641" r:id="rId28"/>
    <p:sldId id="9702" r:id="rId29"/>
    <p:sldId id="9688" r:id="rId30"/>
    <p:sldId id="2644" r:id="rId31"/>
    <p:sldId id="9703" r:id="rId32"/>
    <p:sldId id="2647" r:id="rId33"/>
    <p:sldId id="2650" r:id="rId34"/>
    <p:sldId id="9704" r:id="rId35"/>
    <p:sldId id="9743" r:id="rId36"/>
    <p:sldId id="2702" r:id="rId37"/>
    <p:sldId id="9738" r:id="rId38"/>
    <p:sldId id="9723" r:id="rId39"/>
    <p:sldId id="9724" r:id="rId40"/>
    <p:sldId id="9725" r:id="rId41"/>
    <p:sldId id="9726" r:id="rId42"/>
    <p:sldId id="9727" r:id="rId43"/>
    <p:sldId id="9728" r:id="rId44"/>
    <p:sldId id="9729" r:id="rId45"/>
    <p:sldId id="9730" r:id="rId46"/>
    <p:sldId id="9731" r:id="rId47"/>
    <p:sldId id="9732" r:id="rId48"/>
    <p:sldId id="9733" r:id="rId49"/>
    <p:sldId id="9734" r:id="rId50"/>
    <p:sldId id="9735" r:id="rId51"/>
    <p:sldId id="9736" r:id="rId52"/>
    <p:sldId id="9643" r:id="rId53"/>
    <p:sldId id="1680" r:id="rId54"/>
    <p:sldId id="9611" r:id="rId55"/>
    <p:sldId id="9645" r:id="rId56"/>
    <p:sldId id="9719" r:id="rId57"/>
    <p:sldId id="9744" r:id="rId58"/>
    <p:sldId id="9745" r:id="rId59"/>
    <p:sldId id="9746" r:id="rId60"/>
    <p:sldId id="9747" r:id="rId61"/>
    <p:sldId id="312" r:id="rId62"/>
    <p:sldId id="9740" r:id="rId63"/>
    <p:sldId id="313" r:id="rId64"/>
    <p:sldId id="9664" r:id="rId65"/>
    <p:sldId id="9665" r:id="rId66"/>
    <p:sldId id="9706" r:id="rId67"/>
    <p:sldId id="9707" r:id="rId68"/>
    <p:sldId id="9708" r:id="rId69"/>
    <p:sldId id="9709" r:id="rId70"/>
    <p:sldId id="9710" r:id="rId71"/>
    <p:sldId id="9711" r:id="rId72"/>
    <p:sldId id="9840" r:id="rId73"/>
    <p:sldId id="445" r:id="rId74"/>
    <p:sldId id="441" r:id="rId75"/>
    <p:sldId id="9712" r:id="rId76"/>
    <p:sldId id="442" r:id="rId77"/>
    <p:sldId id="9713" r:id="rId78"/>
    <p:sldId id="9714" r:id="rId79"/>
    <p:sldId id="9841" r:id="rId8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1992" y="696"/>
      </p:cViewPr>
      <p:guideLst>
        <p:guide orient="horz" pos="1620"/>
        <p:guide pos="2880"/>
      </p:guideLst>
    </p:cSldViewPr>
  </p:slideViewPr>
  <p:outlineViewPr>
    <p:cViewPr>
      <p:scale>
        <a:sx n="33" d="100"/>
        <a:sy n="33" d="100"/>
      </p:scale>
      <p:origin x="0" y="1801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presProps" Target="presProps.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C2E55-0B7A-46B6-89E3-C427EE1C5D7F}" type="datetimeFigureOut">
              <a:rPr lang="en-US" smtClean="0"/>
              <a:t>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E05B-CEB4-4C3A-A639-A17791DAD581}" type="slidenum">
              <a:rPr lang="en-US" smtClean="0"/>
              <a:t>‹#›</a:t>
            </a:fld>
            <a:endParaRPr lang="en-US"/>
          </a:p>
        </p:txBody>
      </p:sp>
    </p:spTree>
    <p:extLst>
      <p:ext uri="{BB962C8B-B14F-4D97-AF65-F5344CB8AC3E}">
        <p14:creationId xmlns:p14="http://schemas.microsoft.com/office/powerpoint/2010/main" val="159112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220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233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337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38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1EE96-3EDD-45FB-A5B6-97740F4813AE}" type="datetimeFigureOut">
              <a:rPr lang="en-US" smtClean="0">
                <a:solidFill>
                  <a:prstClr val="black">
                    <a:tint val="75000"/>
                  </a:prstClr>
                </a:solidFill>
              </a:rPr>
              <a:pPr/>
              <a:t>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482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1EE96-3EDD-45FB-A5B6-97740F4813AE}" type="datetimeFigureOut">
              <a:rPr lang="en-US" smtClean="0">
                <a:solidFill>
                  <a:prstClr val="black">
                    <a:tint val="75000"/>
                  </a:prstClr>
                </a:solidFill>
              </a:rPr>
              <a:pPr/>
              <a:t>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190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EE96-3EDD-45FB-A5B6-97740F4813AE}" type="datetimeFigureOut">
              <a:rPr lang="en-US" smtClean="0">
                <a:solidFill>
                  <a:prstClr val="black">
                    <a:tint val="75000"/>
                  </a:prstClr>
                </a:solidFill>
              </a:rPr>
              <a:pPr/>
              <a:t>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411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32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389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983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003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15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357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348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272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656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38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97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761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171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53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71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9976849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8345063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6587607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4763745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7317726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276942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6865901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1735409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50502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601765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702109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543119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40699974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6126755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t>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8875827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t>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445823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t>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7030941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t>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2245479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t>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694884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t>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5024503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6025741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127643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2/7/2026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11EE96-3EDD-45FB-A5B6-97740F4813AE}"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114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239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2/7/2026</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349567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t>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0473387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FFFF00"/>
              </a:solidFill>
              <a:latin typeface="+mj-lt"/>
              <a:ea typeface="Tahoma" pitchFamily="34" charset="0"/>
              <a:cs typeface="Times New Roman" pitchFamily="18" charset="0"/>
            </a:endParaRPr>
          </a:p>
          <a:p>
            <a:pPr marL="0" indent="0" algn="just">
              <a:lnSpc>
                <a:spcPct val="120000"/>
              </a:lnSpc>
              <a:buNone/>
            </a:pPr>
            <a:endParaRPr lang="en-US" sz="60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 y="0"/>
            <a:ext cx="9140428" cy="5143500"/>
          </a:xfrm>
          <a:prstGeom prst="rect">
            <a:avLst/>
          </a:prstGeom>
        </p:spPr>
      </p:pic>
      <p:pic>
        <p:nvPicPr>
          <p:cNvPr id="5" name="Picture 4" descr="A cross tied to a pole&#10;&#10;Description automatically generated">
            <a:extLst>
              <a:ext uri="{FF2B5EF4-FFF2-40B4-BE49-F238E27FC236}">
                <a16:creationId xmlns:a16="http://schemas.microsoft.com/office/drawing/2014/main" id="{20D1356F-46FC-4566-81B8-BCC6BC0FCB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065235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err="1">
                <a:solidFill>
                  <a:srgbClr val="FFFF00"/>
                </a:solidFill>
                <a:effectLst/>
                <a:cs typeface="Times New Roman" panose="02020603050405020304" pitchFamily="18" charset="0"/>
              </a:rPr>
              <a:t>Đk</a:t>
            </a:r>
            <a:r>
              <a:rPr lang="en-US" sz="5400" b="0" u="sng" dirty="0">
                <a:solidFill>
                  <a:srgbClr val="FFFF00"/>
                </a:solidFill>
                <a:effectLst/>
                <a:cs typeface="Times New Roman" panose="02020603050405020304" pitchFamily="18" charset="0"/>
              </a:rPr>
              <a:t>:</a:t>
            </a:r>
            <a:r>
              <a:rPr lang="en-US" sz="5400" b="0" dirty="0">
                <a:solidFill>
                  <a:schemeClr val="bg1"/>
                </a:solidFill>
                <a:effectLst/>
                <a:cs typeface="Times New Roman" panose="02020603050405020304" pitchFamily="18" charset="0"/>
              </a:rPr>
              <a:t> </a:t>
            </a:r>
            <a:r>
              <a:rPr lang="vi-VN" sz="5400" dirty="0">
                <a:solidFill>
                  <a:schemeClr val="bg1"/>
                </a:solidFill>
                <a:cs typeface="Times New Roman" panose="02020603050405020304" pitchFamily="18" charset="0"/>
              </a:rPr>
              <a:t>Hoan hô Con Vua Đa-vít, hoan hô Con Vua Đa-vít Đấng nhân danh Chúa mà đến. Hoan hô Con Vua Đa-vít, hoan hô Con Vua Đa-vít Đấng nhân danh Chúa mà đến.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a:solidFill>
                  <a:srgbClr val="FFFF00"/>
                </a:solidFill>
                <a:effectLst/>
                <a:cs typeface="Times New Roman" panose="02020603050405020304" pitchFamily="18" charset="0"/>
              </a:rPr>
              <a:t>Tk3:</a:t>
            </a:r>
            <a:r>
              <a:rPr lang="en-US" sz="5400" dirty="0">
                <a:solidFill>
                  <a:schemeClr val="bg1"/>
                </a:solidFill>
                <a:cs typeface="Times New Roman" panose="02020603050405020304" pitchFamily="18" charset="0"/>
              </a:rPr>
              <a:t> </a:t>
            </a:r>
            <a:r>
              <a:rPr lang="vi-VN" sz="5400" dirty="0">
                <a:solidFill>
                  <a:schemeClr val="bg1"/>
                </a:solidFill>
                <a:cs typeface="Times New Roman" panose="02020603050405020304" pitchFamily="18" charset="0"/>
              </a:rPr>
              <a:t>Muôn người chung tiếng ngợi khen chúc vinh, đây Thiên Chúa ta sáng như bình minh. Người đang ngự đến thống trị khắp nơi, hứa ban Nước trời đời đời sáng ngời.</a:t>
            </a:r>
            <a:endParaRPr lang="en-US" sz="5400" b="0" dirty="0">
              <a:solidFill>
                <a:schemeClr val="bg1"/>
              </a:solidFill>
              <a:effectLst/>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err="1">
                <a:solidFill>
                  <a:srgbClr val="FFFF00"/>
                </a:solidFill>
                <a:effectLst/>
                <a:cs typeface="Times New Roman" panose="02020603050405020304" pitchFamily="18" charset="0"/>
              </a:rPr>
              <a:t>Đk</a:t>
            </a:r>
            <a:r>
              <a:rPr lang="en-US" sz="5400" b="0" u="sng" dirty="0">
                <a:solidFill>
                  <a:srgbClr val="FFFF00"/>
                </a:solidFill>
                <a:effectLst/>
                <a:cs typeface="Times New Roman" panose="02020603050405020304" pitchFamily="18" charset="0"/>
              </a:rPr>
              <a:t>:</a:t>
            </a:r>
            <a:r>
              <a:rPr lang="en-US" sz="5400" b="0" dirty="0">
                <a:solidFill>
                  <a:schemeClr val="bg1"/>
                </a:solidFill>
                <a:effectLst/>
                <a:cs typeface="Times New Roman" panose="02020603050405020304" pitchFamily="18" charset="0"/>
              </a:rPr>
              <a:t> </a:t>
            </a:r>
            <a:r>
              <a:rPr lang="vi-VN" sz="5400" dirty="0">
                <a:solidFill>
                  <a:schemeClr val="bg1"/>
                </a:solidFill>
                <a:cs typeface="Times New Roman" panose="02020603050405020304" pitchFamily="18" charset="0"/>
              </a:rPr>
              <a:t>Hoan hô Con Vua Đa-vít, hoan hô Con Vua Đa-vít Đấng nhân danh Chúa mà đến. Hoan hô Con Vua Đa-vít, hoan hô Con Vua Đa-vít Đấng nhân danh Chúa mà đến.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FFFF00"/>
              </a:solidFill>
              <a:latin typeface="+mj-lt"/>
              <a:ea typeface="Tahoma" pitchFamily="34" charset="0"/>
              <a:cs typeface="Times New Roman" pitchFamily="18" charset="0"/>
            </a:endParaRPr>
          </a:p>
          <a:p>
            <a:pPr marL="0" indent="0" algn="just">
              <a:lnSpc>
                <a:spcPct val="120000"/>
              </a:lnSpc>
              <a:buNone/>
            </a:pPr>
            <a:endParaRPr lang="en-US" sz="60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merican Sans"/>
              <a:ea typeface="+mn-ea"/>
              <a:cs typeface="+mn-cs"/>
            </a:endParaRPr>
          </a:p>
        </p:txBody>
      </p:sp>
      <p:pic>
        <p:nvPicPr>
          <p:cNvPr id="6" name="Picture 5" descr="A group of people riding a donkey&#10;&#10;Description automatically generated">
            <a:extLst>
              <a:ext uri="{FF2B5EF4-FFF2-40B4-BE49-F238E27FC236}">
                <a16:creationId xmlns:a16="http://schemas.microsoft.com/office/drawing/2014/main" id="{198B00D9-33E5-4AAF-861C-9648BCE500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9398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u="sng" dirty="0">
                <a:solidFill>
                  <a:srgbClr val="FFFF00"/>
                </a:solidFill>
                <a:latin typeface="+mj-lt"/>
                <a:ea typeface="Tahoma" pitchFamily="34" charset="0"/>
                <a:cs typeface="Times New Roman" pitchFamily="18" charset="0"/>
              </a:rPr>
              <a:t>Ca </a:t>
            </a:r>
            <a:r>
              <a:rPr lang="en-US" sz="6600" b="0" u="sng" dirty="0" err="1">
                <a:solidFill>
                  <a:srgbClr val="FFFF00"/>
                </a:solidFill>
                <a:latin typeface="+mj-lt"/>
                <a:ea typeface="Tahoma" pitchFamily="34" charset="0"/>
                <a:cs typeface="Times New Roman" pitchFamily="18" charset="0"/>
              </a:rPr>
              <a:t>nhập</a:t>
            </a:r>
            <a:r>
              <a:rPr lang="en-US" sz="6600" b="0" u="sng" dirty="0">
                <a:solidFill>
                  <a:srgbClr val="FFFF00"/>
                </a:solidFill>
                <a:latin typeface="+mj-lt"/>
                <a:ea typeface="Tahoma" pitchFamily="34" charset="0"/>
                <a:cs typeface="Times New Roman" pitchFamily="18" charset="0"/>
              </a:rPr>
              <a:t> </a:t>
            </a:r>
            <a:r>
              <a:rPr lang="en-US" sz="6600" b="0" u="sng" dirty="0" err="1">
                <a:solidFill>
                  <a:srgbClr val="FFFF00"/>
                </a:solidFill>
                <a:latin typeface="+mj-lt"/>
                <a:ea typeface="Tahoma" pitchFamily="34" charset="0"/>
                <a:cs typeface="Times New Roman" pitchFamily="18" charset="0"/>
              </a:rPr>
              <a:t>lễ</a:t>
            </a:r>
            <a:br>
              <a:rPr lang="en-US" sz="6600" b="0" u="sng" dirty="0">
                <a:solidFill>
                  <a:srgbClr val="FFFF00"/>
                </a:solidFill>
                <a:latin typeface="+mj-lt"/>
                <a:ea typeface="Tahoma" pitchFamily="34" charset="0"/>
                <a:cs typeface="Times New Roman" pitchFamily="18" charset="0"/>
              </a:rPr>
            </a:br>
            <a:r>
              <a:rPr lang="en-US" sz="6000" b="0" dirty="0" err="1">
                <a:solidFill>
                  <a:srgbClr val="FFFF00"/>
                </a:solidFill>
                <a:latin typeface="+mj-lt"/>
                <a:ea typeface="Tahoma" pitchFamily="34" charset="0"/>
                <a:cs typeface="Times New Roman" pitchFamily="18" charset="0"/>
              </a:rPr>
              <a:t>Hoan</a:t>
            </a:r>
            <a:r>
              <a:rPr lang="en-US" sz="6000" b="0" dirty="0">
                <a:solidFill>
                  <a:srgbClr val="FFFF00"/>
                </a:solidFill>
                <a:latin typeface="+mj-lt"/>
                <a:ea typeface="Tahoma" pitchFamily="34" charset="0"/>
                <a:cs typeface="Times New Roman" pitchFamily="18" charset="0"/>
              </a:rPr>
              <a:t> </a:t>
            </a:r>
            <a:r>
              <a:rPr lang="en-US" sz="6000" b="0" dirty="0" err="1">
                <a:solidFill>
                  <a:srgbClr val="FFFF00"/>
                </a:solidFill>
                <a:latin typeface="+mj-lt"/>
                <a:ea typeface="Tahoma" pitchFamily="34" charset="0"/>
                <a:cs typeface="Times New Roman" pitchFamily="18" charset="0"/>
              </a:rPr>
              <a:t>Hô</a:t>
            </a:r>
            <a:r>
              <a:rPr lang="en-US" sz="6000" b="0" dirty="0">
                <a:solidFill>
                  <a:srgbClr val="FFFF00"/>
                </a:solidFill>
                <a:latin typeface="+mj-lt"/>
                <a:ea typeface="Tahoma" pitchFamily="34" charset="0"/>
                <a:cs typeface="Times New Roman" pitchFamily="18" charset="0"/>
              </a:rPr>
              <a:t> Con </a:t>
            </a:r>
            <a:r>
              <a:rPr lang="en-US" sz="6000" b="0" dirty="0" err="1">
                <a:solidFill>
                  <a:srgbClr val="FFFF00"/>
                </a:solidFill>
                <a:latin typeface="+mj-lt"/>
                <a:ea typeface="Tahoma" pitchFamily="34" charset="0"/>
                <a:cs typeface="Times New Roman" pitchFamily="18" charset="0"/>
              </a:rPr>
              <a:t>Vua</a:t>
            </a:r>
            <a:r>
              <a:rPr lang="en-US" sz="6000" b="0" dirty="0">
                <a:solidFill>
                  <a:srgbClr val="FFFF00"/>
                </a:solidFill>
                <a:latin typeface="+mj-lt"/>
                <a:ea typeface="Tahoma" pitchFamily="34" charset="0"/>
                <a:cs typeface="Times New Roman" pitchFamily="18" charset="0"/>
              </a:rPr>
              <a:t> </a:t>
            </a:r>
            <a:r>
              <a:rPr lang="en-US" sz="6000" b="0" dirty="0" err="1">
                <a:solidFill>
                  <a:srgbClr val="FFFF00"/>
                </a:solidFill>
                <a:latin typeface="+mj-lt"/>
                <a:ea typeface="Tahoma" pitchFamily="34" charset="0"/>
                <a:cs typeface="Times New Roman" pitchFamily="18" charset="0"/>
              </a:rPr>
              <a:t>Đa-Vít</a:t>
            </a:r>
            <a:br>
              <a:rPr lang="en-US" sz="13800" b="0" dirty="0">
                <a:solidFill>
                  <a:srgbClr val="FFFF00"/>
                </a:solidFill>
                <a:latin typeface="+mj-lt"/>
                <a:ea typeface="Tahoma" pitchFamily="34" charset="0"/>
                <a:cs typeface="Times New Roman" pitchFamily="18" charset="0"/>
              </a:rPr>
            </a:br>
            <a:r>
              <a:rPr lang="en-US" sz="5400" b="0" i="1" dirty="0" err="1">
                <a:solidFill>
                  <a:schemeClr val="bg1"/>
                </a:solidFill>
                <a:latin typeface="+mj-lt"/>
                <a:ea typeface="Tahoma" pitchFamily="34" charset="0"/>
                <a:cs typeface="Times New Roman" pitchFamily="18" charset="0"/>
              </a:rPr>
              <a:t>Lm</a:t>
            </a:r>
            <a:r>
              <a:rPr lang="en-US" sz="5400" b="0" i="1" dirty="0">
                <a:solidFill>
                  <a:schemeClr val="bg1"/>
                </a:solidFill>
                <a:latin typeface="+mj-lt"/>
                <a:ea typeface="Tahoma" pitchFamily="34" charset="0"/>
                <a:cs typeface="Times New Roman" pitchFamily="18" charset="0"/>
              </a:rPr>
              <a:t>. Mi </a:t>
            </a:r>
            <a:r>
              <a:rPr lang="en-US" sz="5400" b="0" i="1" dirty="0" err="1">
                <a:solidFill>
                  <a:schemeClr val="bg1"/>
                </a:solidFill>
                <a:latin typeface="+mj-lt"/>
                <a:ea typeface="Tahoma" pitchFamily="34" charset="0"/>
                <a:cs typeface="Times New Roman" pitchFamily="18" charset="0"/>
              </a:rPr>
              <a:t>Trầm</a:t>
            </a:r>
            <a:endParaRPr lang="en-US" sz="6600" b="0" i="1"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854633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4511300"/>
          </a:xfrm>
          <a:prstGeom prst="rect">
            <a:avLst/>
          </a:prstGeom>
        </p:spPr>
        <p:txBody>
          <a:bodyPr wrap="square">
            <a:spAutoFit/>
          </a:bodyPr>
          <a:lstStyle/>
          <a:p>
            <a:pPr algn="just">
              <a:lnSpc>
                <a:spcPct val="120000"/>
              </a:lnSpc>
            </a:pPr>
            <a:r>
              <a:rPr lang="en-US" sz="4900" b="1" u="sng">
                <a:solidFill>
                  <a:srgbClr val="FFFF00"/>
                </a:solidFill>
                <a:latin typeface="+mj-lt"/>
                <a:cs typeface="Times New Roman" panose="02020603050405020304" pitchFamily="18" charset="0"/>
              </a:rPr>
              <a:t>Tk1</a:t>
            </a:r>
            <a:r>
              <a:rPr lang="en-US" sz="4900" b="1" u="sng" dirty="0">
                <a:solidFill>
                  <a:srgbClr val="FFFF00"/>
                </a:solidFill>
                <a:latin typeface="+mj-lt"/>
                <a:cs typeface="Times New Roman" panose="02020603050405020304" pitchFamily="18" charset="0"/>
              </a:rPr>
              <a:t>:</a:t>
            </a:r>
            <a:r>
              <a:rPr lang="en-US" sz="4900" b="1" dirty="0">
                <a:solidFill>
                  <a:srgbClr val="FFFF00"/>
                </a:solidFill>
                <a:latin typeface="+mj-lt"/>
                <a:cs typeface="Times New Roman" panose="02020603050405020304" pitchFamily="18" charset="0"/>
              </a:rPr>
              <a:t> </a:t>
            </a:r>
            <a:r>
              <a:rPr lang="vi-VN" sz="4900" b="1" dirty="0">
                <a:solidFill>
                  <a:schemeClr val="bg1"/>
                </a:solidFill>
                <a:latin typeface="+mj-lt"/>
                <a:cs typeface="Times New Roman" panose="02020603050405020304" pitchFamily="18" charset="0"/>
              </a:rPr>
              <a:t>Tay cầm nhành lá miệng luôn hát ca, tung hô Chúa ta khúc khải hoàn ca. Này muôn cửa hỡi hãy mở cánh cao, đón Vua muôn đời này Người tiến vào.</a:t>
            </a:r>
            <a:endParaRPr lang="en-US" sz="4900" b="1" dirty="0">
              <a:solidFill>
                <a:schemeClr val="bg1"/>
              </a:solidFill>
              <a:latin typeface="+mj-lt"/>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rmAutofit/>
          </a:bodyPr>
          <a:lstStyle/>
          <a:p>
            <a:pPr marL="0" indent="0" algn="just">
              <a:lnSpc>
                <a:spcPct val="140000"/>
              </a:lnSpc>
              <a:buNone/>
            </a:pPr>
            <a:r>
              <a:rPr lang="en-US" sz="4600" b="0" u="sng" dirty="0" err="1">
                <a:solidFill>
                  <a:srgbClr val="FFFF00"/>
                </a:solidFill>
                <a:latin typeface="+mj-lt"/>
                <a:cs typeface="Times New Roman" panose="02020603050405020304" pitchFamily="18" charset="0"/>
              </a:rPr>
              <a:t>Đk</a:t>
            </a:r>
            <a:r>
              <a:rPr lang="en-US" sz="4600" b="0" u="sng" dirty="0">
                <a:solidFill>
                  <a:srgbClr val="FFFF00"/>
                </a:solidFill>
                <a:latin typeface="+mj-lt"/>
                <a:cs typeface="Times New Roman" panose="02020603050405020304" pitchFamily="18" charset="0"/>
              </a:rPr>
              <a:t>:</a:t>
            </a:r>
            <a:r>
              <a:rPr lang="en-US" sz="4600" b="0" dirty="0">
                <a:solidFill>
                  <a:srgbClr val="FFFF00"/>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Hoan</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hô</a:t>
            </a:r>
            <a:r>
              <a:rPr lang="en-US" sz="4600" b="0" dirty="0">
                <a:solidFill>
                  <a:schemeClr val="bg1"/>
                </a:solidFill>
                <a:latin typeface="+mj-lt"/>
                <a:cs typeface="Times New Roman" panose="02020603050405020304" pitchFamily="18" charset="0"/>
              </a:rPr>
              <a:t> Con </a:t>
            </a:r>
            <a:r>
              <a:rPr lang="en-US" sz="4600" b="0" dirty="0" err="1">
                <a:solidFill>
                  <a:schemeClr val="bg1"/>
                </a:solidFill>
                <a:latin typeface="+mj-lt"/>
                <a:cs typeface="Times New Roman" panose="02020603050405020304" pitchFamily="18" charset="0"/>
              </a:rPr>
              <a:t>Vua</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Đa-vít</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hoan</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hô</a:t>
            </a:r>
            <a:r>
              <a:rPr lang="en-US" sz="4600" b="0" dirty="0">
                <a:solidFill>
                  <a:schemeClr val="bg1"/>
                </a:solidFill>
                <a:latin typeface="+mj-lt"/>
                <a:cs typeface="Times New Roman" panose="02020603050405020304" pitchFamily="18" charset="0"/>
              </a:rPr>
              <a:t> Con </a:t>
            </a:r>
            <a:r>
              <a:rPr lang="en-US" sz="4600" b="0" dirty="0" err="1">
                <a:solidFill>
                  <a:schemeClr val="bg1"/>
                </a:solidFill>
                <a:latin typeface="+mj-lt"/>
                <a:cs typeface="Times New Roman" panose="02020603050405020304" pitchFamily="18" charset="0"/>
              </a:rPr>
              <a:t>Vua</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Đa-vít</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Đấng</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nhân</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danh</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Chúa</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mà</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đến</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Hoan</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hô</a:t>
            </a:r>
            <a:r>
              <a:rPr lang="en-US" sz="4600" b="0" dirty="0">
                <a:solidFill>
                  <a:schemeClr val="bg1"/>
                </a:solidFill>
                <a:latin typeface="+mj-lt"/>
                <a:cs typeface="Times New Roman" panose="02020603050405020304" pitchFamily="18" charset="0"/>
              </a:rPr>
              <a:t> Con </a:t>
            </a:r>
            <a:r>
              <a:rPr lang="en-US" sz="4600" b="0" dirty="0" err="1">
                <a:solidFill>
                  <a:schemeClr val="bg1"/>
                </a:solidFill>
                <a:latin typeface="+mj-lt"/>
                <a:cs typeface="Times New Roman" panose="02020603050405020304" pitchFamily="18" charset="0"/>
              </a:rPr>
              <a:t>Vua</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Đa-vít</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hoan</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hô</a:t>
            </a:r>
            <a:r>
              <a:rPr lang="en-US" sz="4600" b="0" dirty="0">
                <a:solidFill>
                  <a:schemeClr val="bg1"/>
                </a:solidFill>
                <a:latin typeface="+mj-lt"/>
                <a:cs typeface="Times New Roman" panose="02020603050405020304" pitchFamily="18" charset="0"/>
              </a:rPr>
              <a:t> Con </a:t>
            </a:r>
            <a:r>
              <a:rPr lang="en-US" sz="4600" b="0" dirty="0" err="1">
                <a:solidFill>
                  <a:schemeClr val="bg1"/>
                </a:solidFill>
                <a:latin typeface="+mj-lt"/>
                <a:cs typeface="Times New Roman" panose="02020603050405020304" pitchFamily="18" charset="0"/>
              </a:rPr>
              <a:t>Vua</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Đa-vít</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Đấng</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nhân</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danh</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Chúa</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mà</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đến</a:t>
            </a:r>
            <a:r>
              <a:rPr lang="en-US" sz="4600" b="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224273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4601452"/>
          </a:xfrm>
          <a:prstGeom prst="rect">
            <a:avLst/>
          </a:prstGeom>
        </p:spPr>
        <p:txBody>
          <a:bodyPr wrap="square">
            <a:spAutoFit/>
          </a:bodyPr>
          <a:lstStyle/>
          <a:p>
            <a:pPr algn="just">
              <a:lnSpc>
                <a:spcPct val="120000"/>
              </a:lnSpc>
            </a:pPr>
            <a:r>
              <a:rPr lang="en-US" sz="5000" b="1" u="sng">
                <a:solidFill>
                  <a:srgbClr val="FFFF00"/>
                </a:solidFill>
                <a:latin typeface="+mj-lt"/>
                <a:cs typeface="Times New Roman" panose="02020603050405020304" pitchFamily="18" charset="0"/>
              </a:rPr>
              <a:t>Tk2</a:t>
            </a:r>
            <a:r>
              <a:rPr lang="en-US" sz="5000" b="1" u="sng" dirty="0">
                <a:solidFill>
                  <a:srgbClr val="FFFF00"/>
                </a:solidFill>
                <a:latin typeface="+mj-lt"/>
                <a:cs typeface="Times New Roman" panose="02020603050405020304" pitchFamily="18" charset="0"/>
              </a:rPr>
              <a:t>:</a:t>
            </a:r>
            <a:r>
              <a:rPr lang="en-US" sz="5000" b="1" dirty="0">
                <a:solidFill>
                  <a:srgbClr val="FFFF00"/>
                </a:solidFill>
                <a:latin typeface="+mj-lt"/>
                <a:cs typeface="Times New Roman" panose="02020603050405020304" pitchFamily="18" charset="0"/>
              </a:rPr>
              <a:t> </a:t>
            </a:r>
            <a:r>
              <a:rPr lang="vi-VN" sz="5000" b="1" dirty="0">
                <a:solidFill>
                  <a:schemeClr val="bg1"/>
                </a:solidFill>
                <a:latin typeface="+mj-lt"/>
                <a:cs typeface="Times New Roman" panose="02020603050405020304" pitchFamily="18" charset="0"/>
              </a:rPr>
              <a:t>Ca mừng Con Chúa là Vua chúng ta, muôn dân khắp nơi vỗ ta</a:t>
            </a:r>
            <a:r>
              <a:rPr lang="en-US" sz="5000" b="1" dirty="0">
                <a:solidFill>
                  <a:schemeClr val="bg1"/>
                </a:solidFill>
                <a:latin typeface="+mj-lt"/>
                <a:cs typeface="Times New Roman" panose="02020603050405020304" pitchFamily="18" charset="0"/>
              </a:rPr>
              <a:t>y</a:t>
            </a:r>
            <a:r>
              <a:rPr lang="vi-VN" sz="5000" b="1" dirty="0">
                <a:solidFill>
                  <a:schemeClr val="bg1"/>
                </a:solidFill>
                <a:latin typeface="+mj-lt"/>
                <a:cs typeface="Times New Roman" panose="02020603050405020304" pitchFamily="18" charset="0"/>
              </a:rPr>
              <a:t> hoà ca. Này Vua ngự đến tiếng kèn tấu vang, hát ca reo mừng này ngày khải hoàn.</a:t>
            </a:r>
            <a:endParaRPr lang="en-US" sz="50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443498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rmAutofit/>
          </a:bodyPr>
          <a:lstStyle/>
          <a:p>
            <a:pPr marL="0" indent="0" algn="just">
              <a:lnSpc>
                <a:spcPct val="140000"/>
              </a:lnSpc>
              <a:buNone/>
            </a:pPr>
            <a:r>
              <a:rPr lang="en-US" sz="4600" b="0" u="sng" dirty="0" err="1">
                <a:solidFill>
                  <a:srgbClr val="FFFF00"/>
                </a:solidFill>
                <a:latin typeface="+mj-lt"/>
                <a:cs typeface="Times New Roman" panose="02020603050405020304" pitchFamily="18" charset="0"/>
              </a:rPr>
              <a:t>Đk</a:t>
            </a:r>
            <a:r>
              <a:rPr lang="en-US" sz="4600" b="0" u="sng" dirty="0">
                <a:solidFill>
                  <a:srgbClr val="FFFF00"/>
                </a:solidFill>
                <a:latin typeface="+mj-lt"/>
                <a:cs typeface="Times New Roman" panose="02020603050405020304" pitchFamily="18" charset="0"/>
              </a:rPr>
              <a:t>:</a:t>
            </a:r>
            <a:r>
              <a:rPr lang="en-US" sz="4600" b="0" dirty="0">
                <a:solidFill>
                  <a:srgbClr val="FFFF00"/>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Hoan</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hô</a:t>
            </a:r>
            <a:r>
              <a:rPr lang="en-US" sz="4600" b="0" dirty="0">
                <a:solidFill>
                  <a:schemeClr val="bg1"/>
                </a:solidFill>
                <a:latin typeface="+mj-lt"/>
                <a:cs typeface="Times New Roman" panose="02020603050405020304" pitchFamily="18" charset="0"/>
              </a:rPr>
              <a:t> Con </a:t>
            </a:r>
            <a:r>
              <a:rPr lang="en-US" sz="4600" b="0" dirty="0" err="1">
                <a:solidFill>
                  <a:schemeClr val="bg1"/>
                </a:solidFill>
                <a:latin typeface="+mj-lt"/>
                <a:cs typeface="Times New Roman" panose="02020603050405020304" pitchFamily="18" charset="0"/>
              </a:rPr>
              <a:t>Vua</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Đa-vít</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hoan</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hô</a:t>
            </a:r>
            <a:r>
              <a:rPr lang="en-US" sz="4600" b="0" dirty="0">
                <a:solidFill>
                  <a:schemeClr val="bg1"/>
                </a:solidFill>
                <a:latin typeface="+mj-lt"/>
                <a:cs typeface="Times New Roman" panose="02020603050405020304" pitchFamily="18" charset="0"/>
              </a:rPr>
              <a:t> Con </a:t>
            </a:r>
            <a:r>
              <a:rPr lang="en-US" sz="4600" b="0" dirty="0" err="1">
                <a:solidFill>
                  <a:schemeClr val="bg1"/>
                </a:solidFill>
                <a:latin typeface="+mj-lt"/>
                <a:cs typeface="Times New Roman" panose="02020603050405020304" pitchFamily="18" charset="0"/>
              </a:rPr>
              <a:t>Vua</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Đa-vít</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Đấng</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nhân</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danh</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Chúa</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mà</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đến</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Hoan</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hô</a:t>
            </a:r>
            <a:r>
              <a:rPr lang="en-US" sz="4600" b="0" dirty="0">
                <a:solidFill>
                  <a:schemeClr val="bg1"/>
                </a:solidFill>
                <a:latin typeface="+mj-lt"/>
                <a:cs typeface="Times New Roman" panose="02020603050405020304" pitchFamily="18" charset="0"/>
              </a:rPr>
              <a:t> Con </a:t>
            </a:r>
            <a:r>
              <a:rPr lang="en-US" sz="4600" b="0" dirty="0" err="1">
                <a:solidFill>
                  <a:schemeClr val="bg1"/>
                </a:solidFill>
                <a:latin typeface="+mj-lt"/>
                <a:cs typeface="Times New Roman" panose="02020603050405020304" pitchFamily="18" charset="0"/>
              </a:rPr>
              <a:t>Vua</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Đa-vít</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hoan</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hô</a:t>
            </a:r>
            <a:r>
              <a:rPr lang="en-US" sz="4600" b="0" dirty="0">
                <a:solidFill>
                  <a:schemeClr val="bg1"/>
                </a:solidFill>
                <a:latin typeface="+mj-lt"/>
                <a:cs typeface="Times New Roman" panose="02020603050405020304" pitchFamily="18" charset="0"/>
              </a:rPr>
              <a:t> Con </a:t>
            </a:r>
            <a:r>
              <a:rPr lang="en-US" sz="4600" b="0" dirty="0" err="1">
                <a:solidFill>
                  <a:schemeClr val="bg1"/>
                </a:solidFill>
                <a:latin typeface="+mj-lt"/>
                <a:cs typeface="Times New Roman" panose="02020603050405020304" pitchFamily="18" charset="0"/>
              </a:rPr>
              <a:t>Vua</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Đa-vít</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Đấng</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nhân</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danh</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Chúa</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mà</a:t>
            </a:r>
            <a:r>
              <a:rPr lang="en-US" sz="4600" b="0" dirty="0">
                <a:solidFill>
                  <a:schemeClr val="bg1"/>
                </a:solidFill>
                <a:latin typeface="+mj-lt"/>
                <a:cs typeface="Times New Roman" panose="02020603050405020304" pitchFamily="18" charset="0"/>
              </a:rPr>
              <a:t> </a:t>
            </a:r>
            <a:r>
              <a:rPr lang="en-US" sz="4600" b="0" dirty="0" err="1">
                <a:solidFill>
                  <a:schemeClr val="bg1"/>
                </a:solidFill>
                <a:latin typeface="+mj-lt"/>
                <a:cs typeface="Times New Roman" panose="02020603050405020304" pitchFamily="18" charset="0"/>
              </a:rPr>
              <a:t>đến</a:t>
            </a:r>
            <a:r>
              <a:rPr lang="en-US" sz="4600" b="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2852716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group of people holding palm leaves&#10;&#10;Description automatically generated">
            <a:extLst>
              <a:ext uri="{FF2B5EF4-FFF2-40B4-BE49-F238E27FC236}">
                <a16:creationId xmlns:a16="http://schemas.microsoft.com/office/drawing/2014/main" id="{EA3D58BF-859F-4E00-A88D-E876A3EF75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09912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0" dirty="0" err="1">
                <a:solidFill>
                  <a:srgbClr val="FFFF00"/>
                </a:solidFill>
                <a:latin typeface="+mj-lt"/>
                <a:cs typeface="Times New Roman" pitchFamily="18" charset="0"/>
              </a:rPr>
              <a:t>Tập</a:t>
            </a:r>
            <a:r>
              <a:rPr lang="en-US" sz="7000" b="0" dirty="0">
                <a:solidFill>
                  <a:srgbClr val="FFFF00"/>
                </a:solidFill>
                <a:latin typeface="+mj-lt"/>
                <a:cs typeface="Times New Roman" pitchFamily="18" charset="0"/>
              </a:rPr>
              <a:t> </a:t>
            </a:r>
            <a:r>
              <a:rPr lang="en-US" sz="7000" b="0" dirty="0" err="1">
                <a:solidFill>
                  <a:srgbClr val="FFFF00"/>
                </a:solidFill>
                <a:latin typeface="+mj-lt"/>
                <a:cs typeface="Times New Roman" pitchFamily="18" charset="0"/>
              </a:rPr>
              <a:t>Hát</a:t>
            </a:r>
            <a:r>
              <a:rPr lang="en-US" sz="7000" b="0" dirty="0">
                <a:solidFill>
                  <a:srgbClr val="FFFF00"/>
                </a:solidFill>
                <a:latin typeface="+mj-lt"/>
                <a:cs typeface="Times New Roman" pitchFamily="18" charset="0"/>
              </a:rPr>
              <a:t> </a:t>
            </a:r>
            <a:r>
              <a:rPr lang="en-US" sz="7000" b="0" dirty="0" err="1">
                <a:solidFill>
                  <a:srgbClr val="FFFF00"/>
                </a:solidFill>
                <a:latin typeface="+mj-lt"/>
                <a:cs typeface="Times New Roman" pitchFamily="18" charset="0"/>
              </a:rPr>
              <a:t>Cộng</a:t>
            </a:r>
            <a:r>
              <a:rPr lang="en-US" sz="7000" b="0" dirty="0">
                <a:solidFill>
                  <a:srgbClr val="FFFF00"/>
                </a:solidFill>
                <a:latin typeface="+mj-lt"/>
                <a:cs typeface="Times New Roman" pitchFamily="18" charset="0"/>
              </a:rPr>
              <a:t> </a:t>
            </a:r>
            <a:r>
              <a:rPr lang="en-US" sz="7000" b="0" dirty="0" err="1">
                <a:solidFill>
                  <a:srgbClr val="FFFF00"/>
                </a:solidFill>
                <a:latin typeface="+mj-lt"/>
                <a:cs typeface="Times New Roman" pitchFamily="18" charset="0"/>
              </a:rPr>
              <a:t>Đoàn</a:t>
            </a:r>
            <a:endParaRPr lang="en-US" sz="7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FFFF00"/>
              </a:solidFill>
              <a:latin typeface="+mj-lt"/>
              <a:ea typeface="Tahoma" pitchFamily="34" charset="0"/>
              <a:cs typeface="Times New Roman" pitchFamily="18" charset="0"/>
            </a:endParaRPr>
          </a:p>
          <a:p>
            <a:pPr marL="0" indent="0" algn="just">
              <a:lnSpc>
                <a:spcPct val="120000"/>
              </a:lnSpc>
              <a:buNone/>
            </a:pPr>
            <a:endParaRPr lang="en-US" sz="60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merican Sans"/>
              <a:ea typeface="+mn-ea"/>
              <a:cs typeface="+mn-cs"/>
            </a:endParaRPr>
          </a:p>
        </p:txBody>
      </p:sp>
      <p:pic>
        <p:nvPicPr>
          <p:cNvPr id="6" name="Picture 5" descr="A poster with a picture of a person sleeping on a bed&#10;&#10;Description automatically generated">
            <a:extLst>
              <a:ext uri="{FF2B5EF4-FFF2-40B4-BE49-F238E27FC236}">
                <a16:creationId xmlns:a16="http://schemas.microsoft.com/office/drawing/2014/main" id="{261CA57E-92AC-4058-93D0-EEB44471C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28117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414B13-3667-4DE9-A310-573FDBDEE528}"/>
              </a:ext>
            </a:extLst>
          </p:cNvPr>
          <p:cNvSpPr txBox="1"/>
          <p:nvPr/>
        </p:nvSpPr>
        <p:spPr>
          <a:xfrm>
            <a:off x="0" y="1123950"/>
            <a:ext cx="9144000" cy="3477875"/>
          </a:xfrm>
          <a:prstGeom prst="rect">
            <a:avLst/>
          </a:prstGeom>
          <a:noFill/>
        </p:spPr>
        <p:txBody>
          <a:bodyPr wrap="square" rtlCol="0">
            <a:spAutoFit/>
          </a:bodyPr>
          <a:lstStyle/>
          <a:p>
            <a:pPr algn="ctr"/>
            <a:r>
              <a:rPr lang="en-US" sz="8800" b="1" err="1">
                <a:solidFill>
                  <a:srgbClr val="FFFF00"/>
                </a:solidFill>
                <a:latin typeface="+mj-lt"/>
                <a:cs typeface="Times New Roman" panose="02020603050405020304" pitchFamily="18" charset="0"/>
              </a:rPr>
              <a:t>Thánh</a:t>
            </a:r>
            <a:r>
              <a:rPr lang="en-US" sz="8800" b="1">
                <a:solidFill>
                  <a:srgbClr val="FFFF00"/>
                </a:solidFill>
                <a:latin typeface="+mj-lt"/>
                <a:cs typeface="Times New Roman" panose="02020603050405020304" pitchFamily="18" charset="0"/>
              </a:rPr>
              <a:t> Vịnh </a:t>
            </a:r>
            <a:r>
              <a:rPr lang="en-US" sz="8800" b="1" dirty="0">
                <a:solidFill>
                  <a:srgbClr val="FFFF00"/>
                </a:solidFill>
                <a:latin typeface="+mj-lt"/>
                <a:cs typeface="Times New Roman" panose="02020603050405020304" pitchFamily="18" charset="0"/>
              </a:rPr>
              <a:t>21</a:t>
            </a:r>
          </a:p>
          <a:p>
            <a:pPr algn="ctr"/>
            <a:r>
              <a:rPr lang="en-US" sz="6600" b="1" i="1" dirty="0" err="1">
                <a:solidFill>
                  <a:schemeClr val="bg1"/>
                </a:solidFill>
                <a:latin typeface="+mj-lt"/>
                <a:cs typeface="Times New Roman" panose="02020603050405020304" pitchFamily="18" charset="0"/>
              </a:rPr>
              <a:t>Lm</a:t>
            </a:r>
            <a:r>
              <a:rPr lang="en-US" sz="6600" b="1" i="1" dirty="0">
                <a:solidFill>
                  <a:schemeClr val="bg1"/>
                </a:solidFill>
                <a:latin typeface="+mj-lt"/>
                <a:cs typeface="Times New Roman" panose="02020603050405020304" pitchFamily="18" charset="0"/>
              </a:rPr>
              <a:t>. Kim Long</a:t>
            </a:r>
          </a:p>
          <a:p>
            <a:pPr algn="ctr"/>
            <a:r>
              <a:rPr lang="en-US" sz="6600" b="1" i="1">
                <a:solidFill>
                  <a:schemeClr val="bg1"/>
                </a:solidFill>
                <a:latin typeface="+mj-lt"/>
                <a:cs typeface="Times New Roman" panose="02020603050405020304" pitchFamily="18" charset="0"/>
              </a:rPr>
              <a:t>5 câu</a:t>
            </a:r>
            <a:endParaRPr lang="en-US" sz="6600" b="1" i="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882410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Sao </a:t>
            </a:r>
            <a:r>
              <a:rPr lang="en-US" sz="8000" b="0" dirty="0" err="1">
                <a:solidFill>
                  <a:schemeClr val="bg1"/>
                </a:solidFill>
                <a:latin typeface="+mj-lt"/>
                <a:cs typeface="Times New Roman" panose="02020603050405020304" pitchFamily="18" charset="0"/>
              </a:rPr>
              <a:t>Ngài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nỡ</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bỏ</a:t>
            </a:r>
            <a:r>
              <a:rPr lang="en-US" sz="8000" b="0" dirty="0">
                <a:solidFill>
                  <a:schemeClr val="bg1"/>
                </a:solidFill>
                <a:latin typeface="+mj-lt"/>
                <a:cs typeface="Times New Roman" panose="02020603050405020304" pitchFamily="18" charset="0"/>
              </a:rPr>
              <a:t> con.</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315665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a:bodyPr>
          <a:lstStyle/>
          <a:p>
            <a:pPr algn="just">
              <a:lnSpc>
                <a:spcPct val="118000"/>
              </a:lnSpc>
            </a:pPr>
            <a:r>
              <a:rPr lang="en-US" sz="5400" b="0" u="sng" dirty="0">
                <a:solidFill>
                  <a:srgbClr val="FFFF00"/>
                </a:solidFill>
                <a:latin typeface="+mj-lt"/>
                <a:cs typeface="Times New Roman" panose="02020603050405020304" pitchFamily="18" charset="0"/>
              </a:rPr>
              <a:t>Tk1:</a:t>
            </a:r>
            <a:r>
              <a:rPr lang="en-US" sz="5400" b="0" dirty="0">
                <a:solidFill>
                  <a:srgbClr val="FFFF00"/>
                </a:solidFill>
                <a:latin typeface="+mj-lt"/>
                <a:cs typeface="Times New Roman" panose="02020603050405020304" pitchFamily="18" charset="0"/>
              </a:rPr>
              <a:t> </a:t>
            </a:r>
            <a:r>
              <a:rPr lang="vi-VN" sz="5400" b="0" dirty="0">
                <a:solidFill>
                  <a:schemeClr val="bg1"/>
                </a:solidFill>
                <a:latin typeface="+mj-lt"/>
                <a:cs typeface="Times New Roman" panose="02020603050405020304" pitchFamily="18" charset="0"/>
              </a:rPr>
              <a:t>Bao người nhiếc mắng, vừa thấy bóng con là họ đã chê bai:  Tên này luôn kính tin Chúa Trời, nếu thương tình, hẳn là Ngài lo giải thoát</a:t>
            </a:r>
            <a:r>
              <a:rPr lang="en-US" sz="5400" b="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2950269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Sao </a:t>
            </a:r>
            <a:r>
              <a:rPr lang="en-US" sz="8000" b="0" dirty="0" err="1">
                <a:solidFill>
                  <a:schemeClr val="bg1"/>
                </a:solidFill>
                <a:latin typeface="+mj-lt"/>
                <a:cs typeface="Times New Roman" panose="02020603050405020304" pitchFamily="18" charset="0"/>
              </a:rPr>
              <a:t>Ngài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nỡ</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bỏ</a:t>
            </a:r>
            <a:r>
              <a:rPr lang="en-US" sz="8000" b="0" dirty="0">
                <a:solidFill>
                  <a:schemeClr val="bg1"/>
                </a:solidFill>
                <a:latin typeface="+mj-lt"/>
                <a:cs typeface="Times New Roman" panose="02020603050405020304" pitchFamily="18" charset="0"/>
              </a:rPr>
              <a:t> con.</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54196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100" b="0" u="sng" dirty="0">
              <a:solidFill>
                <a:srgbClr val="F3F30D"/>
              </a:solidFill>
              <a:latin typeface="+mj-lt"/>
              <a:cs typeface="Times New Roman" panose="02020603050405020304" pitchFamily="18" charset="0"/>
            </a:endParaRPr>
          </a:p>
          <a:p>
            <a:pPr algn="just">
              <a:lnSpc>
                <a:spcPct val="110000"/>
              </a:lnSpc>
            </a:pPr>
            <a:r>
              <a:rPr lang="en-US" sz="5400" b="0" u="sng" dirty="0">
                <a:solidFill>
                  <a:srgbClr val="F3F30D"/>
                </a:solidFill>
                <a:latin typeface="+mj-lt"/>
                <a:cs typeface="Times New Roman" panose="02020603050405020304" pitchFamily="18" charset="0"/>
              </a:rPr>
              <a:t>Tk2:</a:t>
            </a:r>
            <a:r>
              <a:rPr lang="en-US" sz="5400" b="0" dirty="0">
                <a:solidFill>
                  <a:schemeClr val="bg1"/>
                </a:solidFill>
                <a:latin typeface="+mj-lt"/>
                <a:cs typeface="Times New Roman" panose="02020603050405020304" pitchFamily="18" charset="0"/>
              </a:rPr>
              <a:t> </a:t>
            </a:r>
            <a:r>
              <a:rPr lang="vi-VN" sz="5400" b="0" dirty="0">
                <a:solidFill>
                  <a:schemeClr val="bg1"/>
                </a:solidFill>
                <a:latin typeface="+mj-lt"/>
                <a:cs typeface="Times New Roman" panose="02020603050405020304" pitchFamily="18" charset="0"/>
              </a:rPr>
              <a:t>Ác thù xấn tới, tựa lũ chó vây chặt, đâm thủng chân tay.  Xương xẩu con đếm xem vắn dài, mắt căm hờn nhìn chòng chọc con nhạo báng.</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327416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rmAutofit/>
          </a:bodyPr>
          <a:lstStyle/>
          <a:p>
            <a:pPr marL="0" indent="0" algn="just">
              <a:lnSpc>
                <a:spcPct val="120000"/>
              </a:lnSpc>
              <a:buNone/>
            </a:pPr>
            <a:r>
              <a:rPr lang="en-US" sz="4400" b="0" u="sng" dirty="0">
                <a:solidFill>
                  <a:srgbClr val="F3F30D"/>
                </a:solidFill>
                <a:latin typeface="+mj-lt"/>
                <a:cs typeface="Times New Roman" panose="02020603050405020304" pitchFamily="18" charset="0"/>
              </a:rPr>
              <a:t>Tk3:</a:t>
            </a:r>
            <a:r>
              <a:rPr lang="en-US" sz="4400" b="0" dirty="0">
                <a:solidFill>
                  <a:srgbClr val="F3F30D"/>
                </a:solidFill>
                <a:latin typeface="+mj-lt"/>
                <a:cs typeface="Times New Roman" panose="02020603050405020304" pitchFamily="18" charset="0"/>
              </a:rPr>
              <a:t> </a:t>
            </a:r>
            <a:r>
              <a:rPr lang="vi-VN" sz="5400" b="0" dirty="0">
                <a:solidFill>
                  <a:schemeClr val="bg1"/>
                </a:solidFill>
                <a:latin typeface="+mj-lt"/>
                <a:cs typeface="Times New Roman" panose="02020603050405020304" pitchFamily="18" charset="0"/>
              </a:rPr>
              <a:t>Chia phần áo khoác, còn chiếc áo trong họ cũng bắt thăm luôn.  Ôi lạy Thiên Chúa con nương nhờ, cứu con cùng, Ngài đừng lìa xa, bỏ thí. </a:t>
            </a:r>
            <a:endParaRPr lang="en-US" sz="4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68687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Sao </a:t>
            </a:r>
            <a:r>
              <a:rPr lang="en-US" sz="8000" b="0" dirty="0" err="1">
                <a:solidFill>
                  <a:schemeClr val="bg1"/>
                </a:solidFill>
                <a:latin typeface="+mj-lt"/>
                <a:cs typeface="Times New Roman" panose="02020603050405020304" pitchFamily="18" charset="0"/>
              </a:rPr>
              <a:t>Ngài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nỡ</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bỏ</a:t>
            </a:r>
            <a:r>
              <a:rPr lang="en-US" sz="8000" b="0" dirty="0">
                <a:solidFill>
                  <a:schemeClr val="bg1"/>
                </a:solidFill>
                <a:latin typeface="+mj-lt"/>
                <a:cs typeface="Times New Roman" panose="02020603050405020304" pitchFamily="18" charset="0"/>
              </a:rPr>
              <a:t> con.</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804938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lnSpc>
                <a:spcPct val="110000"/>
              </a:lnSpc>
            </a:pPr>
            <a:r>
              <a:rPr lang="en-US" sz="5200" b="0" u="sng" dirty="0">
                <a:solidFill>
                  <a:srgbClr val="F3F30D"/>
                </a:solidFill>
                <a:latin typeface="+mj-lt"/>
                <a:cs typeface="Times New Roman" panose="02020603050405020304" pitchFamily="18" charset="0"/>
              </a:rPr>
              <a:t>Tk4:</a:t>
            </a:r>
            <a:r>
              <a:rPr lang="en-US" sz="5200" b="0" dirty="0">
                <a:solidFill>
                  <a:schemeClr val="bg1"/>
                </a:solidFill>
                <a:latin typeface="+mj-lt"/>
                <a:cs typeface="Times New Roman" panose="02020603050405020304" pitchFamily="18" charset="0"/>
              </a:rPr>
              <a:t> </a:t>
            </a:r>
            <a:r>
              <a:rPr lang="vi-VN" sz="5200" b="0" dirty="0">
                <a:solidFill>
                  <a:schemeClr val="bg1"/>
                </a:solidFill>
                <a:latin typeface="+mj-lt"/>
                <a:cs typeface="Times New Roman" panose="02020603050405020304" pitchFamily="18" charset="0"/>
              </a:rPr>
              <a:t>Con nguyện mãi mãi, truyền bá Thánh Danh Ngài cho khắp anh em.  Xin được lên tiếng nơi công hội, tiến dâng Ngài một bài ngợi ca mừng kính. </a:t>
            </a:r>
            <a:endParaRPr lang="en-US" sz="5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992179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rmAutofit/>
          </a:bodyPr>
          <a:lstStyle/>
          <a:p>
            <a:pPr marL="0" indent="0" algn="just">
              <a:lnSpc>
                <a:spcPct val="120000"/>
              </a:lnSpc>
              <a:buNone/>
            </a:pPr>
            <a:r>
              <a:rPr lang="en-US" sz="5200" b="0" u="sng" dirty="0">
                <a:solidFill>
                  <a:srgbClr val="F3F30D"/>
                </a:solidFill>
                <a:latin typeface="+mj-lt"/>
                <a:cs typeface="Times New Roman" panose="02020603050405020304" pitchFamily="18" charset="0"/>
              </a:rPr>
              <a:t>Tk5:</a:t>
            </a:r>
            <a:r>
              <a:rPr lang="en-US" sz="5200" b="0" dirty="0">
                <a:solidFill>
                  <a:srgbClr val="F3F30D"/>
                </a:solidFill>
                <a:latin typeface="+mj-lt"/>
                <a:cs typeface="Times New Roman" panose="02020603050405020304" pitchFamily="18" charset="0"/>
              </a:rPr>
              <a:t> </a:t>
            </a:r>
            <a:r>
              <a:rPr lang="vi-VN" sz="5200" b="0" dirty="0">
                <a:solidFill>
                  <a:schemeClr val="bg1"/>
                </a:solidFill>
                <a:latin typeface="+mj-lt"/>
                <a:cs typeface="Times New Roman" panose="02020603050405020304" pitchFamily="18" charset="0"/>
              </a:rPr>
              <a:t>Ai sợ kính Chúa, nào cất tiếng lên mà cung chúc tôn vinh.  Miêu duệ Gia-cóp mau ca mừng, Ích-diên nào thần phục quyền uy của Chúa. </a:t>
            </a:r>
            <a:endParaRPr lang="en-US" sz="5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648812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Sao </a:t>
            </a:r>
            <a:r>
              <a:rPr lang="en-US" sz="8000" b="0" dirty="0" err="1">
                <a:solidFill>
                  <a:schemeClr val="bg1"/>
                </a:solidFill>
                <a:latin typeface="+mj-lt"/>
                <a:cs typeface="Times New Roman" panose="02020603050405020304" pitchFamily="18" charset="0"/>
              </a:rPr>
              <a:t>Ngài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nỡ</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bỏ</a:t>
            </a:r>
            <a:r>
              <a:rPr lang="en-US" sz="8000" b="0" dirty="0">
                <a:solidFill>
                  <a:schemeClr val="bg1"/>
                </a:solidFill>
                <a:latin typeface="+mj-lt"/>
                <a:cs typeface="Times New Roman" panose="02020603050405020304" pitchFamily="18" charset="0"/>
              </a:rPr>
              <a:t> con.</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793477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Sao </a:t>
            </a:r>
            <a:r>
              <a:rPr lang="en-US" sz="8000" b="0" dirty="0" err="1">
                <a:solidFill>
                  <a:schemeClr val="bg1"/>
                </a:solidFill>
                <a:latin typeface="+mj-lt"/>
                <a:cs typeface="Times New Roman" panose="02020603050405020304" pitchFamily="18" charset="0"/>
              </a:rPr>
              <a:t>Ngài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nỡ</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bỏ</a:t>
            </a:r>
            <a:r>
              <a:rPr lang="en-US" sz="8000" b="0" dirty="0">
                <a:solidFill>
                  <a:schemeClr val="bg1"/>
                </a:solidFill>
                <a:latin typeface="+mj-lt"/>
                <a:cs typeface="Times New Roman" panose="02020603050405020304" pitchFamily="18" charset="0"/>
              </a:rPr>
              <a:t> con.</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278522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FFFF00"/>
              </a:solidFill>
              <a:latin typeface="+mj-lt"/>
              <a:ea typeface="Tahoma" pitchFamily="34" charset="0"/>
              <a:cs typeface="Times New Roman" pitchFamily="18" charset="0"/>
            </a:endParaRPr>
          </a:p>
          <a:p>
            <a:pPr marL="0" indent="0" algn="just">
              <a:lnSpc>
                <a:spcPct val="120000"/>
              </a:lnSpc>
              <a:buNone/>
            </a:pPr>
            <a:endParaRPr lang="en-US" sz="60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4" name="Picture 3">
            <a:extLst>
              <a:ext uri="{FF2B5EF4-FFF2-40B4-BE49-F238E27FC236}">
                <a16:creationId xmlns:a16="http://schemas.microsoft.com/office/drawing/2014/main" id="{12AF47F3-07F8-49EC-A115-640370E033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478152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742950"/>
            <a:ext cx="9144000" cy="4400550"/>
          </a:xfrm>
        </p:spPr>
        <p:txBody>
          <a:bodyPr>
            <a:normAutofit fontScale="85000" lnSpcReduction="10000"/>
          </a:bodyPr>
          <a:lstStyle/>
          <a:p>
            <a:pPr marL="0" indent="0" algn="just">
              <a:lnSpc>
                <a:spcPct val="120000"/>
              </a:lnSpc>
              <a:buNone/>
            </a:pPr>
            <a:r>
              <a:rPr lang="vi-VN" sz="5200" b="0">
                <a:solidFill>
                  <a:schemeClr val="bg1"/>
                </a:solidFill>
                <a:latin typeface="+mj-lt"/>
                <a:cs typeface="Times New Roman" panose="02020603050405020304" pitchFamily="18" charset="0"/>
              </a:rPr>
              <a:t>Đức </a:t>
            </a:r>
            <a:r>
              <a:rPr lang="vi-VN" sz="5200" b="0" dirty="0">
                <a:solidFill>
                  <a:schemeClr val="bg1"/>
                </a:solidFill>
                <a:latin typeface="+mj-lt"/>
                <a:cs typeface="Times New Roman" panose="02020603050405020304" pitchFamily="18" charset="0"/>
              </a:rPr>
              <a:t>Ki-tô vì chúng ta đã vâng lời cho đến chết, và chết trên thập giá.  Vì thế, Thiên Chúa đã tôn vinh Người, ban cho Người một danh hiệu vượt trên mọi danh hiệu</a:t>
            </a:r>
            <a:r>
              <a:rPr lang="vi-VN" sz="5200" b="0">
                <a:solidFill>
                  <a:schemeClr val="bg1"/>
                </a:solidFill>
                <a:latin typeface="+mj-lt"/>
                <a:cs typeface="Times New Roman" panose="02020603050405020304" pitchFamily="18" charset="0"/>
              </a:rPr>
              <a:t>. </a:t>
            </a:r>
            <a:endParaRPr lang="en-US" sz="3300" b="0" u="sng" dirty="0">
              <a:solidFill>
                <a:srgbClr val="FFFF00"/>
              </a:solidFill>
              <a:latin typeface="+mj-lt"/>
              <a:cs typeface="Times New Roman" panose="02020603050405020304" pitchFamily="18" charset="0"/>
            </a:endParaRPr>
          </a:p>
        </p:txBody>
      </p:sp>
      <p:sp>
        <p:nvSpPr>
          <p:cNvPr id="2" name="TextBox 1"/>
          <p:cNvSpPr txBox="1"/>
          <p:nvPr/>
        </p:nvSpPr>
        <p:spPr>
          <a:xfrm>
            <a:off x="0" y="0"/>
            <a:ext cx="9144000" cy="707886"/>
          </a:xfrm>
          <a:prstGeom prst="rect">
            <a:avLst/>
          </a:prstGeom>
          <a:noFill/>
        </p:spPr>
        <p:txBody>
          <a:bodyPr wrap="square" rtlCol="0">
            <a:spAutoFit/>
          </a:bodyPr>
          <a:lstStyle/>
          <a:p>
            <a:r>
              <a:rPr lang="en-US" sz="4000" u="sng" dirty="0">
                <a:solidFill>
                  <a:srgbClr val="FFFF00"/>
                </a:solidFill>
              </a:rPr>
              <a:t>Tung </a:t>
            </a:r>
            <a:r>
              <a:rPr lang="en-US" sz="4000" u="sng" dirty="0" err="1">
                <a:solidFill>
                  <a:srgbClr val="FFFF00"/>
                </a:solidFill>
              </a:rPr>
              <a:t>Hô</a:t>
            </a:r>
            <a:r>
              <a:rPr lang="en-US" sz="4000" u="sng" dirty="0">
                <a:solidFill>
                  <a:srgbClr val="FFFF00"/>
                </a:solidFill>
              </a:rPr>
              <a:t> Tin </a:t>
            </a:r>
            <a:r>
              <a:rPr lang="en-US" sz="4000" u="sng" dirty="0" err="1">
                <a:solidFill>
                  <a:srgbClr val="FFFF00"/>
                </a:solidFill>
              </a:rPr>
              <a:t>Mừng</a:t>
            </a:r>
            <a:endParaRPr lang="en-US" sz="4000" u="sng" dirty="0">
              <a:solidFill>
                <a:srgbClr val="FFFF00"/>
              </a:solidFill>
            </a:endParaRPr>
          </a:p>
        </p:txBody>
      </p:sp>
    </p:spTree>
    <p:extLst>
      <p:ext uri="{BB962C8B-B14F-4D97-AF65-F5344CB8AC3E}">
        <p14:creationId xmlns:p14="http://schemas.microsoft.com/office/powerpoint/2010/main" val="1196643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statue of a person on a cross&#10;&#10;Description automatically generated">
            <a:extLst>
              <a:ext uri="{FF2B5EF4-FFF2-40B4-BE49-F238E27FC236}">
                <a16:creationId xmlns:a16="http://schemas.microsoft.com/office/drawing/2014/main" id="{B2E62BEB-D867-4D03-B0B8-62969BB77B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09912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latin typeface="+mn-lt"/>
                <a:cs typeface="Times New Roman" pitchFamily="18" charset="0"/>
              </a:rPr>
              <a:t>KINH TIN KÍNH</a:t>
            </a:r>
          </a:p>
        </p:txBody>
      </p:sp>
    </p:spTree>
    <p:extLst>
      <p:ext uri="{BB962C8B-B14F-4D97-AF65-F5344CB8AC3E}">
        <p14:creationId xmlns:p14="http://schemas.microsoft.com/office/powerpoint/2010/main" val="33844193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i="1" dirty="0">
                <a:solidFill>
                  <a:srgbClr val="FFFF00"/>
                </a:solidFill>
                <a:effectLst/>
                <a:latin typeface="+mn-lt"/>
                <a:cs typeface="Times New Roman" pitchFamily="18" charset="0"/>
              </a:rPr>
              <a:t>Tôi tin kính một Thiên Chúa là Cha toàn năng, </a:t>
            </a:r>
            <a:r>
              <a:rPr lang="vi-VN" sz="6600" b="1" dirty="0">
                <a:solidFill>
                  <a:schemeClr val="bg1"/>
                </a:solidFill>
                <a:effectLst/>
                <a:latin typeface="+mn-lt"/>
                <a:cs typeface="Times New Roman" pitchFamily="18" charset="0"/>
              </a:rPr>
              <a:t>Đấng tạo thành trời đất, muôn vật hữu hình và vô hình. </a:t>
            </a:r>
            <a:endParaRPr lang="en-US" sz="6600" b="1"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935133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latin typeface="+mn-lt"/>
                <a:cs typeface="Times New Roman" pitchFamily="18" charset="0"/>
              </a:rPr>
              <a:t>Tôi</a:t>
            </a:r>
            <a:r>
              <a:rPr lang="en-US" sz="6600" b="1" dirty="0">
                <a:solidFill>
                  <a:schemeClr val="bg1"/>
                </a:solidFill>
                <a:effectLst/>
                <a:latin typeface="+mn-lt"/>
                <a:cs typeface="Times New Roman" pitchFamily="18" charset="0"/>
              </a:rPr>
              <a:t> tin </a:t>
            </a:r>
            <a:r>
              <a:rPr lang="en-US" sz="6600" b="1" dirty="0" err="1">
                <a:solidFill>
                  <a:schemeClr val="bg1"/>
                </a:solidFill>
                <a:effectLst/>
                <a:latin typeface="+mn-lt"/>
                <a:cs typeface="Times New Roman" pitchFamily="18" charset="0"/>
              </a:rPr>
              <a:t>kính</a:t>
            </a:r>
            <a:r>
              <a:rPr lang="en-US" sz="6600" b="1" dirty="0">
                <a:solidFill>
                  <a:schemeClr val="bg1"/>
                </a:solidFill>
                <a:effectLst/>
                <a:latin typeface="+mn-lt"/>
                <a:cs typeface="Times New Roman" pitchFamily="18" charset="0"/>
              </a:rPr>
              <a:t> </a:t>
            </a:r>
            <a:r>
              <a:rPr lang="en-US" sz="6600" b="1" dirty="0" err="1">
                <a:solidFill>
                  <a:schemeClr val="bg1"/>
                </a:solidFill>
                <a:effectLst/>
                <a:latin typeface="+mn-lt"/>
                <a:cs typeface="Times New Roman" pitchFamily="18" charset="0"/>
              </a:rPr>
              <a:t>một</a:t>
            </a:r>
            <a:r>
              <a:rPr lang="en-US" sz="6600" b="1" dirty="0">
                <a:solidFill>
                  <a:schemeClr val="bg1"/>
                </a:solidFill>
                <a:effectLst/>
                <a:latin typeface="+mn-lt"/>
                <a:cs typeface="Times New Roman" pitchFamily="18" charset="0"/>
              </a:rPr>
              <a:t> </a:t>
            </a:r>
            <a:r>
              <a:rPr lang="en-US" sz="6600" b="1" dirty="0" err="1">
                <a:solidFill>
                  <a:schemeClr val="bg1"/>
                </a:solidFill>
                <a:effectLst/>
                <a:latin typeface="+mn-lt"/>
                <a:cs typeface="Times New Roman" pitchFamily="18" charset="0"/>
              </a:rPr>
              <a:t>Chúa</a:t>
            </a:r>
            <a:r>
              <a:rPr lang="en-US" sz="6600" b="1" dirty="0">
                <a:solidFill>
                  <a:schemeClr val="bg1"/>
                </a:solidFill>
                <a:effectLst/>
                <a:latin typeface="+mn-lt"/>
                <a:cs typeface="Times New Roman" pitchFamily="18" charset="0"/>
              </a:rPr>
              <a:t> </a:t>
            </a:r>
            <a:r>
              <a:rPr lang="en-US" sz="6600" b="1" dirty="0" err="1">
                <a:solidFill>
                  <a:schemeClr val="bg1"/>
                </a:solidFill>
                <a:effectLst/>
                <a:latin typeface="+mn-lt"/>
                <a:cs typeface="Times New Roman" pitchFamily="18" charset="0"/>
              </a:rPr>
              <a:t>Giêsu</a:t>
            </a:r>
            <a:r>
              <a:rPr lang="en-US" sz="6600" b="1" dirty="0">
                <a:solidFill>
                  <a:schemeClr val="bg1"/>
                </a:solidFill>
                <a:effectLst/>
                <a:latin typeface="+mn-lt"/>
                <a:cs typeface="Times New Roman" pitchFamily="18" charset="0"/>
              </a:rPr>
              <a:t> </a:t>
            </a:r>
            <a:r>
              <a:rPr lang="en-US" sz="6600" b="1" dirty="0" err="1">
                <a:solidFill>
                  <a:schemeClr val="bg1"/>
                </a:solidFill>
                <a:effectLst/>
                <a:latin typeface="+mn-lt"/>
                <a:cs typeface="Times New Roman" pitchFamily="18" charset="0"/>
              </a:rPr>
              <a:t>Kitô</a:t>
            </a:r>
            <a:r>
              <a:rPr lang="en-US" sz="6600" b="1" dirty="0">
                <a:solidFill>
                  <a:schemeClr val="bg1"/>
                </a:solidFill>
                <a:effectLst/>
                <a:latin typeface="+mn-lt"/>
                <a:cs typeface="Times New Roman" pitchFamily="18" charset="0"/>
              </a:rPr>
              <a:t>, Con </a:t>
            </a:r>
            <a:r>
              <a:rPr lang="en-US" sz="6600" b="1" dirty="0" err="1">
                <a:solidFill>
                  <a:schemeClr val="bg1"/>
                </a:solidFill>
                <a:effectLst/>
                <a:latin typeface="+mn-lt"/>
                <a:cs typeface="Times New Roman" pitchFamily="18" charset="0"/>
              </a:rPr>
              <a:t>Một</a:t>
            </a:r>
            <a:r>
              <a:rPr lang="en-US" sz="6600" b="1" dirty="0">
                <a:solidFill>
                  <a:schemeClr val="bg1"/>
                </a:solidFill>
                <a:effectLst/>
                <a:latin typeface="+mn-lt"/>
                <a:cs typeface="Times New Roman" pitchFamily="18" charset="0"/>
              </a:rPr>
              <a:t> </a:t>
            </a:r>
            <a:r>
              <a:rPr lang="en-US" sz="6600" b="1" dirty="0" err="1">
                <a:solidFill>
                  <a:schemeClr val="bg1"/>
                </a:solidFill>
                <a:effectLst/>
                <a:latin typeface="+mn-lt"/>
                <a:cs typeface="Times New Roman" pitchFamily="18" charset="0"/>
              </a:rPr>
              <a:t>Thiên</a:t>
            </a:r>
            <a:r>
              <a:rPr lang="en-US" sz="6600" b="1" dirty="0">
                <a:solidFill>
                  <a:schemeClr val="bg1"/>
                </a:solidFill>
                <a:effectLst/>
                <a:latin typeface="+mn-lt"/>
                <a:cs typeface="Times New Roman" pitchFamily="18" charset="0"/>
              </a:rPr>
              <a:t> </a:t>
            </a:r>
            <a:r>
              <a:rPr lang="en-US" sz="6600" b="1" dirty="0" err="1">
                <a:solidFill>
                  <a:schemeClr val="bg1"/>
                </a:solidFill>
                <a:effectLst/>
                <a:latin typeface="+mn-lt"/>
                <a:cs typeface="Times New Roman" pitchFamily="18" charset="0"/>
              </a:rPr>
              <a:t>Chúa</a:t>
            </a:r>
            <a:r>
              <a:rPr lang="en-US" sz="6600" b="1" dirty="0">
                <a:solidFill>
                  <a:schemeClr val="bg1"/>
                </a:solidFill>
                <a:effectLst/>
                <a:latin typeface="+mn-lt"/>
                <a:cs typeface="Times New Roman" pitchFamily="18" charset="0"/>
              </a:rPr>
              <a:t>, </a:t>
            </a:r>
            <a:r>
              <a:rPr lang="vi-VN" sz="6600" b="1" dirty="0">
                <a:solidFill>
                  <a:schemeClr val="bg1"/>
                </a:solidFill>
                <a:effectLst/>
                <a:latin typeface="+mn-lt"/>
                <a:cs typeface="Times New Roman" pitchFamily="18" charset="0"/>
              </a:rPr>
              <a:t>Sinh bởi Đức Chúa Cha từ trước muôn đời. </a:t>
            </a:r>
            <a:endParaRPr lang="en-US" sz="6600" b="1"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411389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latin typeface="+mn-lt"/>
                <a:cs typeface="Times New Roman" pitchFamily="18" charset="0"/>
              </a:rPr>
              <a:t>Người là Thiên Chúa bởi Thiên Chúa, Ánh Sáng bởi Ánh Sáng,</a:t>
            </a:r>
            <a:r>
              <a:rPr lang="en-US" sz="6600" b="1" dirty="0">
                <a:solidFill>
                  <a:schemeClr val="bg1"/>
                </a:solidFill>
                <a:effectLst/>
                <a:latin typeface="+mn-lt"/>
                <a:cs typeface="Times New Roman" pitchFamily="18" charset="0"/>
              </a:rPr>
              <a:t> </a:t>
            </a:r>
            <a:r>
              <a:rPr lang="en-US" sz="6600" b="1" dirty="0" err="1">
                <a:solidFill>
                  <a:schemeClr val="bg1"/>
                </a:solidFill>
                <a:effectLst/>
                <a:latin typeface="+mn-lt"/>
                <a:cs typeface="Times New Roman" pitchFamily="18" charset="0"/>
              </a:rPr>
              <a:t>Thiên</a:t>
            </a:r>
            <a:r>
              <a:rPr lang="en-US" sz="6600" b="1" dirty="0">
                <a:solidFill>
                  <a:schemeClr val="bg1"/>
                </a:solidFill>
                <a:effectLst/>
                <a:latin typeface="+mn-lt"/>
                <a:cs typeface="Times New Roman" pitchFamily="18" charset="0"/>
              </a:rPr>
              <a:t> </a:t>
            </a:r>
            <a:r>
              <a:rPr lang="en-US" sz="6600" b="1" dirty="0" err="1">
                <a:solidFill>
                  <a:schemeClr val="bg1"/>
                </a:solidFill>
                <a:effectLst/>
                <a:latin typeface="+mn-lt"/>
                <a:cs typeface="Times New Roman" pitchFamily="18" charset="0"/>
              </a:rPr>
              <a:t>Chúa</a:t>
            </a:r>
            <a:r>
              <a:rPr lang="en-US" sz="6600" b="1" dirty="0">
                <a:solidFill>
                  <a:schemeClr val="bg1"/>
                </a:solidFill>
                <a:effectLst/>
                <a:latin typeface="+mn-lt"/>
                <a:cs typeface="Times New Roman" pitchFamily="18" charset="0"/>
              </a:rPr>
              <a:t> </a:t>
            </a:r>
            <a:r>
              <a:rPr lang="en-US" sz="6600" b="1" dirty="0" err="1">
                <a:solidFill>
                  <a:schemeClr val="bg1"/>
                </a:solidFill>
                <a:effectLst/>
                <a:latin typeface="+mn-lt"/>
                <a:cs typeface="Times New Roman" pitchFamily="18" charset="0"/>
              </a:rPr>
              <a:t>thật</a:t>
            </a:r>
            <a:r>
              <a:rPr lang="en-US" sz="6600" b="1" dirty="0">
                <a:solidFill>
                  <a:schemeClr val="bg1"/>
                </a:solidFill>
                <a:effectLst/>
                <a:latin typeface="+mn-lt"/>
                <a:cs typeface="Times New Roman" pitchFamily="18" charset="0"/>
              </a:rPr>
              <a:t> </a:t>
            </a:r>
            <a:r>
              <a:rPr lang="en-US" sz="6600" b="1" dirty="0" err="1">
                <a:solidFill>
                  <a:schemeClr val="bg1"/>
                </a:solidFill>
                <a:effectLst/>
                <a:latin typeface="+mn-lt"/>
                <a:cs typeface="Times New Roman" pitchFamily="18" charset="0"/>
              </a:rPr>
              <a:t>bởi</a:t>
            </a:r>
            <a:r>
              <a:rPr lang="en-US" sz="6600" b="1" dirty="0">
                <a:solidFill>
                  <a:schemeClr val="bg1"/>
                </a:solidFill>
                <a:effectLst/>
                <a:latin typeface="+mn-lt"/>
                <a:cs typeface="Times New Roman" pitchFamily="18" charset="0"/>
              </a:rPr>
              <a:t> </a:t>
            </a:r>
            <a:r>
              <a:rPr lang="en-US" sz="6600" b="1" dirty="0" err="1">
                <a:solidFill>
                  <a:schemeClr val="bg1"/>
                </a:solidFill>
                <a:effectLst/>
                <a:latin typeface="+mn-lt"/>
                <a:cs typeface="Times New Roman" pitchFamily="18" charset="0"/>
              </a:rPr>
              <a:t>Thiên</a:t>
            </a:r>
            <a:r>
              <a:rPr lang="en-US" sz="6600" b="1" dirty="0">
                <a:solidFill>
                  <a:schemeClr val="bg1"/>
                </a:solidFill>
                <a:effectLst/>
                <a:latin typeface="+mn-lt"/>
                <a:cs typeface="Times New Roman" pitchFamily="18" charset="0"/>
              </a:rPr>
              <a:t> </a:t>
            </a:r>
            <a:r>
              <a:rPr lang="en-US" sz="6600" b="1" dirty="0" err="1">
                <a:solidFill>
                  <a:schemeClr val="bg1"/>
                </a:solidFill>
                <a:effectLst/>
                <a:latin typeface="+mn-lt"/>
                <a:cs typeface="Times New Roman" pitchFamily="18" charset="0"/>
              </a:rPr>
              <a:t>Chúa</a:t>
            </a:r>
            <a:r>
              <a:rPr lang="en-US" sz="6600" b="1" dirty="0">
                <a:solidFill>
                  <a:schemeClr val="bg1"/>
                </a:solidFill>
                <a:effectLst/>
                <a:latin typeface="+mn-lt"/>
                <a:cs typeface="Times New Roman" pitchFamily="18" charset="0"/>
              </a:rPr>
              <a:t> </a:t>
            </a:r>
            <a:r>
              <a:rPr lang="en-US" sz="6600" b="1" dirty="0" err="1">
                <a:solidFill>
                  <a:schemeClr val="bg1"/>
                </a:solidFill>
                <a:effectLst/>
                <a:latin typeface="+mn-lt"/>
                <a:cs typeface="Times New Roman" pitchFamily="18" charset="0"/>
              </a:rPr>
              <a:t>thật</a:t>
            </a:r>
            <a:r>
              <a:rPr lang="en-US" sz="6600" b="1" dirty="0">
                <a:solidFill>
                  <a:schemeClr val="bg1"/>
                </a:solidFill>
                <a:effectLst/>
                <a:latin typeface="+mn-lt"/>
                <a:cs typeface="Times New Roman" pitchFamily="18" charset="0"/>
              </a:rPr>
              <a:t>,</a:t>
            </a:r>
          </a:p>
        </p:txBody>
      </p:sp>
    </p:spTree>
    <p:extLst>
      <p:ext uri="{BB962C8B-B14F-4D97-AF65-F5344CB8AC3E}">
        <p14:creationId xmlns:p14="http://schemas.microsoft.com/office/powerpoint/2010/main" val="39942229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latin typeface="+mn-lt"/>
              </a:rPr>
              <a:t>được sinh ra mà không phải được tạo thành, đồng bản thể với Đức Chúa Cha: nhờ Người mà muôn vật được tạo thành. </a:t>
            </a:r>
            <a:endParaRPr lang="en-US" sz="6000" b="1"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17657016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latin typeface="+mn-lt"/>
              </a:rPr>
              <a:t>Vì loài người chúng ta và để cứu độ chúng ta,</a:t>
            </a:r>
            <a:r>
              <a:rPr lang="en-US" sz="7200" b="1" dirty="0">
                <a:solidFill>
                  <a:schemeClr val="bg1"/>
                </a:solidFill>
                <a:effectLst/>
                <a:latin typeface="+mn-lt"/>
              </a:rPr>
              <a:t> </a:t>
            </a:r>
            <a:r>
              <a:rPr lang="vi-VN" sz="7200" b="1" dirty="0">
                <a:solidFill>
                  <a:schemeClr val="bg1"/>
                </a:solidFill>
                <a:effectLst/>
                <a:latin typeface="+mn-lt"/>
                <a:cs typeface="Times New Roman" pitchFamily="18" charset="0"/>
              </a:rPr>
              <a:t>Người đã từ trời xuống thế. </a:t>
            </a:r>
            <a:endParaRPr lang="en-US" sz="7200" b="1"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15974557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742950"/>
            <a:ext cx="9144000" cy="4400550"/>
          </a:xfrm>
        </p:spPr>
        <p:txBody>
          <a:bodyPr>
            <a:normAutofit fontScale="85000" lnSpcReduction="10000"/>
          </a:bodyPr>
          <a:lstStyle/>
          <a:p>
            <a:pPr marL="0" indent="0" algn="just">
              <a:lnSpc>
                <a:spcPct val="120000"/>
              </a:lnSpc>
              <a:buNone/>
            </a:pPr>
            <a:r>
              <a:rPr lang="vi-VN" sz="5200" b="0">
                <a:solidFill>
                  <a:schemeClr val="bg1"/>
                </a:solidFill>
                <a:latin typeface="+mj-lt"/>
                <a:cs typeface="Times New Roman" panose="02020603050405020304" pitchFamily="18" charset="0"/>
              </a:rPr>
              <a:t>Đức </a:t>
            </a:r>
            <a:r>
              <a:rPr lang="vi-VN" sz="5200" b="0" dirty="0">
                <a:solidFill>
                  <a:schemeClr val="bg1"/>
                </a:solidFill>
                <a:latin typeface="+mj-lt"/>
                <a:cs typeface="Times New Roman" panose="02020603050405020304" pitchFamily="18" charset="0"/>
              </a:rPr>
              <a:t>Ki-tô vì chúng ta đã vâng lời cho đến chết, và chết trên thập giá.  Vì thế, Thiên Chúa đã tôn vinh Người, ban cho Người một danh hiệu vượt trên mọi danh hiệu</a:t>
            </a:r>
            <a:r>
              <a:rPr lang="vi-VN" sz="5200" b="0">
                <a:solidFill>
                  <a:schemeClr val="bg1"/>
                </a:solidFill>
                <a:latin typeface="+mj-lt"/>
                <a:cs typeface="Times New Roman" panose="02020603050405020304" pitchFamily="18" charset="0"/>
              </a:rPr>
              <a:t>. </a:t>
            </a:r>
            <a:endParaRPr lang="en-US" sz="3300" b="0" u="sng" dirty="0">
              <a:solidFill>
                <a:srgbClr val="FFFF00"/>
              </a:solidFill>
              <a:latin typeface="+mj-lt"/>
              <a:cs typeface="Times New Roman" panose="02020603050405020304" pitchFamily="18" charset="0"/>
            </a:endParaRPr>
          </a:p>
        </p:txBody>
      </p:sp>
      <p:sp>
        <p:nvSpPr>
          <p:cNvPr id="2" name="TextBox 1"/>
          <p:cNvSpPr txBox="1"/>
          <p:nvPr/>
        </p:nvSpPr>
        <p:spPr>
          <a:xfrm>
            <a:off x="0" y="0"/>
            <a:ext cx="9144000" cy="707886"/>
          </a:xfrm>
          <a:prstGeom prst="rect">
            <a:avLst/>
          </a:prstGeom>
          <a:noFill/>
        </p:spPr>
        <p:txBody>
          <a:bodyPr wrap="square" rtlCol="0">
            <a:spAutoFit/>
          </a:bodyPr>
          <a:lstStyle/>
          <a:p>
            <a:r>
              <a:rPr lang="en-US" sz="4000" u="sng" dirty="0">
                <a:solidFill>
                  <a:srgbClr val="FFFF00"/>
                </a:solidFill>
              </a:rPr>
              <a:t>Tung </a:t>
            </a:r>
            <a:r>
              <a:rPr lang="en-US" sz="4000" u="sng" dirty="0" err="1">
                <a:solidFill>
                  <a:srgbClr val="FFFF00"/>
                </a:solidFill>
              </a:rPr>
              <a:t>Hô</a:t>
            </a:r>
            <a:r>
              <a:rPr lang="en-US" sz="4000" u="sng" dirty="0">
                <a:solidFill>
                  <a:srgbClr val="FFFF00"/>
                </a:solidFill>
              </a:rPr>
              <a:t> Tin </a:t>
            </a:r>
            <a:r>
              <a:rPr lang="en-US" sz="4000" u="sng" dirty="0" err="1">
                <a:solidFill>
                  <a:srgbClr val="FFFF00"/>
                </a:solidFill>
              </a:rPr>
              <a:t>Mừng</a:t>
            </a:r>
            <a:endParaRPr lang="en-US" sz="4000" u="sng" dirty="0">
              <a:solidFill>
                <a:srgbClr val="FFFF00"/>
              </a:solidFill>
            </a:endParaRPr>
          </a:p>
        </p:txBody>
      </p:sp>
    </p:spTree>
    <p:extLst>
      <p:ext uri="{BB962C8B-B14F-4D97-AF65-F5344CB8AC3E}">
        <p14:creationId xmlns:p14="http://schemas.microsoft.com/office/powerpoint/2010/main" val="4033148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latin typeface="+mn-lt"/>
                <a:cs typeface="Times New Roman" pitchFamily="18" charset="0"/>
              </a:rPr>
              <a:t>Bởi phép Đức Chúa Thánh Thần, Người đã nhập thể trong lòng Trinh Nữ Maria, và đã làm người.</a:t>
            </a:r>
            <a:endParaRPr lang="en-US" sz="6600" b="1" dirty="0">
              <a:solidFill>
                <a:srgbClr val="FFFF00"/>
              </a:solidFill>
              <a:effectLst/>
              <a:latin typeface="+mn-lt"/>
              <a:cs typeface="Times New Roman" pitchFamily="18" charset="0"/>
            </a:endParaRPr>
          </a:p>
        </p:txBody>
      </p:sp>
    </p:spTree>
    <p:extLst>
      <p:ext uri="{BB962C8B-B14F-4D97-AF65-F5344CB8AC3E}">
        <p14:creationId xmlns:p14="http://schemas.microsoft.com/office/powerpoint/2010/main" val="1481799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bg1"/>
                </a:solidFill>
                <a:effectLst/>
                <a:latin typeface="+mn-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3042945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chemeClr val="bg1"/>
                </a:solidFill>
                <a:effectLst/>
                <a:latin typeface="+mn-lt"/>
              </a:rPr>
              <a:t>Người lên trời, ngự bên hữu Đức Chúa Cha, và Người sẽ lại đến trong vinh quang để phán xét kẻ sống và kẻ chết, Nước Người sẽ không bao giờ cùng.</a:t>
            </a:r>
            <a:endParaRPr lang="en-US" sz="5400" b="1"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25922581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latin typeface="+mn-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3524806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latin typeface="+mn-lt"/>
              </a:rPr>
              <a:t>Người được phụng thờ và tôn vinh cùng với Đức Chúa Cha và Đức Chúa Con: Người đã dùng các tiên tri mà phán dạy. </a:t>
            </a:r>
            <a:endParaRPr lang="en-US" sz="6000" b="1"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1272345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1" dirty="0">
                <a:solidFill>
                  <a:schemeClr val="bg1"/>
                </a:solidFill>
                <a:effectLst/>
                <a:latin typeface="+mn-lt"/>
              </a:rPr>
              <a:t>Tôi tin Hội Thánh duy nhất thánh thiện công giáo và tông truyền.</a:t>
            </a:r>
            <a:endParaRPr lang="en-US" sz="7200" b="1"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887843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latin typeface="+mn-lt"/>
                <a:cs typeface="Times New Roman" pitchFamily="18" charset="0"/>
              </a:rPr>
              <a:t>Tôi tuyên xưng có một Phép Rửa để tha tội. Tôi trông đợi kẻ chết sống lại và sự</a:t>
            </a:r>
            <a:r>
              <a:rPr lang="en-US" sz="6600" b="1" dirty="0">
                <a:solidFill>
                  <a:schemeClr val="bg1"/>
                </a:solidFill>
                <a:effectLst/>
                <a:latin typeface="+mn-lt"/>
                <a:cs typeface="Times New Roman" pitchFamily="18" charset="0"/>
              </a:rPr>
              <a:t> </a:t>
            </a:r>
            <a:r>
              <a:rPr lang="vi-VN" sz="6600" b="1" dirty="0">
                <a:solidFill>
                  <a:schemeClr val="bg1"/>
                </a:solidFill>
                <a:effectLst/>
                <a:latin typeface="+mn-lt"/>
                <a:cs typeface="Times New Roman" pitchFamily="18" charset="0"/>
              </a:rPr>
              <a:t>sống đời sau. </a:t>
            </a:r>
            <a:r>
              <a:rPr lang="vi-VN" sz="6600" b="1" u="sng" dirty="0">
                <a:solidFill>
                  <a:srgbClr val="FFFF00"/>
                </a:solidFill>
                <a:effectLst/>
                <a:latin typeface="+mn-lt"/>
                <a:cs typeface="Times New Roman" pitchFamily="18" charset="0"/>
              </a:rPr>
              <a:t>Amen.</a:t>
            </a:r>
            <a:endParaRPr lang="en-US" sz="6600" b="1" u="sng" dirty="0">
              <a:solidFill>
                <a:srgbClr val="FFFF00"/>
              </a:solidFill>
              <a:effectLst/>
              <a:latin typeface="+mn-lt"/>
              <a:cs typeface="Times New Roman" pitchFamily="18" charset="0"/>
            </a:endParaRPr>
          </a:p>
        </p:txBody>
      </p:sp>
    </p:spTree>
    <p:extLst>
      <p:ext uri="{BB962C8B-B14F-4D97-AF65-F5344CB8AC3E}">
        <p14:creationId xmlns:p14="http://schemas.microsoft.com/office/powerpoint/2010/main" val="3688203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green and purple text&#10;&#10;Description automatically generated">
            <a:extLst>
              <a:ext uri="{FF2B5EF4-FFF2-40B4-BE49-F238E27FC236}">
                <a16:creationId xmlns:a16="http://schemas.microsoft.com/office/drawing/2014/main" id="{953D69D2-D133-4C55-94C4-453A2E5590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464109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63246"/>
            <a:ext cx="6096000" cy="4476750"/>
          </a:xfrm>
        </p:spPr>
        <p:txBody>
          <a:bodyPr>
            <a:normAutofit/>
          </a:bodyPr>
          <a:lstStyle/>
          <a:p>
            <a:r>
              <a:rPr lang="en-US" sz="5400" b="0" dirty="0">
                <a:solidFill>
                  <a:srgbClr val="FFFF00"/>
                </a:solidFill>
                <a:latin typeface="+mj-lt"/>
                <a:cs typeface="Times New Roman" pitchFamily="18" charset="0"/>
              </a:rPr>
              <a:t>Ca </a:t>
            </a:r>
            <a:r>
              <a:rPr lang="en-US" sz="5400" b="0" dirty="0" err="1">
                <a:solidFill>
                  <a:srgbClr val="FFFF00"/>
                </a:solidFill>
                <a:latin typeface="+mj-lt"/>
                <a:cs typeface="Times New Roman" pitchFamily="18" charset="0"/>
              </a:rPr>
              <a:t>Dâng</a:t>
            </a:r>
            <a:r>
              <a:rPr lang="en-US" sz="5400" b="0" dirty="0">
                <a:solidFill>
                  <a:srgbClr val="FFFF00"/>
                </a:solidFill>
                <a:latin typeface="+mj-lt"/>
                <a:cs typeface="Times New Roman" pitchFamily="18" charset="0"/>
              </a:rPr>
              <a:t> </a:t>
            </a:r>
            <a:r>
              <a:rPr lang="en-US" sz="5400" b="0" dirty="0" err="1">
                <a:solidFill>
                  <a:srgbClr val="FFFF00"/>
                </a:solidFill>
                <a:latin typeface="+mj-lt"/>
                <a:cs typeface="Times New Roman" pitchFamily="18" charset="0"/>
              </a:rPr>
              <a:t>Lễ</a:t>
            </a:r>
            <a:br>
              <a:rPr lang="en-US" sz="8000" b="0" dirty="0">
                <a:solidFill>
                  <a:srgbClr val="FFFF00"/>
                </a:solidFill>
                <a:latin typeface="+mj-lt"/>
                <a:cs typeface="Times New Roman" pitchFamily="18" charset="0"/>
              </a:rPr>
            </a:br>
            <a:r>
              <a:rPr lang="en-US" sz="7200" b="0" dirty="0" err="1">
                <a:solidFill>
                  <a:srgbClr val="FFFF00"/>
                </a:solidFill>
                <a:latin typeface="+mj-lt"/>
                <a:cs typeface="Times New Roman" pitchFamily="18" charset="0"/>
              </a:rPr>
              <a:t>Lễ</a:t>
            </a:r>
            <a:r>
              <a:rPr lang="en-US" sz="7200" b="0" dirty="0">
                <a:solidFill>
                  <a:srgbClr val="FFFF00"/>
                </a:solidFill>
                <a:latin typeface="+mj-lt"/>
                <a:cs typeface="Times New Roman" pitchFamily="18" charset="0"/>
              </a:rPr>
              <a:t> </a:t>
            </a:r>
            <a:r>
              <a:rPr lang="en-US" sz="7200" b="0" dirty="0" err="1">
                <a:solidFill>
                  <a:srgbClr val="FFFF00"/>
                </a:solidFill>
                <a:latin typeface="+mj-lt"/>
                <a:cs typeface="Times New Roman" pitchFamily="18" charset="0"/>
              </a:rPr>
              <a:t>Dâng</a:t>
            </a:r>
            <a:r>
              <a:rPr lang="en-US" sz="7200" b="0" dirty="0">
                <a:solidFill>
                  <a:srgbClr val="FFFF00"/>
                </a:solidFill>
                <a:latin typeface="+mj-lt"/>
                <a:cs typeface="Times New Roman" pitchFamily="18" charset="0"/>
              </a:rPr>
              <a:t> </a:t>
            </a:r>
            <a:r>
              <a:rPr lang="en-US" sz="7200" b="0" dirty="0" err="1">
                <a:solidFill>
                  <a:srgbClr val="FFFF00"/>
                </a:solidFill>
                <a:latin typeface="+mj-lt"/>
                <a:cs typeface="Times New Roman" pitchFamily="18" charset="0"/>
              </a:rPr>
              <a:t>Mùa</a:t>
            </a:r>
            <a:r>
              <a:rPr lang="en-US" sz="7200" b="0" dirty="0">
                <a:solidFill>
                  <a:srgbClr val="FFFF00"/>
                </a:solidFill>
                <a:latin typeface="+mj-lt"/>
                <a:cs typeface="Times New Roman" pitchFamily="18" charset="0"/>
              </a:rPr>
              <a:t> </a:t>
            </a:r>
            <a:r>
              <a:rPr lang="en-US" sz="7200" b="0" dirty="0" err="1">
                <a:solidFill>
                  <a:srgbClr val="FFFF00"/>
                </a:solidFill>
                <a:latin typeface="+mj-lt"/>
                <a:cs typeface="Times New Roman" pitchFamily="18" charset="0"/>
              </a:rPr>
              <a:t>Cứu</a:t>
            </a:r>
            <a:r>
              <a:rPr lang="en-US" sz="7200" b="0" dirty="0">
                <a:solidFill>
                  <a:srgbClr val="FFFF00"/>
                </a:solidFill>
                <a:latin typeface="+mj-lt"/>
                <a:cs typeface="Times New Roman" pitchFamily="18" charset="0"/>
              </a:rPr>
              <a:t> </a:t>
            </a:r>
            <a:r>
              <a:rPr lang="en-US" sz="7200" b="0" dirty="0" err="1">
                <a:solidFill>
                  <a:srgbClr val="FFFF00"/>
                </a:solidFill>
                <a:latin typeface="+mj-lt"/>
                <a:cs typeface="Times New Roman" pitchFamily="18" charset="0"/>
              </a:rPr>
              <a:t>Độ</a:t>
            </a:r>
            <a:br>
              <a:rPr lang="en-US" sz="6000" b="0" dirty="0">
                <a:solidFill>
                  <a:srgbClr val="FFFF00"/>
                </a:solidFill>
                <a:latin typeface="+mj-lt"/>
                <a:cs typeface="Times New Roman" pitchFamily="18" charset="0"/>
              </a:rPr>
            </a:br>
            <a:r>
              <a:rPr lang="en-US" sz="6000" b="0" i="1" dirty="0" err="1">
                <a:solidFill>
                  <a:schemeClr val="bg1"/>
                </a:solidFill>
                <a:latin typeface="+mj-lt"/>
                <a:cs typeface="Times New Roman" pitchFamily="18" charset="0"/>
              </a:rPr>
              <a:t>Viết</a:t>
            </a:r>
            <a:r>
              <a:rPr lang="en-US" sz="6000" b="0" i="1" dirty="0">
                <a:solidFill>
                  <a:schemeClr val="bg1"/>
                </a:solidFill>
                <a:latin typeface="+mj-lt"/>
                <a:cs typeface="Times New Roman" pitchFamily="18" charset="0"/>
              </a:rPr>
              <a:t> Chung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42950"/>
            <a:ext cx="3562350" cy="3562350"/>
          </a:xfrm>
          <a:prstGeom prst="rect">
            <a:avLst/>
          </a:prstGeom>
        </p:spPr>
      </p:pic>
    </p:spTree>
    <p:extLst>
      <p:ext uri="{BB962C8B-B14F-4D97-AF65-F5344CB8AC3E}">
        <p14:creationId xmlns:p14="http://schemas.microsoft.com/office/powerpoint/2010/main" val="1978810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19050"/>
            <a:ext cx="9144000" cy="5257800"/>
          </a:xfrm>
        </p:spPr>
        <p:txBody>
          <a:bodyPr>
            <a:noAutofit/>
          </a:bodyPr>
          <a:lstStyle/>
          <a:p>
            <a:pPr algn="just"/>
            <a:r>
              <a:rPr lang="en-US" altLang="en-US" sz="5400" b="0" u="sng">
                <a:solidFill>
                  <a:srgbClr val="F3F30D"/>
                </a:solidFill>
                <a:latin typeface="+mj-lt"/>
                <a:ea typeface="SimHei" panose="02010609060101010101" pitchFamily="49" charset="-122"/>
                <a:cs typeface="Times New Roman" panose="02020603050405020304" pitchFamily="18" charset="0"/>
              </a:rPr>
              <a:t>Tk1</a:t>
            </a:r>
            <a:r>
              <a:rPr lang="en-US" altLang="en-US" sz="5400" b="0" u="sng" dirty="0">
                <a:solidFill>
                  <a:srgbClr val="F3F30D"/>
                </a:solidFill>
                <a:latin typeface="+mj-lt"/>
                <a:ea typeface="SimHei" panose="02010609060101010101" pitchFamily="49" charset="-122"/>
                <a:cs typeface="Times New Roman" panose="02020603050405020304" pitchFamily="18" charset="0"/>
              </a:rPr>
              <a:t>:</a:t>
            </a:r>
            <a:r>
              <a:rPr lang="en-US" altLang="en-US" sz="5400" b="0" dirty="0">
                <a:solidFill>
                  <a:srgbClr val="F3F30D"/>
                </a:solidFill>
                <a:latin typeface="+mj-lt"/>
                <a:ea typeface="SimHei" panose="02010609060101010101" pitchFamily="49" charset="-122"/>
                <a:cs typeface="Times New Roman" panose="02020603050405020304" pitchFamily="18" charset="0"/>
              </a:rPr>
              <a:t> </a:t>
            </a:r>
            <a:r>
              <a:rPr lang="vi-VN" sz="5400" b="0" dirty="0">
                <a:solidFill>
                  <a:schemeClr val="bg1"/>
                </a:solidFill>
                <a:latin typeface="+mj-lt"/>
                <a:cs typeface="Times New Roman" panose="02020603050405020304" pitchFamily="18" charset="0"/>
              </a:rPr>
              <a:t>Lễ dâng là thông phần trong ơn cứu rỗi, tình yêu bao la ngàn đời, sớt chia cay đắng buồn vui, Chúa đã chịu chết vì con để tẩy rữa hồn con nên mới.</a:t>
            </a:r>
            <a:endParaRPr lang="en-US" sz="5400" b="0" dirty="0">
              <a:solidFill>
                <a:schemeClr val="bg1"/>
              </a:solidFill>
              <a:latin typeface="+mj-lt"/>
              <a:cs typeface="Times New Roman" panose="02020603050405020304" pitchFamily="18"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FFFF00"/>
              </a:solidFill>
              <a:latin typeface="+mj-lt"/>
              <a:ea typeface="Tahoma" pitchFamily="34" charset="0"/>
              <a:cs typeface="Times New Roman" pitchFamily="18" charset="0"/>
            </a:endParaRPr>
          </a:p>
          <a:p>
            <a:pPr marL="0" indent="0" algn="just">
              <a:lnSpc>
                <a:spcPct val="120000"/>
              </a:lnSpc>
              <a:buNone/>
            </a:pPr>
            <a:endParaRPr lang="en-US" sz="60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merican Sans"/>
              <a:ea typeface="+mn-ea"/>
              <a:cs typeface="+mn-cs"/>
            </a:endParaRPr>
          </a:p>
        </p:txBody>
      </p:sp>
      <p:pic>
        <p:nvPicPr>
          <p:cNvPr id="6" name="Picture 5" descr="A group of people holding palm leaves&#10;&#10;Description automatically generated">
            <a:extLst>
              <a:ext uri="{FF2B5EF4-FFF2-40B4-BE49-F238E27FC236}">
                <a16:creationId xmlns:a16="http://schemas.microsoft.com/office/drawing/2014/main" id="{51BC64F5-025E-433A-907D-7EAA7704DB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0179352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700" b="0" u="sng" dirty="0" err="1">
                <a:solidFill>
                  <a:srgbClr val="F3F30D"/>
                </a:solidFill>
                <a:latin typeface="+mj-lt"/>
                <a:ea typeface="SimHei" panose="02010609060101010101" pitchFamily="49" charset="-122"/>
                <a:cs typeface="Times New Roman" panose="02020603050405020304" pitchFamily="18" charset="0"/>
              </a:rPr>
              <a:t>Đk</a:t>
            </a:r>
            <a:r>
              <a:rPr lang="en-US" altLang="en-US" sz="4700" b="0" u="sng" dirty="0">
                <a:solidFill>
                  <a:srgbClr val="F3F30D"/>
                </a:solidFill>
                <a:latin typeface="+mj-lt"/>
                <a:ea typeface="SimHei" panose="02010609060101010101" pitchFamily="49" charset="-122"/>
                <a:cs typeface="Times New Roman" panose="02020603050405020304" pitchFamily="18" charset="0"/>
              </a:rPr>
              <a:t>:</a:t>
            </a:r>
            <a:r>
              <a:rPr lang="en-US" altLang="en-US" sz="4700" b="0" dirty="0">
                <a:solidFill>
                  <a:schemeClr val="bg1"/>
                </a:solidFill>
                <a:latin typeface="+mj-lt"/>
                <a:ea typeface="SimHei" panose="02010609060101010101" pitchFamily="49" charset="-122"/>
                <a:cs typeface="Times New Roman" panose="02020603050405020304" pitchFamily="18" charset="0"/>
              </a:rPr>
              <a:t> </a:t>
            </a:r>
            <a:r>
              <a:rPr lang="vi-VN" sz="4700" b="0" dirty="0">
                <a:solidFill>
                  <a:schemeClr val="bg1"/>
                </a:solidFill>
                <a:latin typeface="+mj-lt"/>
                <a:cs typeface="Times New Roman" panose="02020603050405020304" pitchFamily="18" charset="0"/>
              </a:rPr>
              <a:t>Đây của lễ dâng hiến mùa ân phúc cao cả. Đây của lễ muôn cõi lòng thân ái giao hòa. Xin nguyện dâng Chúa như bánh rượu thanh khiết bốn mùa. Cho trọn tin yêu thiết tha, dám trông mong đền đáp tình Cha.</a:t>
            </a:r>
            <a:endParaRPr lang="en-US" sz="4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929274056"/>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600" b="0" u="sng" dirty="0">
                <a:solidFill>
                  <a:srgbClr val="F3F30D"/>
                </a:solidFill>
                <a:latin typeface="+mj-lt"/>
                <a:ea typeface="SimHei" panose="02010609060101010101" pitchFamily="49" charset="-122"/>
                <a:cs typeface="Times New Roman" panose="02020603050405020304" pitchFamily="18" charset="0"/>
              </a:rPr>
              <a:t>Tk2:</a:t>
            </a:r>
            <a:r>
              <a:rPr lang="en-US" altLang="en-US" sz="5600" b="0" dirty="0">
                <a:solidFill>
                  <a:schemeClr val="bg1"/>
                </a:solidFill>
                <a:latin typeface="+mj-lt"/>
                <a:ea typeface="SimHei" panose="02010609060101010101" pitchFamily="49" charset="-122"/>
                <a:cs typeface="Times New Roman" panose="02020603050405020304" pitchFamily="18" charset="0"/>
              </a:rPr>
              <a:t> </a:t>
            </a:r>
            <a:r>
              <a:rPr lang="vi-VN" sz="5600" b="0" dirty="0">
                <a:solidFill>
                  <a:schemeClr val="bg1"/>
                </a:solidFill>
                <a:latin typeface="+mj-lt"/>
                <a:cs typeface="Times New Roman" panose="02020603050405020304" pitchFamily="18" charset="0"/>
              </a:rPr>
              <a:t>Lễ dâng là tâm tình ăn năn thống hối, lạy Cha xin Cha nhận lời, thứ tha tội lỗi trần ai, xót thương nhìn đến mọi nơi và mở lượng từ bi nhân ái.</a:t>
            </a:r>
            <a:endParaRPr lang="en-US" sz="5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26220727"/>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700" b="0" u="sng" dirty="0" err="1">
                <a:solidFill>
                  <a:srgbClr val="F3F30D"/>
                </a:solidFill>
                <a:latin typeface="+mj-lt"/>
                <a:ea typeface="SimHei" panose="02010609060101010101" pitchFamily="49" charset="-122"/>
                <a:cs typeface="Times New Roman" panose="02020603050405020304" pitchFamily="18" charset="0"/>
              </a:rPr>
              <a:t>Đk</a:t>
            </a:r>
            <a:r>
              <a:rPr lang="en-US" altLang="en-US" sz="4700" b="0" u="sng" dirty="0">
                <a:solidFill>
                  <a:srgbClr val="F3F30D"/>
                </a:solidFill>
                <a:latin typeface="+mj-lt"/>
                <a:ea typeface="SimHei" panose="02010609060101010101" pitchFamily="49" charset="-122"/>
                <a:cs typeface="Times New Roman" panose="02020603050405020304" pitchFamily="18" charset="0"/>
              </a:rPr>
              <a:t>:</a:t>
            </a:r>
            <a:r>
              <a:rPr lang="en-US" altLang="en-US" sz="4700" b="0" dirty="0">
                <a:solidFill>
                  <a:schemeClr val="bg1"/>
                </a:solidFill>
                <a:latin typeface="+mj-lt"/>
                <a:ea typeface="SimHei" panose="02010609060101010101" pitchFamily="49" charset="-122"/>
                <a:cs typeface="Times New Roman" panose="02020603050405020304" pitchFamily="18" charset="0"/>
              </a:rPr>
              <a:t> </a:t>
            </a:r>
            <a:r>
              <a:rPr lang="vi-VN" sz="4700" b="0" dirty="0">
                <a:solidFill>
                  <a:schemeClr val="bg1"/>
                </a:solidFill>
                <a:latin typeface="+mj-lt"/>
                <a:cs typeface="Times New Roman" panose="02020603050405020304" pitchFamily="18" charset="0"/>
              </a:rPr>
              <a:t>Đây của lễ dâng hiến mùa ân phúc cao cả. Đây của lễ muôn cõi lòng thân ái giao hòa. Xin nguyện dâng Chúa như bánh rượu thanh khiết bốn mùa. Cho trọn tin yêu thiết tha, dám trông mong đền đáp tình Cha.</a:t>
            </a:r>
            <a:endParaRPr lang="en-US" sz="4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352269585"/>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19050"/>
            <a:ext cx="9144000" cy="5257800"/>
          </a:xfrm>
        </p:spPr>
        <p:txBody>
          <a:bodyPr>
            <a:noAutofit/>
          </a:bodyPr>
          <a:lstStyle/>
          <a:p>
            <a:pPr algn="just"/>
            <a:r>
              <a:rPr lang="en-US" altLang="en-US" sz="5400" b="0" u="sng">
                <a:solidFill>
                  <a:srgbClr val="F3F30D"/>
                </a:solidFill>
                <a:latin typeface="+mj-lt"/>
                <a:ea typeface="SimHei" panose="02010609060101010101" pitchFamily="49" charset="-122"/>
                <a:cs typeface="Times New Roman" panose="02020603050405020304" pitchFamily="18" charset="0"/>
              </a:rPr>
              <a:t>Tk1</a:t>
            </a:r>
            <a:r>
              <a:rPr lang="en-US" altLang="en-US" sz="5400" b="0" u="sng" dirty="0">
                <a:solidFill>
                  <a:srgbClr val="F3F30D"/>
                </a:solidFill>
                <a:latin typeface="+mj-lt"/>
                <a:ea typeface="SimHei" panose="02010609060101010101" pitchFamily="49" charset="-122"/>
                <a:cs typeface="Times New Roman" panose="02020603050405020304" pitchFamily="18" charset="0"/>
              </a:rPr>
              <a:t>:</a:t>
            </a:r>
            <a:r>
              <a:rPr lang="en-US" altLang="en-US" sz="5400" b="0" dirty="0">
                <a:solidFill>
                  <a:srgbClr val="F3F30D"/>
                </a:solidFill>
                <a:latin typeface="+mj-lt"/>
                <a:ea typeface="SimHei" panose="02010609060101010101" pitchFamily="49" charset="-122"/>
                <a:cs typeface="Times New Roman" panose="02020603050405020304" pitchFamily="18" charset="0"/>
              </a:rPr>
              <a:t> </a:t>
            </a:r>
            <a:r>
              <a:rPr lang="vi-VN" sz="5400" b="0" dirty="0">
                <a:solidFill>
                  <a:schemeClr val="bg1"/>
                </a:solidFill>
                <a:latin typeface="+mj-lt"/>
                <a:cs typeface="Times New Roman" panose="02020603050405020304" pitchFamily="18" charset="0"/>
              </a:rPr>
              <a:t>Lễ dâng là thông phần trong ơn cứu rỗi, tình yêu bao la ngàn đời, sớt chia cay đắng buồn vui, Chúa đã chịu chết vì con để tẩy rữa hồn con nên mới.</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19536077"/>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700" b="0" u="sng" dirty="0" err="1">
                <a:solidFill>
                  <a:srgbClr val="F3F30D"/>
                </a:solidFill>
                <a:latin typeface="+mj-lt"/>
                <a:ea typeface="SimHei" panose="02010609060101010101" pitchFamily="49" charset="-122"/>
                <a:cs typeface="Times New Roman" panose="02020603050405020304" pitchFamily="18" charset="0"/>
              </a:rPr>
              <a:t>Đk</a:t>
            </a:r>
            <a:r>
              <a:rPr lang="en-US" altLang="en-US" sz="4700" b="0" u="sng" dirty="0">
                <a:solidFill>
                  <a:srgbClr val="F3F30D"/>
                </a:solidFill>
                <a:latin typeface="+mj-lt"/>
                <a:ea typeface="SimHei" panose="02010609060101010101" pitchFamily="49" charset="-122"/>
                <a:cs typeface="Times New Roman" panose="02020603050405020304" pitchFamily="18" charset="0"/>
              </a:rPr>
              <a:t>:</a:t>
            </a:r>
            <a:r>
              <a:rPr lang="en-US" altLang="en-US" sz="4700" b="0" dirty="0">
                <a:solidFill>
                  <a:schemeClr val="bg1"/>
                </a:solidFill>
                <a:latin typeface="+mj-lt"/>
                <a:ea typeface="SimHei" panose="02010609060101010101" pitchFamily="49" charset="-122"/>
                <a:cs typeface="Times New Roman" panose="02020603050405020304" pitchFamily="18" charset="0"/>
              </a:rPr>
              <a:t> </a:t>
            </a:r>
            <a:r>
              <a:rPr lang="vi-VN" sz="4700" b="0" dirty="0">
                <a:solidFill>
                  <a:schemeClr val="bg1"/>
                </a:solidFill>
                <a:latin typeface="+mj-lt"/>
                <a:cs typeface="Times New Roman" panose="02020603050405020304" pitchFamily="18" charset="0"/>
              </a:rPr>
              <a:t>Đây của lễ dâng hiến mùa ân phúc cao cả. Đây của lễ muôn cõi lòng thân ái giao hòa. Xin nguyện dâng Chúa như bánh rượu thanh khiết bốn mùa. Cho trọn tin yêu thiết tha, dám trông mong đền đáp tình Cha.</a:t>
            </a:r>
            <a:endParaRPr lang="en-US" sz="4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910034858"/>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600" b="0" u="sng" dirty="0">
                <a:solidFill>
                  <a:srgbClr val="F3F30D"/>
                </a:solidFill>
                <a:latin typeface="+mj-lt"/>
                <a:ea typeface="SimHei" panose="02010609060101010101" pitchFamily="49" charset="-122"/>
                <a:cs typeface="Times New Roman" panose="02020603050405020304" pitchFamily="18" charset="0"/>
              </a:rPr>
              <a:t>Tk2:</a:t>
            </a:r>
            <a:r>
              <a:rPr lang="en-US" altLang="en-US" sz="5600" b="0" dirty="0">
                <a:solidFill>
                  <a:schemeClr val="bg1"/>
                </a:solidFill>
                <a:latin typeface="+mj-lt"/>
                <a:ea typeface="SimHei" panose="02010609060101010101" pitchFamily="49" charset="-122"/>
                <a:cs typeface="Times New Roman" panose="02020603050405020304" pitchFamily="18" charset="0"/>
              </a:rPr>
              <a:t> </a:t>
            </a:r>
            <a:r>
              <a:rPr lang="vi-VN" sz="5600" b="0" dirty="0">
                <a:solidFill>
                  <a:schemeClr val="bg1"/>
                </a:solidFill>
                <a:latin typeface="+mj-lt"/>
                <a:cs typeface="Times New Roman" panose="02020603050405020304" pitchFamily="18" charset="0"/>
              </a:rPr>
              <a:t>Lễ dâng là tâm tình ăn năn thống hối, lạy Cha xin Cha nhận lời, thứ tha tội lỗi trần ai, xót thương nhìn đến mọi nơi và mở lượng từ bi nhân ái.</a:t>
            </a:r>
            <a:endParaRPr lang="en-US" sz="5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396585200"/>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700" b="0" u="sng" dirty="0" err="1">
                <a:solidFill>
                  <a:srgbClr val="F3F30D"/>
                </a:solidFill>
                <a:latin typeface="+mj-lt"/>
                <a:ea typeface="SimHei" panose="02010609060101010101" pitchFamily="49" charset="-122"/>
                <a:cs typeface="Times New Roman" panose="02020603050405020304" pitchFamily="18" charset="0"/>
              </a:rPr>
              <a:t>Đk</a:t>
            </a:r>
            <a:r>
              <a:rPr lang="en-US" altLang="en-US" sz="4700" b="0" u="sng" dirty="0">
                <a:solidFill>
                  <a:srgbClr val="F3F30D"/>
                </a:solidFill>
                <a:latin typeface="+mj-lt"/>
                <a:ea typeface="SimHei" panose="02010609060101010101" pitchFamily="49" charset="-122"/>
                <a:cs typeface="Times New Roman" panose="02020603050405020304" pitchFamily="18" charset="0"/>
              </a:rPr>
              <a:t>:</a:t>
            </a:r>
            <a:r>
              <a:rPr lang="en-US" altLang="en-US" sz="4700" b="0" dirty="0">
                <a:solidFill>
                  <a:schemeClr val="bg1"/>
                </a:solidFill>
                <a:latin typeface="+mj-lt"/>
                <a:ea typeface="SimHei" panose="02010609060101010101" pitchFamily="49" charset="-122"/>
                <a:cs typeface="Times New Roman" panose="02020603050405020304" pitchFamily="18" charset="0"/>
              </a:rPr>
              <a:t> </a:t>
            </a:r>
            <a:r>
              <a:rPr lang="vi-VN" sz="4700" b="0" dirty="0">
                <a:solidFill>
                  <a:schemeClr val="bg1"/>
                </a:solidFill>
                <a:latin typeface="+mj-lt"/>
                <a:cs typeface="Times New Roman" panose="02020603050405020304" pitchFamily="18" charset="0"/>
              </a:rPr>
              <a:t>Đây của lễ dâng hiến mùa ân phúc cao cả. Đây của lễ muôn cõi lòng thân ái giao hòa. Xin nguyện dâng Chúa như bánh rượu thanh khiết bốn mùa. Cho trọn tin yêu thiết tha, dám trông mong đền đáp tình Cha.</a:t>
            </a:r>
            <a:endParaRPr lang="en-US" sz="4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230030034"/>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2364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FFFF00"/>
              </a:solidFill>
              <a:latin typeface="+mj-lt"/>
              <a:ea typeface="Tahoma" pitchFamily="34" charset="0"/>
              <a:cs typeface="Times New Roman" pitchFamily="18" charset="0"/>
            </a:endParaRPr>
          </a:p>
          <a:p>
            <a:pPr marL="0" indent="0" algn="just">
              <a:lnSpc>
                <a:spcPct val="120000"/>
              </a:lnSpc>
              <a:buNone/>
            </a:pPr>
            <a:endParaRPr lang="en-US" sz="60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5" name="Picture 4" descr="A painting of person on donkeys&#10;&#10;Description automatically generated">
            <a:extLst>
              <a:ext uri="{FF2B5EF4-FFF2-40B4-BE49-F238E27FC236}">
                <a16:creationId xmlns:a16="http://schemas.microsoft.com/office/drawing/2014/main" id="{8E607BBF-EDDB-4E02-BF87-C377EC246C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809639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latin typeface="+mj-lt"/>
                <a:ea typeface="Tahoma" pitchFamily="34" charset="0"/>
                <a:cs typeface="Times New Roman" pitchFamily="18" charset="0"/>
              </a:rPr>
              <a:t>Ca </a:t>
            </a:r>
            <a:r>
              <a:rPr lang="en-US" sz="6600" b="0" err="1">
                <a:solidFill>
                  <a:srgbClr val="FFFF00"/>
                </a:solidFill>
                <a:latin typeface="+mj-lt"/>
                <a:ea typeface="Tahoma" pitchFamily="34" charset="0"/>
                <a:cs typeface="Times New Roman" pitchFamily="18" charset="0"/>
              </a:rPr>
              <a:t>Nguyện</a:t>
            </a:r>
            <a:r>
              <a:rPr lang="en-US" sz="6600" b="0">
                <a:solidFill>
                  <a:srgbClr val="FFFF00"/>
                </a:solidFill>
                <a:latin typeface="+mj-lt"/>
                <a:ea typeface="Tahoma" pitchFamily="34" charset="0"/>
                <a:cs typeface="Times New Roman" pitchFamily="18" charset="0"/>
              </a:rPr>
              <a:t> Hiệp Lễ</a:t>
            </a:r>
            <a:br>
              <a:rPr lang="en-US" sz="8000" b="0" dirty="0">
                <a:solidFill>
                  <a:srgbClr val="FFFF00"/>
                </a:solidFill>
                <a:latin typeface="+mj-lt"/>
                <a:ea typeface="Tahoma" pitchFamily="34" charset="0"/>
                <a:cs typeface="Times New Roman" pitchFamily="18" charset="0"/>
              </a:rPr>
            </a:br>
            <a:r>
              <a:rPr lang="en-US" sz="6600" b="0" dirty="0" err="1">
                <a:solidFill>
                  <a:srgbClr val="FFFF00"/>
                </a:solidFill>
                <a:latin typeface="+mj-lt"/>
                <a:ea typeface="Tahoma" pitchFamily="34" charset="0"/>
                <a:cs typeface="Times New Roman" pitchFamily="18" charset="0"/>
              </a:rPr>
              <a:t>Lòng</a:t>
            </a:r>
            <a:r>
              <a:rPr lang="en-US" sz="6600" b="0" dirty="0">
                <a:solidFill>
                  <a:srgbClr val="FFFF00"/>
                </a:solidFill>
                <a:latin typeface="+mj-lt"/>
                <a:ea typeface="Tahoma" pitchFamily="34" charset="0"/>
                <a:cs typeface="Times New Roman" pitchFamily="18" charset="0"/>
              </a:rPr>
              <a:t> Con </a:t>
            </a:r>
            <a:r>
              <a:rPr lang="en-US" sz="6600" b="0" dirty="0" err="1">
                <a:solidFill>
                  <a:srgbClr val="FFFF00"/>
                </a:solidFill>
                <a:latin typeface="+mj-lt"/>
                <a:ea typeface="Tahoma" pitchFamily="34" charset="0"/>
                <a:cs typeface="Times New Roman" pitchFamily="18" charset="0"/>
              </a:rPr>
              <a:t>Thống</a:t>
            </a:r>
            <a:r>
              <a:rPr lang="en-US" sz="6600" b="0" dirty="0">
                <a:solidFill>
                  <a:srgbClr val="FFFF00"/>
                </a:solidFill>
                <a:latin typeface="+mj-lt"/>
                <a:ea typeface="Tahoma" pitchFamily="34" charset="0"/>
                <a:cs typeface="Times New Roman" pitchFamily="18" charset="0"/>
              </a:rPr>
              <a:t> </a:t>
            </a:r>
            <a:r>
              <a:rPr lang="en-US" sz="6600" b="0" dirty="0" err="1">
                <a:solidFill>
                  <a:srgbClr val="FFFF00"/>
                </a:solidFill>
                <a:latin typeface="+mj-lt"/>
                <a:ea typeface="Tahoma" pitchFamily="34" charset="0"/>
                <a:cs typeface="Times New Roman" pitchFamily="18" charset="0"/>
              </a:rPr>
              <a:t>Hối</a:t>
            </a:r>
            <a:br>
              <a:rPr lang="en-US" sz="9600" b="0" dirty="0">
                <a:solidFill>
                  <a:srgbClr val="FFFF00"/>
                </a:solidFill>
                <a:latin typeface="+mj-lt"/>
                <a:ea typeface="Tahoma" pitchFamily="34" charset="0"/>
                <a:cs typeface="Times New Roman" pitchFamily="18" charset="0"/>
              </a:rPr>
            </a:br>
            <a:r>
              <a:rPr lang="en-US" sz="4800" b="0" i="1" dirty="0" err="1">
                <a:solidFill>
                  <a:schemeClr val="bg1"/>
                </a:solidFill>
                <a:latin typeface="+mj-lt"/>
                <a:ea typeface="Tahoma" pitchFamily="34" charset="0"/>
                <a:cs typeface="Times New Roman" pitchFamily="18" charset="0"/>
              </a:rPr>
              <a:t>Huỳnh</a:t>
            </a:r>
            <a:r>
              <a:rPr lang="en-US" sz="4800" b="0" i="1" dirty="0">
                <a:solidFill>
                  <a:schemeClr val="bg1"/>
                </a:solidFill>
                <a:latin typeface="+mj-lt"/>
                <a:ea typeface="Tahoma" pitchFamily="34" charset="0"/>
                <a:cs typeface="Times New Roman" pitchFamily="18" charset="0"/>
              </a:rPr>
              <a:t> Minh </a:t>
            </a:r>
            <a:r>
              <a:rPr lang="en-US" sz="4800" b="0" i="1" dirty="0" err="1">
                <a:solidFill>
                  <a:schemeClr val="bg1"/>
                </a:solidFill>
                <a:latin typeface="+mj-lt"/>
                <a:ea typeface="Tahoma" pitchFamily="34" charset="0"/>
                <a:cs typeface="Times New Roman" pitchFamily="18" charset="0"/>
              </a:rPr>
              <a:t>Kỳ</a:t>
            </a:r>
            <a:endParaRPr lang="en-US" sz="11500" b="0" i="1"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190197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0" dirty="0" err="1">
                <a:solidFill>
                  <a:srgbClr val="FFFF00"/>
                </a:solidFill>
                <a:effectLst/>
                <a:cs typeface="Times New Roman" panose="02020603050405020304" pitchFamily="18" charset="0"/>
              </a:rPr>
              <a:t>Rước</a:t>
            </a:r>
            <a:r>
              <a:rPr lang="en-US" sz="8000" b="0" dirty="0">
                <a:solidFill>
                  <a:srgbClr val="FFFF00"/>
                </a:solidFill>
                <a:effectLst/>
                <a:cs typeface="Times New Roman" panose="02020603050405020304" pitchFamily="18" charset="0"/>
              </a:rPr>
              <a:t> </a:t>
            </a:r>
            <a:r>
              <a:rPr lang="en-US" sz="8000" b="0" dirty="0" err="1">
                <a:solidFill>
                  <a:srgbClr val="FFFF00"/>
                </a:solidFill>
                <a:effectLst/>
                <a:cs typeface="Times New Roman" panose="02020603050405020304" pitchFamily="18" charset="0"/>
              </a:rPr>
              <a:t>Lá</a:t>
            </a:r>
            <a:br>
              <a:rPr lang="en-US" sz="8000" b="0" dirty="0">
                <a:solidFill>
                  <a:srgbClr val="FFFF00"/>
                </a:solidFill>
                <a:effectLst/>
                <a:cs typeface="Times New Roman" panose="02020603050405020304" pitchFamily="18" charset="0"/>
              </a:rPr>
            </a:br>
            <a:r>
              <a:rPr lang="en-US" sz="4800" dirty="0" err="1">
                <a:solidFill>
                  <a:srgbClr val="FFFF00"/>
                </a:solidFill>
                <a:cs typeface="Times New Roman" panose="02020603050405020304" pitchFamily="18" charset="0"/>
              </a:rPr>
              <a:t>Hoan</a:t>
            </a:r>
            <a:r>
              <a:rPr lang="en-US" sz="4800" dirty="0">
                <a:solidFill>
                  <a:srgbClr val="FFFF00"/>
                </a:solidFill>
                <a:cs typeface="Times New Roman" panose="02020603050405020304" pitchFamily="18" charset="0"/>
              </a:rPr>
              <a:t> </a:t>
            </a:r>
            <a:r>
              <a:rPr lang="en-US" sz="4800" dirty="0" err="1">
                <a:solidFill>
                  <a:srgbClr val="FFFF00"/>
                </a:solidFill>
                <a:cs typeface="Times New Roman" panose="02020603050405020304" pitchFamily="18" charset="0"/>
              </a:rPr>
              <a:t>Hô</a:t>
            </a:r>
            <a:r>
              <a:rPr lang="en-US" sz="4800" dirty="0">
                <a:solidFill>
                  <a:srgbClr val="FFFF00"/>
                </a:solidFill>
                <a:cs typeface="Times New Roman" panose="02020603050405020304" pitchFamily="18" charset="0"/>
              </a:rPr>
              <a:t> Con </a:t>
            </a:r>
            <a:r>
              <a:rPr lang="en-US" sz="4800" dirty="0" err="1">
                <a:solidFill>
                  <a:srgbClr val="FFFF00"/>
                </a:solidFill>
                <a:cs typeface="Times New Roman" panose="02020603050405020304" pitchFamily="18" charset="0"/>
              </a:rPr>
              <a:t>Vua</a:t>
            </a:r>
            <a:r>
              <a:rPr lang="en-US" sz="4800" dirty="0">
                <a:solidFill>
                  <a:srgbClr val="FFFF00"/>
                </a:solidFill>
                <a:cs typeface="Times New Roman" panose="02020603050405020304" pitchFamily="18" charset="0"/>
              </a:rPr>
              <a:t> </a:t>
            </a:r>
            <a:r>
              <a:rPr lang="en-US" sz="4800" dirty="0" err="1">
                <a:solidFill>
                  <a:srgbClr val="FFFF00"/>
                </a:solidFill>
                <a:cs typeface="Times New Roman" panose="02020603050405020304" pitchFamily="18" charset="0"/>
              </a:rPr>
              <a:t>Đa-vít</a:t>
            </a:r>
            <a:br>
              <a:rPr lang="en-US" sz="8000" dirty="0">
                <a:solidFill>
                  <a:srgbClr val="FFFF00"/>
                </a:solidFill>
                <a:cs typeface="Times New Roman" panose="02020603050405020304" pitchFamily="18" charset="0"/>
              </a:rPr>
            </a:br>
            <a:r>
              <a:rPr lang="en-US" sz="4800" i="1" dirty="0">
                <a:solidFill>
                  <a:schemeClr val="bg1"/>
                </a:solidFill>
                <a:cs typeface="Times New Roman" panose="02020603050405020304" pitchFamily="18" charset="0"/>
              </a:rPr>
              <a:t>Lm. </a:t>
            </a:r>
            <a:r>
              <a:rPr lang="en-US" sz="4800" i="1" dirty="0" err="1">
                <a:solidFill>
                  <a:schemeClr val="bg1"/>
                </a:solidFill>
                <a:cs typeface="Times New Roman" panose="02020603050405020304" pitchFamily="18" charset="0"/>
              </a:rPr>
              <a:t>Mi</a:t>
            </a:r>
            <a:r>
              <a:rPr lang="en-US" sz="4800" i="1" dirty="0">
                <a:solidFill>
                  <a:schemeClr val="bg1"/>
                </a:solidFill>
                <a:cs typeface="Times New Roman" panose="02020603050405020304" pitchFamily="18" charset="0"/>
              </a:rPr>
              <a:t> </a:t>
            </a:r>
            <a:r>
              <a:rPr lang="en-US" sz="4800" i="1" dirty="0" err="1">
                <a:solidFill>
                  <a:schemeClr val="bg1"/>
                </a:solidFill>
                <a:cs typeface="Times New Roman" panose="02020603050405020304" pitchFamily="18" charset="0"/>
              </a:rPr>
              <a:t>Trầm</a:t>
            </a:r>
            <a:endParaRPr lang="en-US" sz="4800" b="0" i="1" dirty="0">
              <a:solidFill>
                <a:schemeClr val="bg1"/>
              </a:solidFill>
              <a:effectLst/>
              <a:cs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700" b="0" u="sng" dirty="0">
                <a:solidFill>
                  <a:srgbClr val="F3F30D"/>
                </a:solidFill>
                <a:latin typeface="+mj-lt"/>
                <a:ea typeface="SimHei" panose="02010609060101010101" pitchFamily="49" charset="-122"/>
                <a:cs typeface="Times New Roman" panose="02020603050405020304" pitchFamily="18" charset="0"/>
              </a:rPr>
              <a:t>Tk1:</a:t>
            </a:r>
            <a:r>
              <a:rPr lang="en-US" altLang="en-US" sz="4700" b="0" dirty="0">
                <a:solidFill>
                  <a:schemeClr val="bg1"/>
                </a:solidFill>
                <a:latin typeface="+mj-lt"/>
                <a:ea typeface="SimHei" panose="02010609060101010101" pitchFamily="49" charset="-122"/>
                <a:cs typeface="Times New Roman" panose="02020603050405020304" pitchFamily="18" charset="0"/>
              </a:rPr>
              <a:t> </a:t>
            </a:r>
            <a:r>
              <a:rPr lang="vi-VN" sz="4700" b="0" dirty="0">
                <a:solidFill>
                  <a:schemeClr val="bg1"/>
                </a:solidFill>
                <a:latin typeface="+mj-lt"/>
                <a:cs typeface="Times New Roman" panose="02020603050405020304" pitchFamily="18" charset="0"/>
              </a:rPr>
              <a:t>Ngước mắt nhìn lên Thánh Giá con tự hỏi: Tại sao? Con đóng đinh Ngài, thế mà Ngài vẫn mãi yêu con. Thánh giá tình yêu Chúa hỡi! Xin tha thứ tội con đã trót lỗi phạm, xin tình Ngài từng Ngày sống trong con.</a:t>
            </a:r>
            <a:endParaRPr lang="en-US" sz="4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92274223"/>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700" b="0" u="sng">
                <a:solidFill>
                  <a:srgbClr val="F3F30D"/>
                </a:solidFill>
                <a:latin typeface="+mj-lt"/>
                <a:ea typeface="SimHei" panose="02010609060101010101" pitchFamily="49" charset="-122"/>
                <a:cs typeface="Times New Roman" panose="02020603050405020304" pitchFamily="18" charset="0"/>
              </a:rPr>
              <a:t>Đk</a:t>
            </a:r>
            <a:r>
              <a:rPr lang="en-US" altLang="en-US" sz="4700" b="0" u="sng" dirty="0">
                <a:solidFill>
                  <a:srgbClr val="F3F30D"/>
                </a:solidFill>
                <a:latin typeface="+mj-lt"/>
                <a:ea typeface="SimHei" panose="02010609060101010101" pitchFamily="49" charset="-122"/>
                <a:cs typeface="Times New Roman" panose="02020603050405020304" pitchFamily="18" charset="0"/>
              </a:rPr>
              <a:t>:</a:t>
            </a:r>
            <a:r>
              <a:rPr lang="en-US" altLang="en-US" sz="4700" b="0" dirty="0">
                <a:solidFill>
                  <a:schemeClr val="bg1"/>
                </a:solidFill>
                <a:latin typeface="+mj-lt"/>
                <a:ea typeface="SimHei" panose="02010609060101010101" pitchFamily="49" charset="-122"/>
                <a:cs typeface="Times New Roman" panose="02020603050405020304" pitchFamily="18" charset="0"/>
              </a:rPr>
              <a:t> </a:t>
            </a:r>
            <a:r>
              <a:rPr lang="vi-VN" sz="4700" b="0" dirty="0">
                <a:solidFill>
                  <a:schemeClr val="bg1"/>
                </a:solidFill>
                <a:latin typeface="+mj-lt"/>
                <a:cs typeface="Times New Roman" panose="02020603050405020304" pitchFamily="18" charset="0"/>
              </a:rPr>
              <a:t>Chúa ơi, Chúa ơi! xin tha ban cho con những khi lỗi lầm. Dẫn dắt con đi qua bao gian nguy hay đi lạc lối. Chúa ơi, Chúa ơi! Xin ban cho con đức tin kiên cường. Biết sống cho đi mến Chúa yêu người như Ngài truyền ban.</a:t>
            </a:r>
            <a:endParaRPr lang="en-US" sz="4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042033969"/>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700" b="0" u="sng" dirty="0">
                <a:solidFill>
                  <a:srgbClr val="F3F30D"/>
                </a:solidFill>
                <a:latin typeface="+mj-lt"/>
                <a:ea typeface="SimHei" panose="02010609060101010101" pitchFamily="49" charset="-122"/>
                <a:cs typeface="Times New Roman" panose="02020603050405020304" pitchFamily="18" charset="0"/>
              </a:rPr>
              <a:t>Tk2:</a:t>
            </a:r>
            <a:r>
              <a:rPr lang="en-US" altLang="en-US" sz="4700" b="0" dirty="0">
                <a:solidFill>
                  <a:schemeClr val="bg1"/>
                </a:solidFill>
                <a:latin typeface="+mj-lt"/>
                <a:ea typeface="SimHei" panose="02010609060101010101" pitchFamily="49" charset="-122"/>
                <a:cs typeface="Times New Roman" panose="02020603050405020304" pitchFamily="18" charset="0"/>
              </a:rPr>
              <a:t> </a:t>
            </a:r>
            <a:r>
              <a:rPr lang="vi-VN" sz="4700" b="0" dirty="0">
                <a:solidFill>
                  <a:schemeClr val="bg1"/>
                </a:solidFill>
                <a:latin typeface="+mj-lt"/>
                <a:cs typeface="Times New Roman" panose="02020603050405020304" pitchFamily="18" charset="0"/>
              </a:rPr>
              <a:t>Kiếp sống trần gian khắc khoải con dâng Chúa lời kinh vội vã đêm ngay, xin ơn Ngài từng phút sống êm trôi. Chúa hỡi! Lòng con nhỏ bé chỉ khao khát được sống trong Chúa mỗi ngày dẫu đường đời còn nhiều nỗi chông gai.</a:t>
            </a:r>
            <a:endParaRPr lang="en-US" sz="4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89303516"/>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700" b="0" u="sng">
                <a:solidFill>
                  <a:srgbClr val="F3F30D"/>
                </a:solidFill>
                <a:latin typeface="+mj-lt"/>
                <a:ea typeface="SimHei" panose="02010609060101010101" pitchFamily="49" charset="-122"/>
                <a:cs typeface="Times New Roman" panose="02020603050405020304" pitchFamily="18" charset="0"/>
              </a:rPr>
              <a:t>Đk</a:t>
            </a:r>
            <a:r>
              <a:rPr lang="en-US" altLang="en-US" sz="4700" b="0" u="sng" dirty="0">
                <a:solidFill>
                  <a:srgbClr val="F3F30D"/>
                </a:solidFill>
                <a:latin typeface="+mj-lt"/>
                <a:ea typeface="SimHei" panose="02010609060101010101" pitchFamily="49" charset="-122"/>
                <a:cs typeface="Times New Roman" panose="02020603050405020304" pitchFamily="18" charset="0"/>
              </a:rPr>
              <a:t>:</a:t>
            </a:r>
            <a:r>
              <a:rPr lang="en-US" altLang="en-US" sz="4700" b="0" dirty="0">
                <a:solidFill>
                  <a:schemeClr val="bg1"/>
                </a:solidFill>
                <a:latin typeface="+mj-lt"/>
                <a:ea typeface="SimHei" panose="02010609060101010101" pitchFamily="49" charset="-122"/>
                <a:cs typeface="Times New Roman" panose="02020603050405020304" pitchFamily="18" charset="0"/>
              </a:rPr>
              <a:t> </a:t>
            </a:r>
            <a:r>
              <a:rPr lang="vi-VN" sz="4700" b="0" dirty="0">
                <a:solidFill>
                  <a:schemeClr val="bg1"/>
                </a:solidFill>
                <a:latin typeface="+mj-lt"/>
                <a:cs typeface="Times New Roman" panose="02020603050405020304" pitchFamily="18" charset="0"/>
              </a:rPr>
              <a:t>Chúa ơi, Chúa ơi! xin tha ban cho con những khi lỗi lầm. Dẫn dắt con đi qua bao gian nguy hay đi lạc lối. Chúa ơi, Chúa ơi! Xin ban cho con đức tin kiên cường. Biết sống cho đi mến Chúa yêu người như Ngài truyền ban.</a:t>
            </a:r>
            <a:endParaRPr lang="en-US" sz="4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731122329"/>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700" b="0" u="sng" dirty="0">
                <a:solidFill>
                  <a:srgbClr val="F3F30D"/>
                </a:solidFill>
                <a:latin typeface="+mj-lt"/>
                <a:ea typeface="SimHei" panose="02010609060101010101" pitchFamily="49" charset="-122"/>
                <a:cs typeface="Times New Roman" panose="02020603050405020304" pitchFamily="18" charset="0"/>
              </a:rPr>
              <a:t>Tk3:</a:t>
            </a:r>
            <a:r>
              <a:rPr lang="en-US" altLang="en-US" sz="4700" b="0" dirty="0">
                <a:solidFill>
                  <a:schemeClr val="bg1"/>
                </a:solidFill>
                <a:latin typeface="+mj-lt"/>
                <a:ea typeface="SimHei" panose="02010609060101010101" pitchFamily="49" charset="-122"/>
                <a:cs typeface="Times New Roman" panose="02020603050405020304" pitchFamily="18" charset="0"/>
              </a:rPr>
              <a:t> </a:t>
            </a:r>
            <a:r>
              <a:rPr lang="en-US" sz="4700" b="0" dirty="0" err="1">
                <a:solidFill>
                  <a:schemeClr val="bg1"/>
                </a:solidFill>
                <a:latin typeface="+mj-lt"/>
                <a:cs typeface="Times New Roman" panose="02020603050405020304" pitchFamily="18" charset="0"/>
              </a:rPr>
              <a:t>Chúa</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hỡi</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lòng</a:t>
            </a:r>
            <a:r>
              <a:rPr lang="en-US" sz="4700" b="0" dirty="0">
                <a:solidFill>
                  <a:schemeClr val="bg1"/>
                </a:solidFill>
                <a:latin typeface="+mj-lt"/>
                <a:cs typeface="Times New Roman" panose="02020603050405020304" pitchFamily="18" charset="0"/>
              </a:rPr>
              <a:t> con </a:t>
            </a:r>
            <a:r>
              <a:rPr lang="en-US" sz="4700" b="0" dirty="0" err="1">
                <a:solidFill>
                  <a:schemeClr val="bg1"/>
                </a:solidFill>
                <a:latin typeface="+mj-lt"/>
                <a:cs typeface="Times New Roman" panose="02020603050405020304" pitchFamily="18" charset="0"/>
              </a:rPr>
              <a:t>yếu</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đuối</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đời</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tội</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lỗi</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nhiều</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phen</a:t>
            </a:r>
            <a:r>
              <a:rPr lang="en-US" sz="4700" b="0" dirty="0">
                <a:solidFill>
                  <a:schemeClr val="bg1"/>
                </a:solidFill>
                <a:latin typeface="+mj-lt"/>
                <a:cs typeface="Times New Roman" panose="02020603050405020304" pitchFamily="18" charset="0"/>
              </a:rPr>
              <a:t> con </a:t>
            </a:r>
            <a:r>
              <a:rPr lang="en-US" sz="4700" b="0" dirty="0" err="1">
                <a:solidFill>
                  <a:schemeClr val="bg1"/>
                </a:solidFill>
                <a:latin typeface="+mj-lt"/>
                <a:cs typeface="Times New Roman" panose="02020603050405020304" pitchFamily="18" charset="0"/>
              </a:rPr>
              <a:t>đã</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quên</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Ngài</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quên</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ân</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tình</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Ngài</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đã</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sống</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cho</a:t>
            </a:r>
            <a:r>
              <a:rPr lang="en-US" sz="4700" b="0" dirty="0">
                <a:solidFill>
                  <a:schemeClr val="bg1"/>
                </a:solidFill>
                <a:latin typeface="+mj-lt"/>
                <a:cs typeface="Times New Roman" panose="02020603050405020304" pitchFamily="18" charset="0"/>
              </a:rPr>
              <a:t> con. </a:t>
            </a:r>
            <a:r>
              <a:rPr lang="en-US" sz="4700" b="0" dirty="0" err="1">
                <a:solidFill>
                  <a:schemeClr val="bg1"/>
                </a:solidFill>
                <a:latin typeface="+mj-lt"/>
                <a:cs typeface="Times New Roman" panose="02020603050405020304" pitchFamily="18" charset="0"/>
              </a:rPr>
              <a:t>Chúa</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hỡi</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Tình</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yêu</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thánh</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giá</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Ngài</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đã</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chết</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vì</a:t>
            </a:r>
            <a:r>
              <a:rPr lang="en-US" sz="4700" b="0" dirty="0">
                <a:solidFill>
                  <a:schemeClr val="bg1"/>
                </a:solidFill>
                <a:latin typeface="+mj-lt"/>
                <a:cs typeface="Times New Roman" panose="02020603050405020304" pitchFamily="18" charset="0"/>
              </a:rPr>
              <a:t> con </a:t>
            </a:r>
            <a:r>
              <a:rPr lang="en-US" sz="4700" b="0" dirty="0" err="1">
                <a:solidFill>
                  <a:schemeClr val="bg1"/>
                </a:solidFill>
                <a:latin typeface="+mj-lt"/>
                <a:cs typeface="Times New Roman" panose="02020603050405020304" pitchFamily="18" charset="0"/>
              </a:rPr>
              <a:t>gánh</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lấy</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muôn</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tội</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ôi</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cao</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vời</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tình</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Ngài</a:t>
            </a:r>
            <a:r>
              <a:rPr lang="en-US" sz="4700" b="0" dirty="0">
                <a:solidFill>
                  <a:schemeClr val="bg1"/>
                </a:solidFill>
                <a:latin typeface="+mj-lt"/>
                <a:cs typeface="Times New Roman" panose="02020603050405020304" pitchFamily="18" charset="0"/>
              </a:rPr>
              <a:t> </a:t>
            </a:r>
            <a:r>
              <a:rPr lang="en-US" sz="4700" b="0" dirty="0" err="1">
                <a:solidFill>
                  <a:schemeClr val="bg1"/>
                </a:solidFill>
                <a:latin typeface="+mj-lt"/>
                <a:cs typeface="Times New Roman" panose="02020603050405020304" pitchFamily="18" charset="0"/>
              </a:rPr>
              <a:t>quá</a:t>
            </a:r>
            <a:r>
              <a:rPr lang="en-US" sz="4700" b="0" dirty="0">
                <a:solidFill>
                  <a:schemeClr val="bg1"/>
                </a:solidFill>
                <a:latin typeface="+mj-lt"/>
                <a:cs typeface="Times New Roman" panose="02020603050405020304" pitchFamily="18" charset="0"/>
              </a:rPr>
              <a:t> bao la.</a:t>
            </a:r>
          </a:p>
        </p:txBody>
      </p:sp>
    </p:spTree>
    <p:extLst>
      <p:ext uri="{BB962C8B-B14F-4D97-AF65-F5344CB8AC3E}">
        <p14:creationId xmlns:p14="http://schemas.microsoft.com/office/powerpoint/2010/main" val="1067287668"/>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700" b="0" u="sng">
                <a:solidFill>
                  <a:srgbClr val="F3F30D"/>
                </a:solidFill>
                <a:latin typeface="+mj-lt"/>
                <a:ea typeface="SimHei" panose="02010609060101010101" pitchFamily="49" charset="-122"/>
                <a:cs typeface="Times New Roman" panose="02020603050405020304" pitchFamily="18" charset="0"/>
              </a:rPr>
              <a:t>Đk</a:t>
            </a:r>
            <a:r>
              <a:rPr lang="en-US" altLang="en-US" sz="4700" b="0" u="sng" dirty="0">
                <a:solidFill>
                  <a:srgbClr val="F3F30D"/>
                </a:solidFill>
                <a:latin typeface="+mj-lt"/>
                <a:ea typeface="SimHei" panose="02010609060101010101" pitchFamily="49" charset="-122"/>
                <a:cs typeface="Times New Roman" panose="02020603050405020304" pitchFamily="18" charset="0"/>
              </a:rPr>
              <a:t>:</a:t>
            </a:r>
            <a:r>
              <a:rPr lang="en-US" altLang="en-US" sz="4700" b="0" dirty="0">
                <a:solidFill>
                  <a:schemeClr val="bg1"/>
                </a:solidFill>
                <a:latin typeface="+mj-lt"/>
                <a:ea typeface="SimHei" panose="02010609060101010101" pitchFamily="49" charset="-122"/>
                <a:cs typeface="Times New Roman" panose="02020603050405020304" pitchFamily="18" charset="0"/>
              </a:rPr>
              <a:t> </a:t>
            </a:r>
            <a:r>
              <a:rPr lang="vi-VN" sz="4700" b="0" dirty="0">
                <a:solidFill>
                  <a:schemeClr val="bg1"/>
                </a:solidFill>
                <a:latin typeface="+mj-lt"/>
                <a:cs typeface="Times New Roman" panose="02020603050405020304" pitchFamily="18" charset="0"/>
              </a:rPr>
              <a:t>Chúa ơi, Chúa ơi! xin tha ban cho con những khi lỗi lầm. Dẫn dắt con đi qua bao gian nguy hay đi lạc lối. Chúa ơi, Chúa ơi! Xin ban cho con đức tin kiên cường. Biết sống cho đi mến Chúa yêu người như Ngài truyền ban.</a:t>
            </a:r>
            <a:endParaRPr lang="en-US" sz="4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848000485"/>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700" b="0" u="sng" dirty="0">
                <a:solidFill>
                  <a:srgbClr val="F3F30D"/>
                </a:solidFill>
                <a:latin typeface="+mj-lt"/>
                <a:ea typeface="SimHei" panose="02010609060101010101" pitchFamily="49" charset="-122"/>
                <a:cs typeface="Times New Roman" panose="02020603050405020304" pitchFamily="18" charset="0"/>
              </a:rPr>
              <a:t>Tk4:</a:t>
            </a:r>
            <a:r>
              <a:rPr lang="en-US" altLang="en-US" sz="4700" b="0" dirty="0">
                <a:solidFill>
                  <a:schemeClr val="bg1"/>
                </a:solidFill>
                <a:latin typeface="+mj-lt"/>
                <a:ea typeface="SimHei" panose="02010609060101010101" pitchFamily="49" charset="-122"/>
                <a:cs typeface="Times New Roman" panose="02020603050405020304" pitchFamily="18" charset="0"/>
              </a:rPr>
              <a:t> </a:t>
            </a:r>
            <a:r>
              <a:rPr lang="vi-VN" sz="4700" b="0" dirty="0">
                <a:solidFill>
                  <a:schemeClr val="bg1"/>
                </a:solidFill>
                <a:latin typeface="+mj-lt"/>
                <a:cs typeface="Times New Roman" panose="02020603050405020304" pitchFamily="18" charset="0"/>
              </a:rPr>
              <a:t>Chính Chúa tình yêu lẽ sống xin biến đỗi đời con theo bước ngay lành, giữa cuộc đời đầy bảo tố phong ba. Thánh giá tình yêu Chúa hỡi! Đời hạnh phúc là luôn có Chúa song hành trên đường đời Ngài dìu bước con đi.</a:t>
            </a:r>
            <a:endParaRPr lang="en-US" sz="4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513647585"/>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700" b="0" u="sng">
                <a:solidFill>
                  <a:srgbClr val="F3F30D"/>
                </a:solidFill>
                <a:latin typeface="+mj-lt"/>
                <a:ea typeface="SimHei" panose="02010609060101010101" pitchFamily="49" charset="-122"/>
                <a:cs typeface="Times New Roman" panose="02020603050405020304" pitchFamily="18" charset="0"/>
              </a:rPr>
              <a:t>Đk</a:t>
            </a:r>
            <a:r>
              <a:rPr lang="en-US" altLang="en-US" sz="4700" b="0" u="sng" dirty="0">
                <a:solidFill>
                  <a:srgbClr val="F3F30D"/>
                </a:solidFill>
                <a:latin typeface="+mj-lt"/>
                <a:ea typeface="SimHei" panose="02010609060101010101" pitchFamily="49" charset="-122"/>
                <a:cs typeface="Times New Roman" panose="02020603050405020304" pitchFamily="18" charset="0"/>
              </a:rPr>
              <a:t>:</a:t>
            </a:r>
            <a:r>
              <a:rPr lang="en-US" altLang="en-US" sz="4700" b="0" dirty="0">
                <a:solidFill>
                  <a:schemeClr val="bg1"/>
                </a:solidFill>
                <a:latin typeface="+mj-lt"/>
                <a:ea typeface="SimHei" panose="02010609060101010101" pitchFamily="49" charset="-122"/>
                <a:cs typeface="Times New Roman" panose="02020603050405020304" pitchFamily="18" charset="0"/>
              </a:rPr>
              <a:t> </a:t>
            </a:r>
            <a:r>
              <a:rPr lang="vi-VN" sz="4700" b="0" dirty="0">
                <a:solidFill>
                  <a:schemeClr val="bg1"/>
                </a:solidFill>
                <a:latin typeface="+mj-lt"/>
                <a:cs typeface="Times New Roman" panose="02020603050405020304" pitchFamily="18" charset="0"/>
              </a:rPr>
              <a:t>Chúa ơi, Chúa ơi! xin tha ban cho con những khi lỗi lầm. Dẫn dắt con đi qua bao gian nguy hay đi lạc lối. Chúa ơi, Chúa ơi! Xin ban cho con đức tin kiên cường. Biết sống cho đi mến Chúa yêu người như Ngài truyền ban.</a:t>
            </a:r>
            <a:endParaRPr lang="en-US" sz="4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13344906"/>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FFFF00"/>
              </a:solidFill>
              <a:latin typeface="+mj-lt"/>
              <a:ea typeface="Tahoma" pitchFamily="34" charset="0"/>
              <a:cs typeface="Times New Roman" pitchFamily="18" charset="0"/>
            </a:endParaRPr>
          </a:p>
          <a:p>
            <a:pPr marL="0" indent="0" algn="just">
              <a:lnSpc>
                <a:spcPct val="120000"/>
              </a:lnSpc>
              <a:buNone/>
            </a:pPr>
            <a:endParaRPr lang="en-US" sz="60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merican Sans"/>
              <a:ea typeface="+mn-ea"/>
              <a:cs typeface="+mn-cs"/>
            </a:endParaRPr>
          </a:p>
        </p:txBody>
      </p:sp>
      <p:pic>
        <p:nvPicPr>
          <p:cNvPr id="5" name="Picture 4" descr="A painting of person on donkeys&#10;&#10;Description automatically generated">
            <a:extLst>
              <a:ext uri="{FF2B5EF4-FFF2-40B4-BE49-F238E27FC236}">
                <a16:creationId xmlns:a16="http://schemas.microsoft.com/office/drawing/2014/main" id="{8E607BBF-EDDB-4E02-BF87-C377EC246C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754013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0" dirty="0">
                <a:solidFill>
                  <a:schemeClr val="bg1"/>
                </a:solidFill>
                <a:effectLst>
                  <a:outerShdw blurRad="38100" dist="38100" dir="2700000" algn="tl">
                    <a:srgbClr val="000000">
                      <a:alpha val="43137"/>
                    </a:srgbClr>
                  </a:outerShdw>
                </a:effectLst>
                <a:latin typeface="+mj-lt"/>
                <a:cs typeface="Times New Roman" pitchFamily="18" charset="0"/>
              </a:rPr>
              <a:t>Ca </a:t>
            </a:r>
            <a:r>
              <a:rPr lang="en-US" sz="8000" b="0" dirty="0" err="1">
                <a:solidFill>
                  <a:schemeClr val="bg1"/>
                </a:solidFill>
                <a:effectLst>
                  <a:outerShdw blurRad="38100" dist="38100" dir="2700000" algn="tl">
                    <a:srgbClr val="000000">
                      <a:alpha val="43137"/>
                    </a:srgbClr>
                  </a:outerShdw>
                </a:effectLst>
                <a:latin typeface="+mj-lt"/>
                <a:cs typeface="Times New Roman" pitchFamily="18" charset="0"/>
              </a:rPr>
              <a:t>Kết</a:t>
            </a:r>
            <a:r>
              <a:rPr lang="en-US" sz="8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a:solidFill>
                  <a:schemeClr val="bg1"/>
                </a:solidFill>
                <a:effectLst>
                  <a:outerShdw blurRad="38100" dist="38100" dir="2700000" algn="tl">
                    <a:srgbClr val="000000">
                      <a:alpha val="43137"/>
                    </a:srgbClr>
                  </a:outerShdw>
                </a:effectLst>
                <a:latin typeface="+mj-lt"/>
                <a:cs typeface="Times New Roman" pitchFamily="18" charset="0"/>
              </a:rPr>
              <a:t>Lễ</a:t>
            </a:r>
            <a:br>
              <a:rPr lang="en-US" sz="8000" b="0" dirty="0">
                <a:solidFill>
                  <a:srgbClr val="660066"/>
                </a:solidFill>
                <a:effectLst>
                  <a:outerShdw blurRad="38100" dist="38100" dir="2700000" algn="tl">
                    <a:srgbClr val="000000">
                      <a:alpha val="43137"/>
                    </a:srgbClr>
                  </a:outerShdw>
                </a:effectLst>
                <a:latin typeface="+mj-lt"/>
                <a:cs typeface="Times New Roman" pitchFamily="18" charset="0"/>
              </a:rPr>
            </a:b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Mẹ</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Đứng</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Đó</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4000" b="0" dirty="0" err="1">
                <a:solidFill>
                  <a:schemeClr val="bg1"/>
                </a:solidFill>
                <a:effectLst>
                  <a:outerShdw blurRad="38100" dist="38100" dir="2700000" algn="tl">
                    <a:srgbClr val="000000">
                      <a:alpha val="43137"/>
                    </a:srgbClr>
                  </a:outerShdw>
                </a:effectLst>
                <a:latin typeface="+mj-lt"/>
                <a:cs typeface="Times New Roman" pitchFamily="18" charset="0"/>
              </a:rPr>
              <a:t>Lm</a:t>
            </a:r>
            <a:r>
              <a:rPr lang="en-US" sz="4000" b="0" dirty="0">
                <a:solidFill>
                  <a:schemeClr val="bg1"/>
                </a:solidFill>
                <a:effectLst>
                  <a:outerShdw blurRad="38100" dist="38100" dir="2700000" algn="tl">
                    <a:srgbClr val="000000">
                      <a:alpha val="43137"/>
                    </a:srgbClr>
                  </a:outerShdw>
                </a:effectLst>
                <a:latin typeface="+mj-lt"/>
                <a:cs typeface="Times New Roman" pitchFamily="18" charset="0"/>
              </a:rPr>
              <a:t>. Kim Long</a:t>
            </a:r>
            <a:endParaRPr lang="vi-VN" sz="8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a:solidFill>
                  <a:srgbClr val="FFFF00"/>
                </a:solidFill>
                <a:effectLst/>
                <a:cs typeface="Times New Roman" panose="02020603050405020304" pitchFamily="18" charset="0"/>
              </a:rPr>
              <a:t>Tk1:</a:t>
            </a:r>
            <a:r>
              <a:rPr lang="en-US" sz="5400" b="0" dirty="0">
                <a:solidFill>
                  <a:schemeClr val="bg1"/>
                </a:solidFill>
                <a:effectLst/>
                <a:cs typeface="Times New Roman" panose="02020603050405020304" pitchFamily="18" charset="0"/>
              </a:rPr>
              <a:t> </a:t>
            </a:r>
            <a:r>
              <a:rPr lang="vi-VN" sz="5400" dirty="0">
                <a:solidFill>
                  <a:schemeClr val="bg1"/>
                </a:solidFill>
                <a:cs typeface="Times New Roman" panose="02020603050405020304" pitchFamily="18" charset="0"/>
              </a:rPr>
              <a:t>Tay cầm nhành lá miệng luôn hát ca, tung hô Chúa ta khúc khải hoàn ca. này muôn cửa hỡi hãy mở cánh cao, đón Vua muôn đời này Người tiến vào.</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000" b="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50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000" b="0" dirty="0">
                <a:effectLst>
                  <a:outerShdw blurRad="38100" dist="38100" dir="2700000" algn="tl">
                    <a:srgbClr val="000000">
                      <a:alpha val="43137"/>
                    </a:srgbClr>
                  </a:outerShdw>
                </a:effectLst>
                <a:latin typeface="+mj-lt"/>
              </a:rPr>
              <a:t> </a:t>
            </a:r>
            <a:r>
              <a:rPr lang="vi-VN" sz="5000" b="0" dirty="0">
                <a:solidFill>
                  <a:schemeClr val="bg1"/>
                </a:solidFill>
                <a:latin typeface="+mj-lt"/>
                <a:cs typeface="Times New Roman" panose="02020603050405020304" pitchFamily="18" charset="0"/>
              </a:rPr>
              <a:t>Mẹ đứng đó khi hoàng hôn tím màu. Nhạc hương trầm buông hắt hiu đồi cao u hoài loang máu đào. Con Chúa đau thương treo trên thập giá, hiến thân vì nhân thế tội tình. </a:t>
            </a:r>
            <a:endParaRPr lang="vi-VN"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15265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3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300" b="0" dirty="0">
                <a:effectLst>
                  <a:outerShdw blurRad="38100" dist="38100" dir="2700000" algn="tl">
                    <a:srgbClr val="000000">
                      <a:alpha val="43137"/>
                    </a:srgbClr>
                  </a:outerShdw>
                </a:effectLst>
                <a:latin typeface="+mj-lt"/>
                <a:cs typeface="Times New Roman" panose="02020603050405020304" pitchFamily="18" charset="0"/>
              </a:rPr>
              <a:t> </a:t>
            </a:r>
            <a:r>
              <a:rPr lang="vi-VN" sz="5300" b="0" dirty="0">
                <a:solidFill>
                  <a:schemeClr val="bg1"/>
                </a:solidFill>
                <a:latin typeface="+mj-lt"/>
                <a:cs typeface="Times New Roman" panose="02020603050405020304" pitchFamily="18" charset="0"/>
              </a:rPr>
              <a:t>Mẹ đứng đó tâm hồn tê tái sầu</a:t>
            </a:r>
            <a:r>
              <a:rPr lang="vi-VN" sz="5300" b="0">
                <a:solidFill>
                  <a:schemeClr val="bg1"/>
                </a:solidFill>
                <a:latin typeface="+mj-lt"/>
                <a:cs typeface="Times New Roman" panose="02020603050405020304" pitchFamily="18" charset="0"/>
              </a:rPr>
              <a:t>. </a:t>
            </a:r>
            <a:r>
              <a:rPr lang="en-US" sz="5300">
                <a:solidFill>
                  <a:schemeClr val="bg1"/>
                </a:solidFill>
                <a:cs typeface="Times New Roman" panose="02020603050405020304" pitchFamily="18" charset="0"/>
              </a:rPr>
              <a:t>Đ</a:t>
            </a:r>
            <a:r>
              <a:rPr lang="vi-VN" sz="5300" b="0">
                <a:solidFill>
                  <a:schemeClr val="bg1"/>
                </a:solidFill>
                <a:latin typeface="+mj-lt"/>
                <a:cs typeface="Times New Roman" panose="02020603050405020304" pitchFamily="18" charset="0"/>
              </a:rPr>
              <a:t>ồng </a:t>
            </a:r>
            <a:r>
              <a:rPr lang="vi-VN" sz="5300" b="0" dirty="0">
                <a:solidFill>
                  <a:schemeClr val="bg1"/>
                </a:solidFill>
                <a:latin typeface="+mj-lt"/>
                <a:cs typeface="Times New Roman" panose="02020603050405020304" pitchFamily="18" charset="0"/>
              </a:rPr>
              <a:t>công cùng Con dấu yêu, vì thương nhân loại bao khốn cùng. Xin dẫn đưa bao tâm hồn lạc lối về bên Mẹ, Mẹ ơi.</a:t>
            </a:r>
            <a:endParaRPr lang="vi-VN" sz="53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695606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Tk1:</a:t>
            </a:r>
            <a:r>
              <a:rPr lang="en-US" sz="4800" b="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800" b="0" dirty="0">
                <a:solidFill>
                  <a:schemeClr val="bg1"/>
                </a:solidFill>
                <a:latin typeface="+mj-lt"/>
                <a:cs typeface="Times New Roman" panose="02020603050405020304" pitchFamily="18" charset="0"/>
              </a:rPr>
              <a:t>Hỡi ai qua đường dừng bước đây mà chiêm ngắm, Chúa chí tôn cam chịu muôn nỗi khổ đau. Vì thương toàn nhân loại muôn chốn muôn đời, ngày đêm khóc than mong chờ vinh phúc quê Trời.</a:t>
            </a:r>
            <a:endParaRPr lang="vi-VN"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585816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8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b="0" dirty="0">
                <a:effectLst>
                  <a:outerShdw blurRad="38100" dist="38100" dir="2700000" algn="tl">
                    <a:srgbClr val="000000">
                      <a:alpha val="43137"/>
                    </a:srgbClr>
                  </a:outerShdw>
                </a:effectLst>
                <a:latin typeface="+mj-lt"/>
              </a:rPr>
              <a:t> </a:t>
            </a:r>
            <a:r>
              <a:rPr lang="vi-VN" sz="4800" b="0" dirty="0">
                <a:solidFill>
                  <a:schemeClr val="bg1"/>
                </a:solidFill>
                <a:latin typeface="+mj-lt"/>
                <a:cs typeface="Times New Roman" panose="02020603050405020304" pitchFamily="18" charset="0"/>
              </a:rPr>
              <a:t>Mẹ đứng đó khi hoàng hôn tím màu. Nhạc hương trầm buông hắt hiu đồi cao u hoài loang máu đào. Con Chúa đau thương treo trên thập giá, hiến thân vì nhân thế tội tình. </a:t>
            </a:r>
            <a:endParaRPr lang="vi-VN"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681886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b="0" dirty="0">
                <a:effectLst>
                  <a:outerShdw blurRad="38100" dist="38100" dir="2700000" algn="tl">
                    <a:srgbClr val="000000">
                      <a:alpha val="43137"/>
                    </a:srgbClr>
                  </a:outerShdw>
                </a:effectLst>
                <a:latin typeface="+mj-lt"/>
                <a:cs typeface="Times New Roman" panose="02020603050405020304" pitchFamily="18" charset="0"/>
              </a:rPr>
              <a:t> </a:t>
            </a:r>
            <a:r>
              <a:rPr lang="vi-VN" sz="5400" b="0" dirty="0">
                <a:solidFill>
                  <a:schemeClr val="bg1"/>
                </a:solidFill>
                <a:latin typeface="+mj-lt"/>
                <a:cs typeface="Times New Roman" panose="02020603050405020304" pitchFamily="18" charset="0"/>
              </a:rPr>
              <a:t>Mẹ đứng đó tâm hồn tê tái sầu. Ðồng công cùng Con dấu yêu, vì thương nhân loại bao khốn cùng. Xin dẫn đưa bao tâm hồn lạc lối về bên Mẹ, Mẹ ơi.</a:t>
            </a:r>
            <a:endParaRPr lang="vi-VN"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6902048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FFFF00"/>
              </a:solidFill>
              <a:latin typeface="+mj-lt"/>
              <a:ea typeface="Tahoma" pitchFamily="34" charset="0"/>
              <a:cs typeface="Times New Roman" pitchFamily="18" charset="0"/>
            </a:endParaRPr>
          </a:p>
          <a:p>
            <a:pPr marL="0" indent="0" algn="just">
              <a:lnSpc>
                <a:spcPct val="120000"/>
              </a:lnSpc>
              <a:buNone/>
            </a:pPr>
            <a:endParaRPr lang="en-US" sz="60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merican Sans"/>
              <a:ea typeface="+mn-ea"/>
              <a:cs typeface="+mn-cs"/>
            </a:endParaRPr>
          </a:p>
        </p:txBody>
      </p:sp>
      <p:pic>
        <p:nvPicPr>
          <p:cNvPr id="5" name="Picture 4" descr="A painting of person on donkeys&#10;&#10;Description automatically generated">
            <a:extLst>
              <a:ext uri="{FF2B5EF4-FFF2-40B4-BE49-F238E27FC236}">
                <a16:creationId xmlns:a16="http://schemas.microsoft.com/office/drawing/2014/main" id="{8E607BBF-EDDB-4E02-BF87-C377EC246C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84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err="1">
                <a:solidFill>
                  <a:srgbClr val="FFFF00"/>
                </a:solidFill>
                <a:effectLst/>
                <a:cs typeface="Times New Roman" panose="02020603050405020304" pitchFamily="18" charset="0"/>
              </a:rPr>
              <a:t>Đk</a:t>
            </a:r>
            <a:r>
              <a:rPr lang="en-US" sz="5400" b="0" u="sng" dirty="0">
                <a:solidFill>
                  <a:srgbClr val="FFFF00"/>
                </a:solidFill>
                <a:effectLst/>
                <a:cs typeface="Times New Roman" panose="02020603050405020304" pitchFamily="18" charset="0"/>
              </a:rPr>
              <a:t>:</a:t>
            </a:r>
            <a:r>
              <a:rPr lang="en-US" sz="5400" b="0" dirty="0">
                <a:solidFill>
                  <a:schemeClr val="bg1"/>
                </a:solidFill>
                <a:effectLst/>
                <a:cs typeface="Times New Roman" panose="02020603050405020304" pitchFamily="18" charset="0"/>
              </a:rPr>
              <a:t> </a:t>
            </a:r>
            <a:r>
              <a:rPr lang="vi-VN" sz="5400" dirty="0">
                <a:solidFill>
                  <a:schemeClr val="bg1"/>
                </a:solidFill>
                <a:cs typeface="Times New Roman" panose="02020603050405020304" pitchFamily="18" charset="0"/>
              </a:rPr>
              <a:t>Hoan hô Con Vua Đa-vít, hoan hô Con Vua Đa-vít Đấng nhân danh Chúa mà đến. Hoan hô Con Vua Đa-vít, hoan hô Con Vua Đa-vít Đấng nhân danh Chúa mà đến.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500" b="0" u="sng" dirty="0">
                <a:solidFill>
                  <a:srgbClr val="FFFF00"/>
                </a:solidFill>
                <a:effectLst/>
                <a:cs typeface="Times New Roman" panose="02020603050405020304" pitchFamily="18" charset="0"/>
              </a:rPr>
              <a:t>Tk2:</a:t>
            </a:r>
            <a:r>
              <a:rPr lang="en-US" sz="5500" dirty="0">
                <a:solidFill>
                  <a:schemeClr val="bg1"/>
                </a:solidFill>
                <a:cs typeface="Times New Roman" panose="02020603050405020304" pitchFamily="18" charset="0"/>
              </a:rPr>
              <a:t> </a:t>
            </a:r>
            <a:r>
              <a:rPr lang="vi-VN" sz="5500" dirty="0">
                <a:solidFill>
                  <a:schemeClr val="bg1"/>
                </a:solidFill>
                <a:cs typeface="Times New Roman" panose="02020603050405020304" pitchFamily="18" charset="0"/>
              </a:rPr>
              <a:t>Ca mừng Con Chúa là Vua chúng ta, muôn dân khắp nơi vỗ ta hoà ca. Này Vua ngự đến tiếng kèn tấu vang, hát ca reo mừng này ngày khải hoàn.</a:t>
            </a:r>
            <a:endParaRPr lang="en-US" sz="5500" b="0" dirty="0">
              <a:solidFill>
                <a:schemeClr val="bg1"/>
              </a:solidFill>
              <a:effectLst/>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1136</TotalTime>
  <Words>2135</Words>
  <Application>Microsoft Office PowerPoint</Application>
  <PresentationFormat>On-screen Show (16:9)</PresentationFormat>
  <Paragraphs>81</Paragraphs>
  <Slides>75</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75</vt:i4>
      </vt:variant>
    </vt:vector>
  </HeadingPairs>
  <TitlesOfParts>
    <vt:vector size="83" baseType="lpstr">
      <vt:lpstr>Arial</vt:lpstr>
      <vt:lpstr>Calibri</vt:lpstr>
      <vt:lpstr>UTM American Sans</vt:lpstr>
      <vt:lpstr>Office Theme</vt:lpstr>
      <vt:lpstr>11_Office Theme</vt:lpstr>
      <vt:lpstr>1_Office Theme</vt:lpstr>
      <vt:lpstr>2_Office Theme</vt:lpstr>
      <vt:lpstr>21_Office Theme</vt:lpstr>
      <vt:lpstr>PowerPoint Presentation</vt:lpstr>
      <vt:lpstr>Tập Hát Cộng Đoàn</vt:lpstr>
      <vt:lpstr>PowerPoint Presentation</vt:lpstr>
      <vt:lpstr>PowerPoint Presentation</vt:lpstr>
      <vt:lpstr>PowerPoint Presentation</vt:lpstr>
      <vt:lpstr>Rước Lá Hoan Hô Con Vua Đa-vít Lm. Mi Trầm</vt:lpstr>
      <vt:lpstr>Tk1: Tay cầm nhành lá miệng luôn hát ca, tung hô Chúa ta khúc khải hoàn ca. này muôn cửa hỡi hãy mở cánh cao, đón Vua muôn đời này Người tiến vào.</vt:lpstr>
      <vt:lpstr>Đk: Hoan hô Con Vua Đa-vít, hoan hô Con Vua Đa-vít Đấng nhân danh Chúa mà đến. Hoan hô Con Vua Đa-vít, hoan hô Con Vua Đa-vít Đấng nhân danh Chúa mà đến.</vt:lpstr>
      <vt:lpstr>Tk2: Ca mừng Con Chúa là Vua chúng ta, muôn dân khắp nơi vỗ ta hoà ca. Này Vua ngự đến tiếng kèn tấu vang, hát ca reo mừng này ngày khải hoàn.</vt:lpstr>
      <vt:lpstr>Đk: Hoan hô Con Vua Đa-vít, hoan hô Con Vua Đa-vít Đấng nhân danh Chúa mà đến. Hoan hô Con Vua Đa-vít, hoan hô Con Vua Đa-vít Đấng nhân danh Chúa mà đến.</vt:lpstr>
      <vt:lpstr>Tk3: Muôn người chung tiếng ngợi khen chúc vinh, đây Thiên Chúa ta sáng như bình minh. Người đang ngự đến thống trị khắp nơi, hứa ban Nước trời đời đời sáng ngời.</vt:lpstr>
      <vt:lpstr>Đk: Hoan hô Con Vua Đa-vít, hoan hô Con Vua Đa-vít Đấng nhân danh Chúa mà đến. Hoan hô Con Vua Đa-vít, hoan hô Con Vua Đa-vít Đấng nhân danh Chúa mà đến.</vt:lpstr>
      <vt:lpstr>PowerPoint Presentation</vt:lpstr>
      <vt:lpstr>Ca nhập lễ Hoan Hô Con Vua Đa-Vít Lm. Mi Trầm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Lễ Dâng Mùa Cứu Độ Viết Chung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Lòng Con Thống Hối Huỳnh Minh Kỳ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Mẹ Đứng Đó Lm. Kim Long</vt:lpstr>
      <vt:lpstr>Đk: Mẹ đứng đó khi hoàng hôn tím màu. Nhạc hương trầm buông hắt hiu đồi cao u hoài loang máu đào. Con Chúa đau thương treo trên thập giá, hiến thân vì nhân thế tội tình. </vt:lpstr>
      <vt:lpstr>***: Mẹ đứng đó tâm hồn tê tái sầu. Đồng công cùng Con dấu yêu, vì thương nhân loại bao khốn cùng. Xin dẫn đưa bao tâm hồn lạc lối về bên Mẹ, Mẹ ơi.</vt:lpstr>
      <vt:lpstr>Tk1: Hỡi ai qua đường dừng bước đây mà chiêm ngắm, Chúa chí tôn cam chịu muôn nỗi khổ đau. Vì thương toàn nhân loại muôn chốn muôn đời, ngày đêm khóc than mong chờ vinh phúc quê Trời.</vt:lpstr>
      <vt:lpstr>Đk: Mẹ đứng đó khi hoàng hôn tím màu. Nhạc hương trầm buông hắt hiu đồi cao u hoài loang máu đào. Con Chúa đau thương treo trên thập giá, hiến thân vì nhân thế tội tình. </vt:lpstr>
      <vt:lpstr>***: Mẹ đứng đó tâm hồn tê tái sầu. Ðồng công cùng Con dấu yêu, vì thương nhân loại bao khốn cùng. Xin dẫn đưa bao tâm hồn lạc lối về bên Mẹ, Mẹ ơi.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Hùng</cp:lastModifiedBy>
  <cp:revision>157</cp:revision>
  <dcterms:created xsi:type="dcterms:W3CDTF">2021-05-09T08:36:44Z</dcterms:created>
  <dcterms:modified xsi:type="dcterms:W3CDTF">2026-02-07T07:39:51Z</dcterms:modified>
</cp:coreProperties>
</file>