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60" r:id="rId4"/>
    <p:sldMasterId id="2147483908" r:id="rId5"/>
    <p:sldMasterId id="2147483932" r:id="rId6"/>
    <p:sldMasterId id="2147483944" r:id="rId7"/>
    <p:sldMasterId id="2147483956" r:id="rId8"/>
  </p:sldMasterIdLst>
  <p:notesMasterIdLst>
    <p:notesMasterId r:id="rId68"/>
  </p:notesMasterIdLst>
  <p:sldIdLst>
    <p:sldId id="8826" r:id="rId9"/>
    <p:sldId id="8856" r:id="rId10"/>
    <p:sldId id="8920" r:id="rId11"/>
    <p:sldId id="8928" r:id="rId12"/>
    <p:sldId id="8942" r:id="rId13"/>
    <p:sldId id="316" r:id="rId14"/>
    <p:sldId id="723" r:id="rId15"/>
    <p:sldId id="659" r:id="rId16"/>
    <p:sldId id="8910" r:id="rId17"/>
    <p:sldId id="8943" r:id="rId18"/>
    <p:sldId id="8940" r:id="rId19"/>
    <p:sldId id="8860" r:id="rId20"/>
    <p:sldId id="8889" r:id="rId21"/>
    <p:sldId id="1129" r:id="rId22"/>
    <p:sldId id="8914" r:id="rId23"/>
    <p:sldId id="8911" r:id="rId24"/>
    <p:sldId id="8915" r:id="rId25"/>
    <p:sldId id="8912" r:id="rId26"/>
    <p:sldId id="8916" r:id="rId27"/>
    <p:sldId id="8913" r:id="rId28"/>
    <p:sldId id="8917" r:id="rId29"/>
    <p:sldId id="8941" r:id="rId30"/>
    <p:sldId id="8932" r:id="rId31"/>
    <p:sldId id="1141" r:id="rId32"/>
    <p:sldId id="8776" r:id="rId33"/>
    <p:sldId id="302" r:id="rId34"/>
    <p:sldId id="303" r:id="rId35"/>
    <p:sldId id="304" r:id="rId36"/>
    <p:sldId id="305" r:id="rId37"/>
    <p:sldId id="306" r:id="rId38"/>
    <p:sldId id="307" r:id="rId39"/>
    <p:sldId id="417" r:id="rId40"/>
    <p:sldId id="308" r:id="rId41"/>
    <p:sldId id="309" r:id="rId42"/>
    <p:sldId id="310" r:id="rId43"/>
    <p:sldId id="311" r:id="rId44"/>
    <p:sldId id="312" r:id="rId45"/>
    <p:sldId id="8827" r:id="rId46"/>
    <p:sldId id="341" r:id="rId47"/>
    <p:sldId id="1016" r:id="rId48"/>
    <p:sldId id="1101" r:id="rId49"/>
    <p:sldId id="1102" r:id="rId50"/>
    <p:sldId id="8754" r:id="rId51"/>
    <p:sldId id="8755" r:id="rId52"/>
    <p:sldId id="8884" r:id="rId53"/>
    <p:sldId id="8854" r:id="rId54"/>
    <p:sldId id="8945" r:id="rId55"/>
    <p:sldId id="346" r:id="rId56"/>
    <p:sldId id="348" r:id="rId57"/>
    <p:sldId id="8929" r:id="rId58"/>
    <p:sldId id="8757" r:id="rId59"/>
    <p:sldId id="8759" r:id="rId60"/>
    <p:sldId id="8930" r:id="rId61"/>
    <p:sldId id="8931" r:id="rId62"/>
    <p:sldId id="8934" r:id="rId63"/>
    <p:sldId id="8885" r:id="rId64"/>
    <p:sldId id="8886" r:id="rId65"/>
    <p:sldId id="8887" r:id="rId66"/>
    <p:sldId id="8944" r:id="rId6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94661"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345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2/1/2026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0286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7541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187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15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2/1/2026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850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2/1/2026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41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2/1/2026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631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732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109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1846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188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8301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018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4508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2/1/2026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748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2/1/2026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0771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2/1/2026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2854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186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56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436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034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14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7524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0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042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6679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26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53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3530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42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39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005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685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215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544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068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6019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432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412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076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31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150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6044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2/1/2026</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94918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4899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47810"/>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893497"/>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482782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21203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0044175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en-US" sz="7200" b="0"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t>thánh</a:t>
            </a:r>
            <a:r>
              <a:rPr lang="en-US" sz="7200" b="0"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t> </a:t>
            </a:r>
            <a:r>
              <a:rPr lang="en-US" sz="7200" b="0"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t>vịnh</a:t>
            </a:r>
            <a:r>
              <a:rPr lang="en-US" sz="7200" b="0"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t> 129</a:t>
            </a:r>
            <a:br>
              <a:rPr lang="en-US" sz="7200" b="0"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br>
            <a:r>
              <a:rPr lang="en-US" sz="5400" b="0" i="1"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t>lm</a:t>
            </a:r>
            <a:r>
              <a:rPr lang="en-US" sz="5400" b="0" i="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t> </a:t>
            </a:r>
            <a:r>
              <a:rPr lang="en-US" sz="5400" b="0" i="1"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t>kim</a:t>
            </a:r>
            <a:r>
              <a:rPr lang="en-US" sz="5400" b="0" i="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t> long</a:t>
            </a:r>
            <a:br>
              <a:rPr lang="en-US" sz="5400" b="0" i="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br>
            <a:r>
              <a:rPr lang="en-US" sz="5400" b="0" i="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t>04 </a:t>
            </a:r>
            <a:r>
              <a:rPr lang="en-US" sz="5400" b="0" i="1"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t>câu</a:t>
            </a:r>
            <a:endParaRPr lang="en-US" sz="5400" b="0" i="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endParaRPr>
          </a:p>
        </p:txBody>
      </p:sp>
    </p:spTree>
    <p:extLst>
      <p:ext uri="{BB962C8B-B14F-4D97-AF65-F5344CB8AC3E}">
        <p14:creationId xmlns:p14="http://schemas.microsoft.com/office/powerpoint/2010/main" val="1122001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en-US" sz="8000" b="0" dirty="0" err="1">
                <a:solidFill>
                  <a:schemeClr val="bg1"/>
                </a:solidFill>
                <a:effectLst/>
                <a:latin typeface="+mj-lt"/>
                <a:cs typeface="Times New Roman" panose="02020603050405020304" pitchFamily="18" charset="0"/>
              </a:rPr>
              <a:t>Vì</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Chúa</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một</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niềm</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từ</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ái</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ơn</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cứu</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độ</a:t>
            </a:r>
            <a:r>
              <a:rPr lang="en-US" sz="8000" b="0" dirty="0">
                <a:solidFill>
                  <a:schemeClr val="bg1"/>
                </a:solidFill>
                <a:effectLst/>
                <a:latin typeface="+mj-lt"/>
                <a:cs typeface="Times New Roman" panose="02020603050405020304" pitchFamily="18" charset="0"/>
              </a:rPr>
              <a:t> n</a:t>
            </a:r>
            <a:r>
              <a:rPr lang="vi-VN" sz="8000" b="0" dirty="0">
                <a:solidFill>
                  <a:schemeClr val="bg1"/>
                </a:solidFill>
                <a:effectLst/>
                <a:latin typeface="+mj-lt"/>
                <a:cs typeface="Times New Roman" panose="02020603050405020304" pitchFamily="18" charset="0"/>
              </a:rPr>
              <a:t>ơ</a:t>
            </a:r>
            <a:r>
              <a:rPr lang="en-US" sz="8000" b="0" dirty="0" err="1">
                <a:solidFill>
                  <a:schemeClr val="bg1"/>
                </a:solidFill>
                <a:effectLst/>
                <a:latin typeface="+mj-lt"/>
                <a:cs typeface="Times New Roman" panose="02020603050405020304" pitchFamily="18" charset="0"/>
              </a:rPr>
              <a:t>i</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Ngài</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chứa</a:t>
            </a:r>
            <a:r>
              <a:rPr lang="en-US" sz="8000" b="0" dirty="0">
                <a:solidFill>
                  <a:schemeClr val="bg1"/>
                </a:solidFill>
                <a:effectLst/>
                <a:latin typeface="+mj-lt"/>
                <a:cs typeface="Times New Roman" panose="02020603050405020304" pitchFamily="18" charset="0"/>
              </a:rPr>
              <a:t> chan.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35316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a:solidFill>
                  <a:srgbClr val="FFFF00"/>
                </a:solidFill>
                <a:effectLst/>
                <a:latin typeface="+mj-lt"/>
                <a:cs typeface="Times New Roman" pitchFamily="18" charset="0"/>
              </a:rPr>
              <a:t>Tk1</a:t>
            </a:r>
            <a:r>
              <a:rPr lang="en-US" sz="5600" b="0" dirty="0">
                <a:solidFill>
                  <a:srgbClr val="FFFF00"/>
                </a:solidFill>
                <a:effectLst/>
                <a:latin typeface="+mj-lt"/>
                <a:cs typeface="Times New Roman" pitchFamily="18" charset="0"/>
              </a:rPr>
              <a:t>:</a:t>
            </a:r>
            <a:r>
              <a:rPr lang="en-US" sz="5600" b="0" dirty="0">
                <a:solidFill>
                  <a:schemeClr val="bg1"/>
                </a:solidFill>
                <a:effectLst/>
                <a:latin typeface="+mj-lt"/>
                <a:cs typeface="Times New Roman" pitchFamily="18" charset="0"/>
              </a:rPr>
              <a:t> </a:t>
            </a:r>
            <a:r>
              <a:rPr lang="en-US" sz="5600" b="0" dirty="0" err="1">
                <a:solidFill>
                  <a:schemeClr val="bg1"/>
                </a:solidFill>
                <a:effectLst/>
                <a:latin typeface="+mj-lt"/>
                <a:cs typeface="Times New Roman" panose="02020603050405020304" pitchFamily="18" charset="0"/>
              </a:rPr>
              <a:t>Từ</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vực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thẳm</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kêu</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lên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Ngài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lạy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muôn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lạy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xin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Ngài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lắng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nghe</a:t>
            </a:r>
            <a:r>
              <a:rPr lang="en-US" sz="5600" b="0" dirty="0">
                <a:solidFill>
                  <a:schemeClr val="bg1"/>
                </a:solidFill>
                <a:effectLst/>
                <a:latin typeface="+mj-lt"/>
                <a:cs typeface="Times New Roman" panose="02020603050405020304" pitchFamily="18" charset="0"/>
              </a:rPr>
              <a:t>. Xin </a:t>
            </a:r>
            <a:r>
              <a:rPr lang="en-US" sz="5600" b="0" dirty="0" err="1">
                <a:solidFill>
                  <a:schemeClr val="bg1"/>
                </a:solidFill>
                <a:effectLst/>
                <a:latin typeface="+mj-lt"/>
                <a:cs typeface="Times New Roman" panose="02020603050405020304" pitchFamily="18" charset="0"/>
              </a:rPr>
              <a:t>lắng</a:t>
            </a:r>
            <a:r>
              <a:rPr lang="en-US" sz="5600" b="0" dirty="0">
                <a:solidFill>
                  <a:schemeClr val="bg1"/>
                </a:solidFill>
                <a:effectLst/>
                <a:latin typeface="+mj-lt"/>
                <a:cs typeface="Times New Roman" panose="02020603050405020304" pitchFamily="18" charset="0"/>
              </a:rPr>
              <a:t> tai </a:t>
            </a:r>
            <a:r>
              <a:rPr lang="en-US" sz="5600" b="0" dirty="0" err="1">
                <a:solidFill>
                  <a:schemeClr val="bg1"/>
                </a:solidFill>
                <a:effectLst/>
                <a:latin typeface="+mj-lt"/>
                <a:cs typeface="Times New Roman" panose="02020603050405020304" pitchFamily="18" charset="0"/>
              </a:rPr>
              <a:t>thẩm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nhận</a:t>
            </a:r>
            <a:r>
              <a:rPr lang="en-US" sz="5600" b="0" dirty="0">
                <a:solidFill>
                  <a:schemeClr val="bg1"/>
                </a:solidFill>
                <a:effectLst/>
                <a:latin typeface="+mj-lt"/>
                <a:cs typeface="Times New Roman" panose="02020603050405020304" pitchFamily="18" charset="0"/>
              </a:rPr>
              <a:t> bao </a:t>
            </a:r>
            <a:r>
              <a:rPr lang="en-US" sz="5600" b="0" dirty="0" err="1">
                <a:solidFill>
                  <a:schemeClr val="bg1"/>
                </a:solidFill>
                <a:effectLst/>
                <a:latin typeface="+mj-lt"/>
                <a:cs typeface="Times New Roman" panose="02020603050405020304" pitchFamily="18" charset="0"/>
              </a:rPr>
              <a:t>lời</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tha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thiết</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nguyện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cầu</a:t>
            </a:r>
            <a:r>
              <a:rPr lang="en-US" sz="56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3063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en-US" sz="8000" b="0" dirty="0" err="1">
                <a:solidFill>
                  <a:schemeClr val="bg1"/>
                </a:solidFill>
                <a:effectLst/>
                <a:latin typeface="+mj-lt"/>
                <a:cs typeface="Times New Roman" panose="02020603050405020304" pitchFamily="18" charset="0"/>
              </a:rPr>
              <a:t>Vì</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Chúa</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một</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niềm</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từ</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ái</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ơn</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cứu</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độ</a:t>
            </a:r>
            <a:r>
              <a:rPr lang="en-US" sz="8000" b="0" dirty="0">
                <a:solidFill>
                  <a:schemeClr val="bg1"/>
                </a:solidFill>
                <a:effectLst/>
                <a:latin typeface="+mj-lt"/>
                <a:cs typeface="Times New Roman" panose="02020603050405020304" pitchFamily="18" charset="0"/>
              </a:rPr>
              <a:t> n</a:t>
            </a:r>
            <a:r>
              <a:rPr lang="vi-VN" sz="8000" b="0" dirty="0">
                <a:solidFill>
                  <a:schemeClr val="bg1"/>
                </a:solidFill>
                <a:effectLst/>
                <a:latin typeface="+mj-lt"/>
                <a:cs typeface="Times New Roman" panose="02020603050405020304" pitchFamily="18" charset="0"/>
              </a:rPr>
              <a:t>ơ</a:t>
            </a:r>
            <a:r>
              <a:rPr lang="en-US" sz="8000" b="0" dirty="0" err="1">
                <a:solidFill>
                  <a:schemeClr val="bg1"/>
                </a:solidFill>
                <a:effectLst/>
                <a:latin typeface="+mj-lt"/>
                <a:cs typeface="Times New Roman" panose="02020603050405020304" pitchFamily="18" charset="0"/>
              </a:rPr>
              <a:t>i</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Ngài</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chứa</a:t>
            </a:r>
            <a:r>
              <a:rPr lang="en-US" sz="8000" b="0" dirty="0">
                <a:solidFill>
                  <a:schemeClr val="bg1"/>
                </a:solidFill>
                <a:effectLst/>
                <a:latin typeface="+mj-lt"/>
                <a:cs typeface="Times New Roman" panose="02020603050405020304" pitchFamily="18" charset="0"/>
              </a:rPr>
              <a:t> chan.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5843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cs typeface="Times New Roman" pitchFamily="18" charset="0"/>
              </a:rPr>
              <a:t>Tk2</a:t>
            </a:r>
            <a:r>
              <a:rPr lang="en-US" sz="5400" b="0"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anose="02020603050405020304" pitchFamily="18" charset="0"/>
              </a:rPr>
              <a:t>Ngài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mà</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chấp</a:t>
            </a:r>
            <a:r>
              <a:rPr lang="en-US" sz="5400" b="0" dirty="0">
                <a:solidFill>
                  <a:schemeClr val="bg1"/>
                </a:solidFill>
                <a:effectLst/>
                <a:latin typeface="+mj-lt"/>
                <a:cs typeface="Times New Roman" panose="02020603050405020304" pitchFamily="18" charset="0"/>
              </a:rPr>
              <a:t> bao </a:t>
            </a:r>
            <a:r>
              <a:rPr lang="en-US" sz="5400" b="0" dirty="0" err="1">
                <a:solidFill>
                  <a:schemeClr val="bg1"/>
                </a:solidFill>
                <a:effectLst/>
                <a:latin typeface="+mj-lt"/>
                <a:cs typeface="Times New Roman" panose="02020603050405020304" pitchFamily="18" charset="0"/>
              </a:rPr>
              <a:t>nhiêu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sai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phạm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lạy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ai ng</a:t>
            </a:r>
            <a:r>
              <a:rPr lang="vi-VN" sz="5400" b="0" dirty="0">
                <a:solidFill>
                  <a:schemeClr val="bg1"/>
                </a:solidFill>
                <a:effectLst/>
                <a:latin typeface="+mj-lt"/>
                <a:cs typeface="Times New Roman" panose="02020603050405020304" pitchFamily="18" charset="0"/>
              </a:rPr>
              <a:t>ư</a:t>
            </a:r>
            <a:r>
              <a:rPr lang="en-US" sz="5400" b="0" dirty="0" err="1">
                <a:solidFill>
                  <a:schemeClr val="bg1"/>
                </a:solidFill>
                <a:effectLst/>
                <a:latin typeface="+mj-lt"/>
                <a:cs typeface="Times New Roman" panose="02020603050405020304" pitchFamily="18" charset="0"/>
              </a:rPr>
              <a:t>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sẽ</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mong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còn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đứng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yên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a:t>
            </a:r>
            <a:r>
              <a:rPr lang="vi-VN" sz="5400" b="0" dirty="0">
                <a:solidFill>
                  <a:schemeClr val="bg1"/>
                </a:solidFill>
                <a:effectLst/>
                <a:latin typeface="+mj-lt"/>
                <a:cs typeface="Times New Roman" panose="02020603050405020304" pitchFamily="18" charset="0"/>
              </a:rPr>
              <a:t>ư</a:t>
            </a:r>
            <a:r>
              <a:rPr lang="en-US" sz="5400" b="0" dirty="0">
                <a:solidFill>
                  <a:schemeClr val="bg1"/>
                </a:solidFill>
                <a:effectLst/>
                <a:latin typeface="+mj-lt"/>
                <a:cs typeface="Times New Roman" panose="02020603050405020304" pitchFamily="18" charset="0"/>
              </a:rPr>
              <a:t>ng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a:t>
            </a:r>
            <a:r>
              <a:rPr lang="vi-VN" sz="5400" b="0" dirty="0">
                <a:solidFill>
                  <a:schemeClr val="bg1"/>
                </a:solidFill>
                <a:effectLst/>
                <a:latin typeface="+mj-lt"/>
                <a:cs typeface="Times New Roman" panose="02020603050405020304" pitchFamily="18" charset="0"/>
              </a:rPr>
              <a:t>ư</a:t>
            </a:r>
            <a:r>
              <a:rPr lang="en-US" sz="5400" b="0" dirty="0" err="1">
                <a:solidFill>
                  <a:schemeClr val="bg1"/>
                </a:solidFill>
                <a:effectLst/>
                <a:latin typeface="+mj-lt"/>
                <a:cs typeface="Times New Roman" panose="02020603050405020304" pitchFamily="18" charset="0"/>
              </a:rPr>
              <a:t>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khoan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hồng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nên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đoàn</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luôn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kính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sợ</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Ngài</a:t>
            </a:r>
            <a:r>
              <a:rPr lang="en-US" sz="54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744060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en-US" sz="8000" b="0" dirty="0" err="1">
                <a:solidFill>
                  <a:schemeClr val="bg1"/>
                </a:solidFill>
                <a:effectLst/>
                <a:latin typeface="+mj-lt"/>
                <a:cs typeface="Times New Roman" panose="02020603050405020304" pitchFamily="18" charset="0"/>
              </a:rPr>
              <a:t>Vì</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Chúa</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một</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niềm</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từ</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ái</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ơn</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cứu</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độ</a:t>
            </a:r>
            <a:r>
              <a:rPr lang="en-US" sz="8000" b="0" dirty="0">
                <a:solidFill>
                  <a:schemeClr val="bg1"/>
                </a:solidFill>
                <a:effectLst/>
                <a:latin typeface="+mj-lt"/>
                <a:cs typeface="Times New Roman" panose="02020603050405020304" pitchFamily="18" charset="0"/>
              </a:rPr>
              <a:t> n</a:t>
            </a:r>
            <a:r>
              <a:rPr lang="vi-VN" sz="8000" b="0" dirty="0">
                <a:solidFill>
                  <a:schemeClr val="bg1"/>
                </a:solidFill>
                <a:effectLst/>
                <a:latin typeface="+mj-lt"/>
                <a:cs typeface="Times New Roman" panose="02020603050405020304" pitchFamily="18" charset="0"/>
              </a:rPr>
              <a:t>ơ</a:t>
            </a:r>
            <a:r>
              <a:rPr lang="en-US" sz="8000" b="0" dirty="0" err="1">
                <a:solidFill>
                  <a:schemeClr val="bg1"/>
                </a:solidFill>
                <a:effectLst/>
                <a:latin typeface="+mj-lt"/>
                <a:cs typeface="Times New Roman" panose="02020603050405020304" pitchFamily="18" charset="0"/>
              </a:rPr>
              <a:t>i</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Ngài</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chứa</a:t>
            </a:r>
            <a:r>
              <a:rPr lang="en-US" sz="8000" b="0" dirty="0">
                <a:solidFill>
                  <a:schemeClr val="bg1"/>
                </a:solidFill>
                <a:effectLst/>
                <a:latin typeface="+mj-lt"/>
                <a:cs typeface="Times New Roman" panose="02020603050405020304" pitchFamily="18" charset="0"/>
              </a:rPr>
              <a:t> chan.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45128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 y="1"/>
            <a:ext cx="9144000" cy="5143499"/>
          </a:xfrm>
        </p:spPr>
        <p:txBody>
          <a:bodyPr>
            <a:noAutofit/>
          </a:bodyPr>
          <a:lstStyle/>
          <a:p>
            <a:pPr algn="just"/>
            <a:r>
              <a:rPr lang="en-US" sz="5400" b="0" u="sng" dirty="0">
                <a:solidFill>
                  <a:srgbClr val="FFFF00"/>
                </a:solidFill>
                <a:effectLst/>
                <a:latin typeface="+mj-lt"/>
                <a:cs typeface="Times New Roman" pitchFamily="18" charset="0"/>
              </a:rPr>
              <a:t>Tk3</a:t>
            </a:r>
            <a:r>
              <a:rPr lang="en-US" sz="5400" b="0"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anose="02020603050405020304" pitchFamily="18" charset="0"/>
              </a:rPr>
              <a:t>Lòng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thành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trông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mong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Ngài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lạy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n</a:t>
            </a:r>
            <a:r>
              <a:rPr lang="vi-VN" sz="5400" b="0" dirty="0">
                <a:solidFill>
                  <a:schemeClr val="bg1"/>
                </a:solidFill>
                <a:effectLst/>
                <a:latin typeface="+mj-lt"/>
                <a:cs typeface="Times New Roman" panose="02020603050405020304" pitchFamily="18" charset="0"/>
              </a:rPr>
              <a:t>ơ</a:t>
            </a:r>
            <a:r>
              <a:rPr lang="en-US" sz="5400" b="0" dirty="0" err="1">
                <a:solidFill>
                  <a:schemeClr val="bg1"/>
                </a:solidFill>
                <a:effectLst/>
                <a:latin typeface="+mj-lt"/>
                <a:cs typeface="Times New Roman" panose="02020603050405020304" pitchFamily="18" charset="0"/>
              </a:rPr>
              <a:t>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hằng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vững</a:t>
            </a:r>
            <a:r>
              <a:rPr lang="en-US" sz="5400" b="0" dirty="0">
                <a:solidFill>
                  <a:schemeClr val="bg1"/>
                </a:solidFill>
                <a:effectLst/>
                <a:latin typeface="+mj-lt"/>
                <a:cs typeface="Times New Roman" panose="02020603050405020304" pitchFamily="18" charset="0"/>
              </a:rPr>
              <a:t> tin, </a:t>
            </a:r>
            <a:r>
              <a:rPr lang="en-US" sz="5400" b="0" dirty="0" err="1">
                <a:solidFill>
                  <a:schemeClr val="bg1"/>
                </a:solidFill>
                <a:effectLst/>
                <a:latin typeface="+mj-lt"/>
                <a:cs typeface="Times New Roman" panose="02020603050405020304" pitchFamily="18" charset="0"/>
              </a:rPr>
              <a:t>như</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lính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canh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mỏi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mòn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mong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hừng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đông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ngóng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trông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Ngài</a:t>
            </a:r>
            <a:r>
              <a:rPr lang="en-US" sz="54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00152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en-US" sz="8000" b="0" dirty="0" err="1">
                <a:solidFill>
                  <a:schemeClr val="bg1"/>
                </a:solidFill>
                <a:effectLst/>
                <a:latin typeface="+mj-lt"/>
                <a:cs typeface="Times New Roman" panose="02020603050405020304" pitchFamily="18" charset="0"/>
              </a:rPr>
              <a:t>Vì</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Chúa</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một</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niềm</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từ</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ái</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ơn</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cứu</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độ</a:t>
            </a:r>
            <a:r>
              <a:rPr lang="en-US" sz="8000" b="0" dirty="0">
                <a:solidFill>
                  <a:schemeClr val="bg1"/>
                </a:solidFill>
                <a:effectLst/>
                <a:latin typeface="+mj-lt"/>
                <a:cs typeface="Times New Roman" panose="02020603050405020304" pitchFamily="18" charset="0"/>
              </a:rPr>
              <a:t> n</a:t>
            </a:r>
            <a:r>
              <a:rPr lang="vi-VN" sz="8000" b="0" dirty="0">
                <a:solidFill>
                  <a:schemeClr val="bg1"/>
                </a:solidFill>
                <a:effectLst/>
                <a:latin typeface="+mj-lt"/>
                <a:cs typeface="Times New Roman" panose="02020603050405020304" pitchFamily="18" charset="0"/>
              </a:rPr>
              <a:t>ơ</a:t>
            </a:r>
            <a:r>
              <a:rPr lang="en-US" sz="8000" b="0" dirty="0" err="1">
                <a:solidFill>
                  <a:schemeClr val="bg1"/>
                </a:solidFill>
                <a:effectLst/>
                <a:latin typeface="+mj-lt"/>
                <a:cs typeface="Times New Roman" panose="02020603050405020304" pitchFamily="18" charset="0"/>
              </a:rPr>
              <a:t>i</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Ngài</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chứa</a:t>
            </a:r>
            <a:r>
              <a:rPr lang="en-US" sz="8000" b="0" dirty="0">
                <a:solidFill>
                  <a:schemeClr val="bg1"/>
                </a:solidFill>
                <a:effectLst/>
                <a:latin typeface="+mj-lt"/>
                <a:cs typeface="Times New Roman" panose="02020603050405020304" pitchFamily="18" charset="0"/>
              </a:rPr>
              <a:t> chan.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53743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52550"/>
            <a:ext cx="9144000" cy="1107996"/>
          </a:xfrm>
          <a:prstGeom prst="rect">
            <a:avLst/>
          </a:prstGeom>
          <a:noFill/>
        </p:spPr>
        <p:txBody>
          <a:bodyPr wrap="square" lIns="91440" tIns="45720" rIns="91440" bIns="45720">
            <a:spAutoFit/>
          </a:bodyPr>
          <a:lstStyle/>
          <a:p>
            <a:pPr algn="ctr"/>
            <a:r>
              <a:rPr lang="en-US" sz="6600" dirty="0" err="1">
                <a:solidFill>
                  <a:srgbClr val="FFFF00"/>
                </a:solidFill>
                <a:latin typeface="+mj-lt"/>
                <a:cs typeface="Times New Roman" pitchFamily="18" charset="0"/>
              </a:rPr>
              <a:t>Tập</a:t>
            </a:r>
            <a:r>
              <a:rPr lang="en-US" sz="6600" dirty="0">
                <a:solidFill>
                  <a:srgbClr val="FFFF00"/>
                </a:solidFill>
                <a:latin typeface="+mj-lt"/>
                <a:cs typeface="Times New Roman" pitchFamily="18" charset="0"/>
              </a:rPr>
              <a:t> </a:t>
            </a:r>
            <a:r>
              <a:rPr lang="en-US" sz="6600" dirty="0" err="1">
                <a:solidFill>
                  <a:srgbClr val="FFFF00"/>
                </a:solidFill>
                <a:latin typeface="+mj-lt"/>
                <a:cs typeface="Times New Roman" pitchFamily="18" charset="0"/>
              </a:rPr>
              <a:t>Hát</a:t>
            </a:r>
            <a:r>
              <a:rPr lang="en-US" sz="6600" dirty="0">
                <a:solidFill>
                  <a:srgbClr val="FFFF00"/>
                </a:solidFill>
                <a:latin typeface="+mj-lt"/>
                <a:cs typeface="Times New Roman" pitchFamily="18" charset="0"/>
              </a:rPr>
              <a:t> </a:t>
            </a:r>
            <a:r>
              <a:rPr lang="en-US" sz="6600" dirty="0" err="1">
                <a:solidFill>
                  <a:srgbClr val="FFFF00"/>
                </a:solidFill>
                <a:latin typeface="+mj-lt"/>
                <a:cs typeface="Times New Roman" pitchFamily="18" charset="0"/>
              </a:rPr>
              <a:t>Cộng</a:t>
            </a:r>
            <a:r>
              <a:rPr lang="en-US" sz="6600" dirty="0">
                <a:solidFill>
                  <a:srgbClr val="FFFF00"/>
                </a:solidFill>
                <a:latin typeface="+mj-lt"/>
                <a:cs typeface="Times New Roman" pitchFamily="18" charset="0"/>
              </a:rPr>
              <a:t> </a:t>
            </a:r>
            <a:r>
              <a:rPr lang="en-US" sz="6600" dirty="0" err="1">
                <a:solidFill>
                  <a:srgbClr val="FFFF00"/>
                </a:solidFill>
                <a:latin typeface="+mj-lt"/>
                <a:cs typeface="Times New Roman" pitchFamily="18" charset="0"/>
              </a:rPr>
              <a:t>Đoàn</a:t>
            </a:r>
            <a:endParaRPr lang="en-US" sz="6600" dirty="0">
              <a:solidFill>
                <a:srgbClr val="FFFF00"/>
              </a:solidFill>
              <a:latin typeface="+mj-lt"/>
              <a:cs typeface="Times New Roman" pitchFamily="18" charset="0"/>
            </a:endParaRPr>
          </a:p>
        </p:txBody>
      </p:sp>
    </p:spTree>
    <p:extLst>
      <p:ext uri="{BB962C8B-B14F-4D97-AF65-F5344CB8AC3E}">
        <p14:creationId xmlns:p14="http://schemas.microsoft.com/office/powerpoint/2010/main" val="1715302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latin typeface="+mj-lt"/>
                <a:cs typeface="Times New Roman" pitchFamily="18" charset="0"/>
              </a:rPr>
              <a:t>Tk4</a:t>
            </a:r>
            <a:r>
              <a:rPr lang="en-US" sz="6000" b="0"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anose="02020603050405020304" pitchFamily="18" charset="0"/>
              </a:rPr>
              <a:t>Cậy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vào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Chúa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Ít</a:t>
            </a:r>
            <a:r>
              <a:rPr lang="en-US" sz="6000" b="0" dirty="0">
                <a:solidFill>
                  <a:schemeClr val="bg1"/>
                </a:solidFill>
                <a:effectLst/>
                <a:latin typeface="+mj-lt"/>
                <a:cs typeface="Times New Roman" panose="02020603050405020304" pitchFamily="18" charset="0"/>
              </a:rPr>
              <a:t>-ra-</a:t>
            </a:r>
            <a:r>
              <a:rPr lang="en-US" sz="6000" b="0" dirty="0" err="1">
                <a:solidFill>
                  <a:schemeClr val="bg1"/>
                </a:solidFill>
                <a:effectLst/>
                <a:latin typeface="+mj-lt"/>
                <a:cs typeface="Times New Roman" panose="02020603050405020304" pitchFamily="18" charset="0"/>
              </a:rPr>
              <a:t>en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nào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vì</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Chúa</a:t>
            </a:r>
            <a:r>
              <a:rPr lang="en-US" sz="6000" b="0" dirty="0">
                <a:solidFill>
                  <a:schemeClr val="bg1"/>
                </a:solidFill>
                <a:effectLst/>
                <a:latin typeface="+mj-lt"/>
                <a:cs typeface="Times New Roman" panose="02020603050405020304" pitchFamily="18" charset="0"/>
              </a:rPr>
              <a:t> ban </a:t>
            </a:r>
            <a:r>
              <a:rPr lang="en-US" sz="6000" b="0" dirty="0" err="1">
                <a:solidFill>
                  <a:schemeClr val="bg1"/>
                </a:solidFill>
                <a:effectLst/>
                <a:latin typeface="+mj-lt"/>
                <a:cs typeface="Times New Roman" panose="02020603050405020304" pitchFamily="18" charset="0"/>
              </a:rPr>
              <a:t>rộng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rãi</a:t>
            </a:r>
            <a:r>
              <a:rPr lang="en-US" sz="60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cs typeface="Times New Roman" panose="02020603050405020304" pitchFamily="18" charset="0"/>
              </a:rPr>
              <a:t>ơ</a:t>
            </a:r>
            <a:r>
              <a:rPr lang="en-US" sz="6000" b="0" dirty="0">
                <a:solidFill>
                  <a:schemeClr val="bg1"/>
                </a:solidFill>
                <a:effectLst/>
                <a:latin typeface="+mj-lt"/>
                <a:cs typeface="Times New Roman" panose="02020603050405020304" pitchFamily="18" charset="0"/>
              </a:rPr>
              <a:t>n </a:t>
            </a:r>
            <a:r>
              <a:rPr lang="en-US" sz="6000" b="0" dirty="0" err="1">
                <a:solidFill>
                  <a:schemeClr val="bg1"/>
                </a:solidFill>
                <a:effectLst/>
                <a:latin typeface="+mj-lt"/>
                <a:cs typeface="Times New Roman" panose="02020603050405020304" pitchFamily="18" charset="0"/>
              </a:rPr>
              <a:t>giải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thoát</a:t>
            </a:r>
            <a:r>
              <a:rPr lang="en-US" sz="6000" b="0" dirty="0">
                <a:solidFill>
                  <a:schemeClr val="bg1"/>
                </a:solidFill>
                <a:effectLst/>
                <a:latin typeface="+mj-lt"/>
                <a:cs typeface="Times New Roman" panose="02020603050405020304" pitchFamily="18" charset="0"/>
              </a:rPr>
              <a:t> ta. </a:t>
            </a:r>
            <a:r>
              <a:rPr lang="en-US" sz="6000" b="0" dirty="0" err="1">
                <a:solidFill>
                  <a:schemeClr val="bg1"/>
                </a:solidFill>
                <a:effectLst/>
                <a:latin typeface="+mj-lt"/>
                <a:cs typeface="Times New Roman" panose="02020603050405020304" pitchFamily="18" charset="0"/>
              </a:rPr>
              <a:t>Luôn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xót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a:t>
            </a:r>
            <a:r>
              <a:rPr lang="vi-VN" sz="6000" b="0" dirty="0">
                <a:solidFill>
                  <a:schemeClr val="bg1"/>
                </a:solidFill>
                <a:effectLst/>
                <a:latin typeface="+mj-lt"/>
                <a:cs typeface="Times New Roman" panose="02020603050405020304" pitchFamily="18" charset="0"/>
              </a:rPr>
              <a:t>ư</a:t>
            </a:r>
            <a:r>
              <a:rPr lang="en-US" sz="6000" b="0" dirty="0" err="1">
                <a:solidFill>
                  <a:schemeClr val="bg1"/>
                </a:solidFill>
                <a:effectLst/>
                <a:latin typeface="+mj-lt"/>
                <a:cs typeface="Times New Roman" panose="02020603050405020304" pitchFamily="18" charset="0"/>
              </a:rPr>
              <a:t>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trọn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niềm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thần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dân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thoát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tội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tình</a:t>
            </a:r>
            <a:r>
              <a:rPr lang="en-US" sz="6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4006560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en-US" sz="8000" b="0" dirty="0" err="1">
                <a:solidFill>
                  <a:schemeClr val="bg1"/>
                </a:solidFill>
                <a:effectLst/>
                <a:latin typeface="+mj-lt"/>
                <a:cs typeface="Times New Roman" panose="02020603050405020304" pitchFamily="18" charset="0"/>
              </a:rPr>
              <a:t>Vì</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Chúa</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một</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niềm</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từ</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ái</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ơn</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cứu</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độ</a:t>
            </a:r>
            <a:r>
              <a:rPr lang="en-US" sz="8000" b="0" dirty="0">
                <a:solidFill>
                  <a:schemeClr val="bg1"/>
                </a:solidFill>
                <a:effectLst/>
                <a:latin typeface="+mj-lt"/>
                <a:cs typeface="Times New Roman" panose="02020603050405020304" pitchFamily="18" charset="0"/>
              </a:rPr>
              <a:t> n</a:t>
            </a:r>
            <a:r>
              <a:rPr lang="vi-VN" sz="8000" b="0" dirty="0">
                <a:solidFill>
                  <a:schemeClr val="bg1"/>
                </a:solidFill>
                <a:effectLst/>
                <a:latin typeface="+mj-lt"/>
                <a:cs typeface="Times New Roman" panose="02020603050405020304" pitchFamily="18" charset="0"/>
              </a:rPr>
              <a:t>ơ</a:t>
            </a:r>
            <a:r>
              <a:rPr lang="en-US" sz="8000" b="0" dirty="0" err="1">
                <a:solidFill>
                  <a:schemeClr val="bg1"/>
                </a:solidFill>
                <a:effectLst/>
                <a:latin typeface="+mj-lt"/>
                <a:cs typeface="Times New Roman" panose="02020603050405020304" pitchFamily="18" charset="0"/>
              </a:rPr>
              <a:t>i</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Ngài</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chứa</a:t>
            </a:r>
            <a:r>
              <a:rPr lang="en-US" sz="8000" b="0" dirty="0">
                <a:solidFill>
                  <a:schemeClr val="bg1"/>
                </a:solidFill>
                <a:effectLst/>
                <a:latin typeface="+mj-lt"/>
                <a:cs typeface="Times New Roman" panose="02020603050405020304" pitchFamily="18" charset="0"/>
              </a:rPr>
              <a:t> chan.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84438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178855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4095750"/>
          </a:xfrm>
        </p:spPr>
        <p:txBody>
          <a:bodyPr>
            <a:noAutofit/>
          </a:bodyPr>
          <a:lstStyle/>
          <a:p>
            <a:pPr algn="just">
              <a:lnSpc>
                <a:spcPct val="120000"/>
              </a:lnSpc>
            </a:pPr>
            <a:r>
              <a:rPr lang="en-US" sz="6400" b="0" dirty="0" err="1" smtClean="0">
                <a:solidFill>
                  <a:schemeClr val="bg1"/>
                </a:solidFill>
                <a:effectLst/>
                <a:latin typeface="+mj-lt"/>
                <a:cs typeface="Times New Roman" panose="02020603050405020304" pitchFamily="18" charset="0"/>
              </a:rPr>
              <a:t>Chúa</a:t>
            </a:r>
            <a:r>
              <a:rPr lang="en-US" sz="6400" b="0" dirty="0" smtClean="0">
                <a:solidFill>
                  <a:schemeClr val="bg1"/>
                </a:solidFill>
                <a:effectLst/>
                <a:latin typeface="+mj-lt"/>
                <a:cs typeface="Times New Roman" panose="02020603050405020304" pitchFamily="18" charset="0"/>
              </a:rPr>
              <a:t> </a:t>
            </a:r>
            <a:r>
              <a:rPr lang="en-US" sz="6400" b="0" dirty="0" err="1">
                <a:solidFill>
                  <a:schemeClr val="bg1"/>
                </a:solidFill>
                <a:effectLst/>
                <a:latin typeface="+mj-lt"/>
                <a:cs typeface="Times New Roman" panose="02020603050405020304" pitchFamily="18" charset="0"/>
              </a:rPr>
              <a:t>phán</a:t>
            </a:r>
            <a:r>
              <a:rPr lang="en-US" sz="6400" b="0" dirty="0">
                <a:solidFill>
                  <a:schemeClr val="bg1"/>
                </a:solidFill>
                <a:effectLst/>
                <a:latin typeface="+mj-lt"/>
                <a:cs typeface="Times New Roman" panose="02020603050405020304" pitchFamily="18" charset="0"/>
              </a:rPr>
              <a:t>: “Ta </a:t>
            </a:r>
            <a:r>
              <a:rPr lang="en-US" sz="6400" b="0" dirty="0" err="1">
                <a:solidFill>
                  <a:schemeClr val="bg1"/>
                </a:solidFill>
                <a:effectLst/>
                <a:latin typeface="+mj-lt"/>
                <a:cs typeface="Times New Roman" panose="02020603050405020304" pitchFamily="18" charset="0"/>
              </a:rPr>
              <a:t>là</a:t>
            </a:r>
            <a:r>
              <a:rPr lang="en-US" sz="6400" b="0" dirty="0">
                <a:solidFill>
                  <a:schemeClr val="bg1"/>
                </a:solidFill>
                <a:effectLst/>
                <a:latin typeface="+mj-lt"/>
                <a:cs typeface="Times New Roman" panose="02020603050405020304" pitchFamily="18" charset="0"/>
              </a:rPr>
              <a:t> </a:t>
            </a:r>
            <a:r>
              <a:rPr lang="en-US" sz="6400" b="0" dirty="0" err="1">
                <a:solidFill>
                  <a:schemeClr val="bg1"/>
                </a:solidFill>
                <a:effectLst/>
                <a:latin typeface="+mj-lt"/>
                <a:cs typeface="Times New Roman" panose="02020603050405020304" pitchFamily="18" charset="0"/>
              </a:rPr>
              <a:t>sự</a:t>
            </a:r>
            <a:r>
              <a:rPr lang="en-US" sz="6400" b="0" dirty="0">
                <a:solidFill>
                  <a:schemeClr val="bg1"/>
                </a:solidFill>
                <a:effectLst/>
                <a:latin typeface="+mj-lt"/>
                <a:cs typeface="Times New Roman" panose="02020603050405020304" pitchFamily="18" charset="0"/>
              </a:rPr>
              <a:t> </a:t>
            </a:r>
            <a:r>
              <a:rPr lang="en-US" sz="6400" b="0" dirty="0" err="1">
                <a:solidFill>
                  <a:schemeClr val="bg1"/>
                </a:solidFill>
                <a:effectLst/>
                <a:latin typeface="+mj-lt"/>
                <a:cs typeface="Times New Roman" panose="02020603050405020304" pitchFamily="18" charset="0"/>
              </a:rPr>
              <a:t>sống</a:t>
            </a:r>
            <a:r>
              <a:rPr lang="en-US" sz="6400" b="0" dirty="0">
                <a:solidFill>
                  <a:schemeClr val="bg1"/>
                </a:solidFill>
                <a:effectLst/>
                <a:latin typeface="+mj-lt"/>
                <a:cs typeface="Times New Roman" panose="02020603050405020304" pitchFamily="18" charset="0"/>
              </a:rPr>
              <a:t> </a:t>
            </a:r>
            <a:r>
              <a:rPr lang="en-US" sz="6400" b="0" dirty="0" err="1">
                <a:solidFill>
                  <a:schemeClr val="bg1"/>
                </a:solidFill>
                <a:effectLst/>
                <a:latin typeface="+mj-lt"/>
                <a:cs typeface="Times New Roman" panose="02020603050405020304" pitchFamily="18" charset="0"/>
              </a:rPr>
              <a:t>lại</a:t>
            </a:r>
            <a:r>
              <a:rPr lang="en-US" sz="6400" b="0" dirty="0">
                <a:solidFill>
                  <a:schemeClr val="bg1"/>
                </a:solidFill>
                <a:effectLst/>
                <a:latin typeface="+mj-lt"/>
                <a:cs typeface="Times New Roman" panose="02020603050405020304" pitchFamily="18" charset="0"/>
              </a:rPr>
              <a:t> </a:t>
            </a:r>
            <a:r>
              <a:rPr lang="en-US" sz="6400" b="0" dirty="0" err="1">
                <a:solidFill>
                  <a:schemeClr val="bg1"/>
                </a:solidFill>
                <a:effectLst/>
                <a:latin typeface="+mj-lt"/>
                <a:cs typeface="Times New Roman" panose="02020603050405020304" pitchFamily="18" charset="0"/>
              </a:rPr>
              <a:t>và</a:t>
            </a:r>
            <a:r>
              <a:rPr lang="en-US" sz="6400" b="0" dirty="0">
                <a:solidFill>
                  <a:schemeClr val="bg1"/>
                </a:solidFill>
                <a:effectLst/>
                <a:latin typeface="+mj-lt"/>
                <a:cs typeface="Times New Roman" panose="02020603050405020304" pitchFamily="18" charset="0"/>
              </a:rPr>
              <a:t> </a:t>
            </a:r>
            <a:r>
              <a:rPr lang="en-US" sz="6400" b="0" dirty="0" err="1">
                <a:solidFill>
                  <a:schemeClr val="bg1"/>
                </a:solidFill>
                <a:effectLst/>
                <a:latin typeface="+mj-lt"/>
                <a:cs typeface="Times New Roman" panose="02020603050405020304" pitchFamily="18" charset="0"/>
              </a:rPr>
              <a:t>là</a:t>
            </a:r>
            <a:r>
              <a:rPr lang="en-US" sz="6400" b="0" dirty="0">
                <a:solidFill>
                  <a:schemeClr val="bg1"/>
                </a:solidFill>
                <a:effectLst/>
                <a:latin typeface="+mj-lt"/>
                <a:cs typeface="Times New Roman" panose="02020603050405020304" pitchFamily="18" charset="0"/>
              </a:rPr>
              <a:t> </a:t>
            </a:r>
            <a:r>
              <a:rPr lang="en-US" sz="6400" b="0" dirty="0" err="1">
                <a:solidFill>
                  <a:schemeClr val="bg1"/>
                </a:solidFill>
                <a:effectLst/>
                <a:latin typeface="+mj-lt"/>
                <a:cs typeface="Times New Roman" panose="02020603050405020304" pitchFamily="18" charset="0"/>
              </a:rPr>
              <a:t>sự</a:t>
            </a:r>
            <a:r>
              <a:rPr lang="en-US" sz="6400" b="0" dirty="0">
                <a:solidFill>
                  <a:schemeClr val="bg1"/>
                </a:solidFill>
                <a:effectLst/>
                <a:latin typeface="+mj-lt"/>
                <a:cs typeface="Times New Roman" panose="02020603050405020304" pitchFamily="18" charset="0"/>
              </a:rPr>
              <a:t> </a:t>
            </a:r>
            <a:r>
              <a:rPr lang="en-US" sz="6400" b="0" dirty="0" err="1">
                <a:solidFill>
                  <a:schemeClr val="bg1"/>
                </a:solidFill>
                <a:effectLst/>
                <a:latin typeface="+mj-lt"/>
                <a:cs typeface="Times New Roman" panose="02020603050405020304" pitchFamily="18" charset="0"/>
              </a:rPr>
              <a:t>sống</a:t>
            </a:r>
            <a:r>
              <a:rPr lang="en-US" sz="6400" b="0" dirty="0">
                <a:solidFill>
                  <a:schemeClr val="bg1"/>
                </a:solidFill>
                <a:effectLst/>
                <a:latin typeface="+mj-lt"/>
                <a:cs typeface="Times New Roman" panose="02020603050405020304" pitchFamily="18" charset="0"/>
              </a:rPr>
              <a:t>, ai tin Ta </a:t>
            </a:r>
            <a:r>
              <a:rPr lang="en-US" sz="6400" b="0" dirty="0" err="1">
                <a:solidFill>
                  <a:schemeClr val="bg1"/>
                </a:solidFill>
                <a:effectLst/>
                <a:latin typeface="+mj-lt"/>
                <a:cs typeface="Times New Roman" panose="02020603050405020304" pitchFamily="18" charset="0"/>
              </a:rPr>
              <a:t>sẽ</a:t>
            </a:r>
            <a:r>
              <a:rPr lang="en-US" sz="6400" b="0" dirty="0">
                <a:solidFill>
                  <a:schemeClr val="bg1"/>
                </a:solidFill>
                <a:effectLst/>
                <a:latin typeface="+mj-lt"/>
                <a:cs typeface="Times New Roman" panose="02020603050405020304" pitchFamily="18" charset="0"/>
              </a:rPr>
              <a:t> </a:t>
            </a:r>
            <a:r>
              <a:rPr lang="en-US" sz="6400" b="0" dirty="0" err="1">
                <a:solidFill>
                  <a:schemeClr val="bg1"/>
                </a:solidFill>
                <a:effectLst/>
                <a:latin typeface="+mj-lt"/>
                <a:cs typeface="Times New Roman" panose="02020603050405020304" pitchFamily="18" charset="0"/>
              </a:rPr>
              <a:t>không</a:t>
            </a:r>
            <a:r>
              <a:rPr lang="en-US" sz="6400" b="0" dirty="0">
                <a:solidFill>
                  <a:schemeClr val="bg1"/>
                </a:solidFill>
                <a:effectLst/>
                <a:latin typeface="+mj-lt"/>
                <a:cs typeface="Times New Roman" panose="02020603050405020304" pitchFamily="18" charset="0"/>
              </a:rPr>
              <a:t> </a:t>
            </a:r>
            <a:r>
              <a:rPr lang="en-US" sz="6400" b="0" dirty="0" err="1">
                <a:solidFill>
                  <a:schemeClr val="bg1"/>
                </a:solidFill>
                <a:effectLst/>
                <a:latin typeface="+mj-lt"/>
                <a:cs typeface="Times New Roman" panose="02020603050405020304" pitchFamily="18" charset="0"/>
              </a:rPr>
              <a:t>chết</a:t>
            </a:r>
            <a:r>
              <a:rPr lang="en-US" sz="6400" b="0" dirty="0">
                <a:solidFill>
                  <a:schemeClr val="bg1"/>
                </a:solidFill>
                <a:effectLst/>
                <a:latin typeface="+mj-lt"/>
                <a:cs typeface="Times New Roman" panose="02020603050405020304" pitchFamily="18" charset="0"/>
              </a:rPr>
              <a:t> bao </a:t>
            </a:r>
            <a:r>
              <a:rPr lang="en-US" sz="6400" b="0" dirty="0" err="1">
                <a:solidFill>
                  <a:schemeClr val="bg1"/>
                </a:solidFill>
                <a:effectLst/>
                <a:latin typeface="+mj-lt"/>
                <a:cs typeface="Times New Roman" panose="02020603050405020304" pitchFamily="18" charset="0"/>
              </a:rPr>
              <a:t>giờ</a:t>
            </a:r>
            <a:r>
              <a:rPr lang="en-US" sz="6400" b="0" dirty="0">
                <a:solidFill>
                  <a:schemeClr val="bg1"/>
                </a:solidFill>
                <a:effectLst/>
                <a:latin typeface="+mj-lt"/>
                <a:cs typeface="Times New Roman" panose="02020603050405020304" pitchFamily="18" charset="0"/>
              </a:rPr>
              <a:t>”.</a:t>
            </a:r>
            <a:endParaRPr lang="en-US" altLang="en-US" sz="6400" b="0" dirty="0">
              <a:solidFill>
                <a:schemeClr val="bg1"/>
              </a:solidFill>
              <a:effectLst/>
              <a:latin typeface="+mj-lt"/>
              <a:cs typeface="Times New Roman" panose="02020603050405020304" pitchFamily="18" charset="0"/>
            </a:endParaRPr>
          </a:p>
        </p:txBody>
      </p:sp>
      <p:sp>
        <p:nvSpPr>
          <p:cNvPr id="3" name="Rectangle 2"/>
          <p:cNvSpPr/>
          <p:nvPr/>
        </p:nvSpPr>
        <p:spPr>
          <a:xfrm>
            <a:off x="0" y="686"/>
            <a:ext cx="6019800" cy="707886"/>
          </a:xfrm>
          <a:prstGeom prst="rect">
            <a:avLst/>
          </a:prstGeom>
        </p:spPr>
        <p:txBody>
          <a:bodyPr wrap="square">
            <a:spAutoFit/>
          </a:bodyPr>
          <a:lstStyle/>
          <a:p>
            <a:r>
              <a:rPr lang="vi-VN" sz="4000" u="sng" dirty="0">
                <a:solidFill>
                  <a:srgbClr val="FFFF00"/>
                </a:solidFill>
              </a:rPr>
              <a:t>Câu xướng trước Phúc Âm</a:t>
            </a:r>
            <a:r>
              <a:rPr lang="vi-VN" sz="4000" u="sng" dirty="0" smtClean="0">
                <a:solidFill>
                  <a:srgbClr val="FFFF00"/>
                </a:solidFill>
              </a:rPr>
              <a:t>:</a:t>
            </a:r>
            <a:endParaRPr lang="en-US" sz="4000" u="sng" dirty="0">
              <a:solidFill>
                <a:srgbClr val="FFFF00"/>
              </a:solidFill>
            </a:endParaRPr>
          </a:p>
        </p:txBody>
      </p:sp>
    </p:spTree>
    <p:extLst>
      <p:ext uri="{BB962C8B-B14F-4D97-AF65-F5344CB8AC3E}">
        <p14:creationId xmlns:p14="http://schemas.microsoft.com/office/powerpoint/2010/main" val="1728230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675515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en-US" sz="8000" b="0" dirty="0" err="1">
                <a:solidFill>
                  <a:schemeClr val="bg1"/>
                </a:solidFill>
                <a:effectLst/>
                <a:latin typeface="+mj-lt"/>
                <a:cs typeface="Times New Roman" panose="02020603050405020304" pitchFamily="18" charset="0"/>
              </a:rPr>
              <a:t>Vì</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Chúa</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một</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niềm</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từ</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ái</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ơn</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cứu</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độ</a:t>
            </a:r>
            <a:r>
              <a:rPr lang="en-US" sz="8000" b="0" dirty="0">
                <a:solidFill>
                  <a:schemeClr val="bg1"/>
                </a:solidFill>
                <a:effectLst/>
                <a:latin typeface="+mj-lt"/>
                <a:cs typeface="Times New Roman" panose="02020603050405020304" pitchFamily="18" charset="0"/>
              </a:rPr>
              <a:t> n</a:t>
            </a:r>
            <a:r>
              <a:rPr lang="vi-VN" sz="8000" b="0" dirty="0">
                <a:solidFill>
                  <a:schemeClr val="bg1"/>
                </a:solidFill>
                <a:effectLst/>
                <a:latin typeface="+mj-lt"/>
                <a:cs typeface="Times New Roman" panose="02020603050405020304" pitchFamily="18" charset="0"/>
              </a:rPr>
              <a:t>ơ</a:t>
            </a:r>
            <a:r>
              <a:rPr lang="en-US" sz="8000" b="0" dirty="0" err="1">
                <a:solidFill>
                  <a:schemeClr val="bg1"/>
                </a:solidFill>
                <a:effectLst/>
                <a:latin typeface="+mj-lt"/>
                <a:cs typeface="Times New Roman" panose="02020603050405020304" pitchFamily="18" charset="0"/>
              </a:rPr>
              <a:t>i</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Ngài</a:t>
            </a:r>
            <a:r>
              <a:rPr lang="en-US" sz="8000" b="0" dirty="0">
                <a:solidFill>
                  <a:schemeClr val="bg1"/>
                </a:solidFill>
                <a:effectLst/>
                <a:latin typeface="+mj-lt"/>
                <a:cs typeface="Times New Roman" panose="02020603050405020304" pitchFamily="18" charset="0"/>
              </a:rPr>
              <a:t> </a:t>
            </a:r>
            <a:r>
              <a:rPr lang="en-US" sz="8000" b="0" dirty="0" err="1">
                <a:solidFill>
                  <a:schemeClr val="bg1"/>
                </a:solidFill>
                <a:effectLst/>
                <a:latin typeface="+mj-lt"/>
                <a:cs typeface="Times New Roman" panose="02020603050405020304" pitchFamily="18" charset="0"/>
              </a:rPr>
              <a:t>chứa</a:t>
            </a:r>
            <a:r>
              <a:rPr lang="en-US" sz="8000" b="0" dirty="0">
                <a:solidFill>
                  <a:schemeClr val="bg1"/>
                </a:solidFill>
                <a:effectLst/>
                <a:latin typeface="+mj-lt"/>
                <a:cs typeface="Times New Roman" panose="02020603050405020304" pitchFamily="18" charset="0"/>
              </a:rPr>
              <a:t> chan.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73277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5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5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09671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2748904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1430"/>
            <a:ext cx="6248400" cy="2647967"/>
          </a:xfrm>
        </p:spPr>
        <p:txBody>
          <a:bodyPr>
            <a:noAutofit/>
          </a:bodyPr>
          <a:lstStyle/>
          <a:p>
            <a:r>
              <a:rPr lang="en-US" b="0" dirty="0">
                <a:solidFill>
                  <a:srgbClr val="FFFF00"/>
                </a:solidFill>
                <a:effectLst/>
                <a:latin typeface="+mj-lt"/>
                <a:cs typeface="Times New Roman" pitchFamily="18" charset="0"/>
              </a:rPr>
              <a:t>Ca </a:t>
            </a:r>
            <a:r>
              <a:rPr lang="en-US" b="0" dirty="0" err="1">
                <a:solidFill>
                  <a:srgbClr val="FFFF00"/>
                </a:solidFill>
                <a:effectLst/>
                <a:latin typeface="+mj-lt"/>
                <a:cs typeface="Times New Roman" pitchFamily="18" charset="0"/>
              </a:rPr>
              <a:t>Dâng</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Lễ</a:t>
            </a:r>
            <a:r>
              <a:rPr lang="en-US" b="0" dirty="0">
                <a:solidFill>
                  <a:srgbClr val="FFFF00"/>
                </a:solidFill>
                <a:effectLst/>
                <a:latin typeface="+mj-lt"/>
                <a:cs typeface="Times New Roman" pitchFamily="18" charset="0"/>
              </a:rPr>
              <a:t/>
            </a:r>
            <a:br>
              <a:rPr lang="en-US" b="0" dirty="0">
                <a:solidFill>
                  <a:srgbClr val="FFFF00"/>
                </a:solidFill>
                <a:effectLst/>
                <a:latin typeface="+mj-lt"/>
                <a:cs typeface="Times New Roman" pitchFamily="18" charset="0"/>
              </a:rPr>
            </a:br>
            <a:r>
              <a:rPr lang="en-US" b="0" dirty="0" err="1">
                <a:solidFill>
                  <a:srgbClr val="FFFF00"/>
                </a:solidFill>
                <a:effectLst/>
                <a:latin typeface="+mj-lt"/>
                <a:cs typeface="Times New Roman" pitchFamily="18" charset="0"/>
              </a:rPr>
              <a:t>Hiến</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Lễ</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Ăn</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Năn</a:t>
            </a:r>
            <a:r>
              <a:rPr lang="en-US" b="0" dirty="0">
                <a:solidFill>
                  <a:srgbClr val="FFFF00"/>
                </a:solidFill>
                <a:effectLst/>
                <a:latin typeface="+mj-lt"/>
                <a:cs typeface="Times New Roman" pitchFamily="18" charset="0"/>
              </a:rPr>
              <a:t/>
            </a:r>
            <a:br>
              <a:rPr lang="en-US" b="0" dirty="0">
                <a:solidFill>
                  <a:srgbClr val="FFFF00"/>
                </a:solidFill>
                <a:effectLst/>
                <a:latin typeface="+mj-lt"/>
                <a:cs typeface="Times New Roman" pitchFamily="18" charset="0"/>
              </a:rPr>
            </a:br>
            <a:r>
              <a:rPr lang="en-US" b="0" dirty="0" err="1">
                <a:solidFill>
                  <a:srgbClr val="FFFF00"/>
                </a:solidFill>
                <a:effectLst/>
                <a:latin typeface="+mj-lt"/>
                <a:cs typeface="Times New Roman" pitchFamily="18" charset="0"/>
              </a:rPr>
              <a:t>Đinh</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Công</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Huỳnh</a:t>
            </a:r>
            <a:endParaRPr lang="vi-VN" sz="4800" b="0" dirty="0">
              <a:solidFill>
                <a:srgbClr val="FFFF00"/>
              </a:solidFill>
              <a:effectLst/>
              <a:latin typeface="+mj-lt"/>
              <a:cs typeface="Times New Roman"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0"/>
            <a:ext cx="6364143" cy="5143500"/>
          </a:xfrm>
          <a:prstGeom prst="rect">
            <a:avLst/>
          </a:prstGeom>
        </p:spPr>
      </p:pic>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4095750"/>
          </a:xfrm>
        </p:spPr>
        <p:txBody>
          <a:bodyPr>
            <a:noAutofit/>
          </a:bodyPr>
          <a:lstStyle/>
          <a:p>
            <a:pPr algn="just">
              <a:lnSpc>
                <a:spcPct val="120000"/>
              </a:lnSpc>
            </a:pPr>
            <a:r>
              <a:rPr lang="en-US" sz="6000" b="0" dirty="0" err="1" smtClean="0">
                <a:solidFill>
                  <a:schemeClr val="bg1"/>
                </a:solidFill>
                <a:effectLst/>
                <a:latin typeface="+mj-lt"/>
                <a:cs typeface="Times New Roman" panose="02020603050405020304" pitchFamily="18" charset="0"/>
              </a:rPr>
              <a:t>Chúa</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phán</a:t>
            </a:r>
            <a:r>
              <a:rPr lang="en-US" sz="6000" b="0" dirty="0">
                <a:solidFill>
                  <a:schemeClr val="bg1"/>
                </a:solidFill>
                <a:effectLst/>
                <a:latin typeface="+mj-lt"/>
                <a:cs typeface="Times New Roman" panose="02020603050405020304" pitchFamily="18" charset="0"/>
              </a:rPr>
              <a:t>: “Ta </a:t>
            </a:r>
            <a:r>
              <a:rPr lang="en-US" sz="6000" b="0" dirty="0" err="1">
                <a:solidFill>
                  <a:schemeClr val="bg1"/>
                </a:solidFill>
                <a:effectLst/>
                <a:latin typeface="+mj-lt"/>
                <a:cs typeface="Times New Roman" panose="02020603050405020304" pitchFamily="18" charset="0"/>
              </a:rPr>
              <a:t>là</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sự</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sống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lại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và</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là</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sự</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sống</a:t>
            </a:r>
            <a:r>
              <a:rPr lang="en-US" sz="6000" b="0" dirty="0">
                <a:solidFill>
                  <a:schemeClr val="bg1"/>
                </a:solidFill>
                <a:effectLst/>
                <a:latin typeface="+mj-lt"/>
                <a:cs typeface="Times New Roman" panose="02020603050405020304" pitchFamily="18" charset="0"/>
              </a:rPr>
              <a:t>, ai tin Ta </a:t>
            </a:r>
            <a:r>
              <a:rPr lang="en-US" sz="6000" b="0" dirty="0" err="1">
                <a:solidFill>
                  <a:schemeClr val="bg1"/>
                </a:solidFill>
                <a:effectLst/>
                <a:latin typeface="+mj-lt"/>
                <a:cs typeface="Times New Roman" panose="02020603050405020304" pitchFamily="18" charset="0"/>
              </a:rPr>
              <a:t>sẽ</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không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chết</a:t>
            </a:r>
            <a:r>
              <a:rPr lang="en-US" sz="6000" b="0" dirty="0">
                <a:solidFill>
                  <a:schemeClr val="bg1"/>
                </a:solidFill>
                <a:effectLst/>
                <a:latin typeface="+mj-lt"/>
                <a:cs typeface="Times New Roman" panose="02020603050405020304" pitchFamily="18" charset="0"/>
              </a:rPr>
              <a:t> bao </a:t>
            </a:r>
            <a:r>
              <a:rPr lang="en-US" sz="6000" b="0" dirty="0" err="1">
                <a:solidFill>
                  <a:schemeClr val="bg1"/>
                </a:solidFill>
                <a:effectLst/>
                <a:latin typeface="+mj-lt"/>
                <a:cs typeface="Times New Roman" panose="02020603050405020304" pitchFamily="18" charset="0"/>
              </a:rPr>
              <a:t>giờ</a:t>
            </a:r>
            <a:r>
              <a:rPr lang="en-US" sz="6000" b="0" dirty="0">
                <a:solidFill>
                  <a:schemeClr val="bg1"/>
                </a:solidFill>
                <a:effectLst/>
                <a:latin typeface="+mj-lt"/>
                <a:cs typeface="Times New Roman" panose="02020603050405020304" pitchFamily="18" charset="0"/>
              </a:rPr>
              <a:t>”.</a:t>
            </a:r>
            <a:endParaRPr lang="en-US" altLang="en-US" sz="6600" b="0" dirty="0">
              <a:solidFill>
                <a:schemeClr val="bg1"/>
              </a:solidFill>
              <a:effectLst/>
              <a:latin typeface="+mj-lt"/>
              <a:cs typeface="Times New Roman" panose="02020603050405020304" pitchFamily="18" charset="0"/>
            </a:endParaRPr>
          </a:p>
        </p:txBody>
      </p:sp>
      <p:sp>
        <p:nvSpPr>
          <p:cNvPr id="3" name="Rectangle 2"/>
          <p:cNvSpPr/>
          <p:nvPr/>
        </p:nvSpPr>
        <p:spPr>
          <a:xfrm>
            <a:off x="0" y="686"/>
            <a:ext cx="6019800" cy="707886"/>
          </a:xfrm>
          <a:prstGeom prst="rect">
            <a:avLst/>
          </a:prstGeom>
        </p:spPr>
        <p:txBody>
          <a:bodyPr wrap="square">
            <a:spAutoFit/>
          </a:bodyPr>
          <a:lstStyle/>
          <a:p>
            <a:r>
              <a:rPr lang="vi-VN" sz="4000" u="sng" dirty="0">
                <a:solidFill>
                  <a:srgbClr val="FFFF00"/>
                </a:solidFill>
              </a:rPr>
              <a:t>Câu xướng trước Phúc Âm</a:t>
            </a:r>
            <a:r>
              <a:rPr lang="vi-VN" sz="4000" u="sng" dirty="0" smtClean="0">
                <a:solidFill>
                  <a:srgbClr val="FFFF00"/>
                </a:solidFill>
              </a:rPr>
              <a:t>:</a:t>
            </a:r>
            <a:endParaRPr lang="en-US" sz="4000" u="sng" dirty="0">
              <a:solidFill>
                <a:srgbClr val="FFFF00"/>
              </a:solidFill>
            </a:endParaRPr>
          </a:p>
        </p:txBody>
      </p:sp>
    </p:spTree>
    <p:extLst>
      <p:ext uri="{BB962C8B-B14F-4D97-AF65-F5344CB8AC3E}">
        <p14:creationId xmlns:p14="http://schemas.microsoft.com/office/powerpoint/2010/main" val="15267883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067800" cy="5143500"/>
          </a:xfrm>
        </p:spPr>
        <p:txBody>
          <a:bodyPr>
            <a:noAutofit/>
          </a:bodyPr>
          <a:lstStyle/>
          <a:p>
            <a:pPr algn="just"/>
            <a:r>
              <a:rPr lang="en-US" altLang="en-US" sz="5600" b="0" u="sng" dirty="0">
                <a:solidFill>
                  <a:srgbClr val="FFFF00"/>
                </a:solidFill>
                <a:effectLst/>
                <a:latin typeface="+mj-lt"/>
                <a:ea typeface="SimHei" panose="02010609060101010101" pitchFamily="49" charset="-122"/>
                <a:cs typeface="Times New Roman" panose="02020603050405020304" pitchFamily="18" charset="0"/>
              </a:rPr>
              <a:t>Tk1:</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vi-VN" sz="5600" b="0" dirty="0">
                <a:solidFill>
                  <a:schemeClr val="bg1"/>
                </a:solidFill>
                <a:effectLst/>
                <a:latin typeface="+mj-lt"/>
              </a:rPr>
              <a:t>Của lễ tiến Chúa từ nhân mang nặng bao vấn vương trần gian. Ngày tháng chất ngất tội nhơ nguyện xin Chúa thứ tha lỗi lầm. </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5494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0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5000" b="0" dirty="0">
                <a:solidFill>
                  <a:schemeClr val="bg1"/>
                </a:solidFill>
                <a:effectLst/>
                <a:latin typeface="+mj-lt"/>
                <a:ea typeface="SimHei" panose="02010609060101010101" pitchFamily="49" charset="-122"/>
                <a:cs typeface="Times New Roman" panose="02020603050405020304" pitchFamily="18" charset="0"/>
              </a:rPr>
              <a:t> </a:t>
            </a:r>
            <a:r>
              <a:rPr lang="vi-VN" sz="6000" b="0" dirty="0">
                <a:solidFill>
                  <a:schemeClr val="bg1"/>
                </a:solidFill>
                <a:effectLst/>
                <a:latin typeface="+mj-lt"/>
              </a:rPr>
              <a:t>Yếu đuối mọn hèn đời con với xác thân phàm mỏng manh vẫn luôn sai phạm Chúa ơi nguyện xin thanh tẩy nên sạch trong.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400" b="0" u="sng"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54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5400" b="0" dirty="0">
                <a:solidFill>
                  <a:schemeClr val="bg1"/>
                </a:solidFill>
                <a:effectLst/>
                <a:latin typeface="+mj-lt"/>
                <a:ea typeface="SimHei" panose="02010609060101010101" pitchFamily="49" charset="-122"/>
                <a:cs typeface="Times New Roman" panose="02020603050405020304" pitchFamily="18" charset="0"/>
              </a:rPr>
              <a:t> </a:t>
            </a:r>
            <a:r>
              <a:rPr lang="vi-VN" sz="4800" b="0" dirty="0">
                <a:solidFill>
                  <a:schemeClr val="bg1"/>
                </a:solidFill>
                <a:effectLst/>
                <a:latin typeface="+mj-lt"/>
              </a:rPr>
              <a:t>Con xin dâng tâm tư tự hối, ăn năn. Bao năm qua đi hoang tìm chốn xa hoa. Cúi xin Ngài thương rửa con bằng nước ân tình. Để cuộc đời con trở nên tinh khiết vẹn tuyền.</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a:solidFill>
                  <a:srgbClr val="FFFF00"/>
                </a:solidFill>
                <a:effectLst/>
                <a:latin typeface="+mj-lt"/>
                <a:ea typeface="SimHei" panose="02010609060101010101" pitchFamily="49" charset="-122"/>
                <a:cs typeface="Times New Roman" panose="02020603050405020304" pitchFamily="18" charset="0"/>
              </a:rPr>
              <a:t>Tk2:</a:t>
            </a:r>
            <a:r>
              <a:rPr lang="en-US" altLang="en-US" sz="6000" b="0" dirty="0">
                <a:solidFill>
                  <a:schemeClr val="bg1"/>
                </a:solidFill>
                <a:effectLst/>
                <a:latin typeface="+mj-lt"/>
                <a:ea typeface="SimHei" panose="02010609060101010101" pitchFamily="49" charset="-122"/>
                <a:cs typeface="Times New Roman" panose="02020603050405020304" pitchFamily="18" charset="0"/>
              </a:rPr>
              <a:t> </a:t>
            </a:r>
            <a:r>
              <a:rPr lang="vi-VN" sz="5400" b="0" dirty="0">
                <a:solidFill>
                  <a:schemeClr val="bg1"/>
                </a:solidFill>
                <a:effectLst/>
                <a:latin typeface="+mj-lt"/>
              </a:rPr>
              <a:t>Nguyện Chúa chớ chấp tội con tuy Ngài biết thân con bụi tro. Một kiếp sống quá mỏng manh nhờ ơn Chúa mới nên vững mạnh. </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68875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0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5000" b="0" dirty="0">
                <a:solidFill>
                  <a:schemeClr val="bg1"/>
                </a:solidFill>
                <a:effectLst/>
                <a:latin typeface="+mj-lt"/>
                <a:ea typeface="SimHei" panose="02010609060101010101" pitchFamily="49" charset="-122"/>
                <a:cs typeface="Times New Roman" panose="02020603050405020304" pitchFamily="18" charset="0"/>
              </a:rPr>
              <a:t> </a:t>
            </a:r>
            <a:r>
              <a:rPr lang="vi-VN" sz="5400" b="0" dirty="0">
                <a:solidFill>
                  <a:schemeClr val="bg1"/>
                </a:solidFill>
                <a:effectLst/>
                <a:latin typeface="+mj-lt"/>
              </a:rPr>
              <a:t>Chính xác thân này Ngài luôn yêu thương đổ tràn hồng ân để con đêm ngày dõi theo đường ngay nẻo chính nơi Ngài thôi.</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65579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400" b="0" u="sng"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54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5400" b="0" dirty="0">
                <a:solidFill>
                  <a:schemeClr val="bg1"/>
                </a:solidFill>
                <a:effectLst/>
                <a:latin typeface="+mj-lt"/>
                <a:ea typeface="SimHei" panose="02010609060101010101" pitchFamily="49" charset="-122"/>
                <a:cs typeface="Times New Roman" panose="02020603050405020304" pitchFamily="18" charset="0"/>
              </a:rPr>
              <a:t> </a:t>
            </a:r>
            <a:r>
              <a:rPr lang="vi-VN" sz="4800" b="0" dirty="0">
                <a:solidFill>
                  <a:schemeClr val="bg1"/>
                </a:solidFill>
                <a:effectLst/>
                <a:latin typeface="+mj-lt"/>
              </a:rPr>
              <a:t>Con xin dâng tâm tư tự hối, ăn năn. Bao năm qua đi hoang tìm chốn xa hoa. Cúi xin Ngài thương rửa con bằng nước ân tình. Để cuộc đời con trở nên tinh khiết vẹn tuyền.</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82178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2961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517529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Ca </a:t>
            </a:r>
            <a:r>
              <a:rPr lang="en-US" sz="6000" b="0" dirty="0" err="1">
                <a:solidFill>
                  <a:srgbClr val="FFFF00"/>
                </a:solidFill>
                <a:effectLst/>
                <a:latin typeface="+mj-lt"/>
                <a:cs typeface="Times New Roman" pitchFamily="18" charset="0"/>
              </a:rPr>
              <a:t>Nguyện</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Hiệp</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Lễ</a:t>
            </a:r>
            <a:r>
              <a:rPr lang="en-US" sz="6000" b="0" dirty="0">
                <a:solidFill>
                  <a:srgbClr val="FFFF00"/>
                </a:solidFill>
                <a:effectLst/>
                <a:latin typeface="+mj-lt"/>
                <a:cs typeface="Times New Roman" pitchFamily="18" charset="0"/>
              </a:rPr>
              <a:t> </a:t>
            </a:r>
            <a:br>
              <a:rPr lang="en-US" sz="6000" b="0" dirty="0">
                <a:solidFill>
                  <a:srgbClr val="FFFF00"/>
                </a:solidFill>
                <a:effectLst/>
                <a:latin typeface="+mj-lt"/>
                <a:cs typeface="Times New Roman" pitchFamily="18" charset="0"/>
              </a:rPr>
            </a:br>
            <a:r>
              <a:rPr lang="en-US" sz="6000" b="0" dirty="0" err="1">
                <a:solidFill>
                  <a:srgbClr val="FFFF00"/>
                </a:solidFill>
                <a:effectLst/>
                <a:latin typeface="+mj-lt"/>
                <a:cs typeface="Times New Roman" pitchFamily="18" charset="0"/>
              </a:rPr>
              <a:t>Chúa</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Là</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Tất</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Cả</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Đời</a:t>
            </a:r>
            <a:r>
              <a:rPr lang="en-US" sz="6000" b="0" dirty="0">
                <a:solidFill>
                  <a:srgbClr val="FFFF00"/>
                </a:solidFill>
                <a:effectLst/>
                <a:latin typeface="+mj-lt"/>
                <a:cs typeface="Times New Roman" pitchFamily="18" charset="0"/>
              </a:rPr>
              <a:t> Con</a:t>
            </a:r>
            <a:br>
              <a:rPr lang="en-US" sz="6000" b="0" dirty="0">
                <a:solidFill>
                  <a:srgbClr val="FFFF00"/>
                </a:solidFill>
                <a:effectLst/>
                <a:latin typeface="+mj-lt"/>
                <a:cs typeface="Times New Roman" pitchFamily="18" charset="0"/>
              </a:rPr>
            </a:br>
            <a:r>
              <a:rPr lang="en-US" sz="6000" b="0" i="1" dirty="0" err="1">
                <a:solidFill>
                  <a:srgbClr val="FFFF00"/>
                </a:solidFill>
                <a:effectLst/>
                <a:latin typeface="+mj-lt"/>
                <a:cs typeface="Times New Roman" pitchFamily="18" charset="0"/>
              </a:rPr>
              <a:t>Giang</a:t>
            </a:r>
            <a:r>
              <a:rPr lang="en-US" sz="6000" b="0" i="1" dirty="0">
                <a:solidFill>
                  <a:srgbClr val="FFFF00"/>
                </a:solidFill>
                <a:effectLst/>
                <a:latin typeface="+mj-lt"/>
                <a:cs typeface="Times New Roman" pitchFamily="18" charset="0"/>
              </a:rPr>
              <a:t> </a:t>
            </a:r>
            <a:r>
              <a:rPr lang="en-US" sz="6000" b="0" i="1" dirty="0" err="1" smtClean="0">
                <a:solidFill>
                  <a:srgbClr val="FFFF00"/>
                </a:solidFill>
                <a:effectLst/>
                <a:latin typeface="+mj-lt"/>
                <a:cs typeface="Times New Roman" pitchFamily="18" charset="0"/>
              </a:rPr>
              <a:t>Ân</a:t>
            </a:r>
            <a:endParaRPr lang="vi-VN" sz="8800" b="0" i="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latin typeface="+mj-lt"/>
                <a:cs typeface="Times New Roman" panose="02020603050405020304" pitchFamily="18" charset="0"/>
              </a:rPr>
              <a:t>Tk1:</a:t>
            </a:r>
            <a:r>
              <a:rPr lang="en-US" sz="5400" b="0" dirty="0">
                <a:solidFill>
                  <a:schemeClr val="bg1"/>
                </a:solidFill>
                <a:effectLst/>
                <a:latin typeface="+mj-lt"/>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Chúa là tất cả đời con, con là tất cả của Chúa, vì yêu con Chúa tác sinh muôn loài, vì yêu con tay Chúa thương an bài, cho con một đời vui sống thiết tha. </a:t>
            </a: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21203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latin typeface="+mj-lt"/>
                <a:cs typeface="Times New Roman" panose="02020603050405020304" pitchFamily="18" charset="0"/>
              </a:rPr>
              <a:t>***:</a:t>
            </a:r>
            <a:r>
              <a:rPr lang="en-US" b="0" dirty="0">
                <a:solidFill>
                  <a:schemeClr val="bg1"/>
                </a:solidFill>
                <a:effectLst/>
                <a:latin typeface="+mj-lt"/>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Chúa là tất cả đời con, con là tất cả của Chúa, vì yêu con Chúa chết treo khổ hình, vì yêu con nên đã quên thân mình, cho con được làm Con Chúa suốt đời.</a:t>
            </a: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6375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0" u="sng" dirty="0">
                <a:solidFill>
                  <a:srgbClr val="FFFF00"/>
                </a:solidFill>
                <a:effectLst/>
                <a:latin typeface="+mj-lt"/>
                <a:cs typeface="Times New Roman" panose="02020603050405020304" pitchFamily="18" charset="0"/>
              </a:rPr>
              <a:t>Đk</a:t>
            </a:r>
            <a:r>
              <a:rPr lang="en-US" sz="6000" b="0" u="sng" dirty="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vi-VN" sz="4800" b="0" dirty="0">
                <a:solidFill>
                  <a:schemeClr val="bg1"/>
                </a:solidFill>
                <a:effectLst/>
                <a:latin typeface="+mj-lt"/>
              </a:rPr>
              <a:t> </a:t>
            </a:r>
            <a:r>
              <a:rPr lang="vi-VN" sz="6000" b="0" dirty="0">
                <a:solidFill>
                  <a:schemeClr val="bg1"/>
                </a:solidFill>
                <a:effectLst/>
                <a:latin typeface="+mj-lt"/>
                <a:cs typeface="Times New Roman" panose="02020603050405020304" pitchFamily="18" charset="0"/>
              </a:rPr>
              <a:t>Chúa</a:t>
            </a:r>
            <a:r>
              <a:rPr lang="en-US" sz="6000" b="0" dirty="0">
                <a:solidFill>
                  <a:schemeClr val="bg1"/>
                </a:solidFill>
                <a:effectLst/>
                <a:latin typeface="+mj-lt"/>
                <a:cs typeface="Times New Roman" panose="02020603050405020304" pitchFamily="18" charset="0"/>
              </a:rPr>
              <a:t>!</a:t>
            </a:r>
            <a:r>
              <a:rPr lang="vi-VN" sz="6000" b="0" dirty="0">
                <a:solidFill>
                  <a:schemeClr val="bg1"/>
                </a:solidFill>
                <a:effectLst/>
                <a:latin typeface="+mj-lt"/>
                <a:cs typeface="Times New Roman" panose="02020603050405020304" pitchFamily="18" charset="0"/>
              </a:rPr>
              <a:t> Chúa chính là gia nghiệp đời con, gia nghiệp đời con</a:t>
            </a:r>
            <a:r>
              <a:rPr lang="en-US" sz="60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cs typeface="Times New Roman" panose="02020603050405020304" pitchFamily="18" charset="0"/>
              </a:rPr>
              <a:t>Con xin được đáp lại tình yêu, xin được đáp lại, đáp lại tình yêu.</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40466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latin typeface="+mj-lt"/>
                <a:cs typeface="Times New Roman" panose="02020603050405020304" pitchFamily="18" charset="0"/>
              </a:rPr>
              <a:t>Tk</a:t>
            </a:r>
            <a:r>
              <a:rPr lang="vi-VN" sz="4800" b="0" u="sng" dirty="0">
                <a:solidFill>
                  <a:srgbClr val="FFFF00"/>
                </a:solidFill>
                <a:effectLst/>
                <a:latin typeface="+mj-lt"/>
                <a:cs typeface="Times New Roman" panose="02020603050405020304" pitchFamily="18" charset="0"/>
              </a:rPr>
              <a:t>2</a:t>
            </a:r>
            <a:r>
              <a:rPr lang="en-US" sz="4800" b="0" u="sng" dirty="0">
                <a:solidFill>
                  <a:srgbClr val="FFFF00"/>
                </a:solidFill>
                <a:effectLst/>
                <a:latin typeface="+mj-lt"/>
                <a:cs typeface="Times New Roman" panose="02020603050405020304" pitchFamily="18" charset="0"/>
              </a:rPr>
              <a:t>:</a:t>
            </a:r>
            <a:r>
              <a:rPr lang="en-US" sz="4800" b="0" dirty="0">
                <a:solidFill>
                  <a:schemeClr val="bg1"/>
                </a:solidFill>
                <a:effectLst/>
                <a:latin typeface="+mj-lt"/>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Sông nào chẳng đổ miền xuôi con người có thuở nằm nôi. Thời gian đưa chiếc lá bay qua rồi, đời vương vương như áng mây bên trời, tim con bồi hồi xao xuyến mãi thôi. </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38332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latin typeface="+mj-lt"/>
                <a:cs typeface="Times New Roman" panose="02020603050405020304" pitchFamily="18" charset="0"/>
              </a:rPr>
              <a:t>***:</a:t>
            </a:r>
            <a:r>
              <a:rPr lang="en-US" sz="4800" b="0" dirty="0">
                <a:solidFill>
                  <a:schemeClr val="bg1"/>
                </a:solidFill>
                <a:effectLst/>
                <a:latin typeface="+mj-lt"/>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Ân tình Chúa đổ chẳng vơi con nào thấu lòng trời cao. Tình yêu thương vẫn thiết tha tuôn trào, tình dâng cao cho ngất ngây tâm hồn, reo vui một niềm cảm mến vô bờ.</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44071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0" u="sng" dirty="0">
                <a:solidFill>
                  <a:srgbClr val="FFFF00"/>
                </a:solidFill>
                <a:effectLst/>
                <a:latin typeface="+mj-lt"/>
                <a:cs typeface="Times New Roman" panose="02020603050405020304" pitchFamily="18" charset="0"/>
              </a:rPr>
              <a:t>Đk</a:t>
            </a:r>
            <a:r>
              <a:rPr lang="en-US" sz="6000" b="0" u="sng" dirty="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vi-VN" sz="4800" b="0" dirty="0">
                <a:solidFill>
                  <a:schemeClr val="bg1"/>
                </a:solidFill>
                <a:effectLst/>
                <a:latin typeface="+mj-lt"/>
              </a:rPr>
              <a:t> </a:t>
            </a:r>
            <a:r>
              <a:rPr lang="vi-VN" sz="6000" b="0" dirty="0">
                <a:solidFill>
                  <a:schemeClr val="bg1"/>
                </a:solidFill>
                <a:effectLst/>
                <a:latin typeface="+mj-lt"/>
                <a:cs typeface="Times New Roman" panose="02020603050405020304" pitchFamily="18" charset="0"/>
              </a:rPr>
              <a:t>Chúa</a:t>
            </a:r>
            <a:r>
              <a:rPr lang="en-US" sz="6000" b="0" dirty="0">
                <a:solidFill>
                  <a:schemeClr val="bg1"/>
                </a:solidFill>
                <a:effectLst/>
                <a:latin typeface="+mj-lt"/>
                <a:cs typeface="Times New Roman" panose="02020603050405020304" pitchFamily="18" charset="0"/>
              </a:rPr>
              <a:t>!</a:t>
            </a:r>
            <a:r>
              <a:rPr lang="vi-VN" sz="6000" b="0" dirty="0">
                <a:solidFill>
                  <a:schemeClr val="bg1"/>
                </a:solidFill>
                <a:effectLst/>
                <a:latin typeface="+mj-lt"/>
                <a:cs typeface="Times New Roman" panose="02020603050405020304" pitchFamily="18" charset="0"/>
              </a:rPr>
              <a:t> Chúa chính là gia nghiệp đời con, gia nghiệp đời con</a:t>
            </a:r>
            <a:r>
              <a:rPr lang="en-US" sz="60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cs typeface="Times New Roman" panose="02020603050405020304" pitchFamily="18" charset="0"/>
              </a:rPr>
              <a:t>Con xin được đáp lại tình yêu, xin được đáp lại, đáp lại tình yêu.</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05571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83515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rgbClr val="FFFF00"/>
                </a:solidFill>
                <a:effectLst/>
                <a:latin typeface="+mj-lt"/>
                <a:cs typeface="Times New Roman" pitchFamily="18" charset="0"/>
              </a:rPr>
              <a:t>Ca </a:t>
            </a:r>
            <a:r>
              <a:rPr lang="en-US" sz="8000" b="0" dirty="0" err="1">
                <a:solidFill>
                  <a:srgbClr val="FFFF00"/>
                </a:solidFill>
                <a:effectLst/>
                <a:latin typeface="+mj-lt"/>
                <a:cs typeface="Times New Roman" pitchFamily="18" charset="0"/>
              </a:rPr>
              <a:t>Kết</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8800" b="0" dirty="0" err="1">
                <a:solidFill>
                  <a:srgbClr val="FFFF00"/>
                </a:solidFill>
                <a:effectLst/>
                <a:latin typeface="+mj-lt"/>
                <a:cs typeface="Times New Roman" pitchFamily="18" charset="0"/>
              </a:rPr>
              <a:t>Kinh</a:t>
            </a:r>
            <a:r>
              <a:rPr lang="en-US" sz="8800" b="0" dirty="0">
                <a:solidFill>
                  <a:srgbClr val="FFFF00"/>
                </a:solidFill>
                <a:effectLst/>
                <a:latin typeface="+mj-lt"/>
                <a:cs typeface="Times New Roman" pitchFamily="18" charset="0"/>
              </a:rPr>
              <a:t> </a:t>
            </a:r>
            <a:r>
              <a:rPr lang="en-US" sz="8800" b="0" dirty="0" err="1">
                <a:solidFill>
                  <a:srgbClr val="FFFF00"/>
                </a:solidFill>
                <a:effectLst/>
                <a:latin typeface="+mj-lt"/>
                <a:cs typeface="Times New Roman" pitchFamily="18" charset="0"/>
              </a:rPr>
              <a:t>Chay</a:t>
            </a:r>
            <a:r>
              <a:rPr lang="en-US" sz="8800" b="0" dirty="0">
                <a:solidFill>
                  <a:srgbClr val="FFFF00"/>
                </a:solidFill>
                <a:effectLst/>
                <a:latin typeface="+mj-lt"/>
                <a:cs typeface="Times New Roman" pitchFamily="18" charset="0"/>
              </a:rPr>
              <a:t/>
            </a:r>
            <a:br>
              <a:rPr lang="en-US" sz="8800" b="0" dirty="0">
                <a:solidFill>
                  <a:srgbClr val="FFFF00"/>
                </a:solidFill>
                <a:effectLst/>
                <a:latin typeface="+mj-lt"/>
                <a:cs typeface="Times New Roman" pitchFamily="18" charset="0"/>
              </a:rPr>
            </a:br>
            <a:r>
              <a:rPr lang="en-US" sz="5400" b="0" i="1" dirty="0" err="1">
                <a:solidFill>
                  <a:srgbClr val="FFFF00"/>
                </a:solidFill>
                <a:effectLst/>
                <a:latin typeface="+mj-lt"/>
                <a:cs typeface="Times New Roman" pitchFamily="18" charset="0"/>
              </a:rPr>
              <a:t>Lm</a:t>
            </a:r>
            <a:r>
              <a:rPr lang="en-US" sz="5400" b="0" i="1" dirty="0">
                <a:solidFill>
                  <a:srgbClr val="FFFF00"/>
                </a:solidFill>
                <a:effectLst/>
                <a:latin typeface="+mj-lt"/>
                <a:cs typeface="Times New Roman" pitchFamily="18" charset="0"/>
              </a:rPr>
              <a:t>. </a:t>
            </a:r>
            <a:r>
              <a:rPr lang="en-US" sz="5400" b="0" i="1" dirty="0" err="1">
                <a:solidFill>
                  <a:srgbClr val="FFFF00"/>
                </a:solidFill>
                <a:effectLst/>
                <a:latin typeface="+mj-lt"/>
                <a:cs typeface="Times New Roman" pitchFamily="18" charset="0"/>
              </a:rPr>
              <a:t>Nguyễn</a:t>
            </a:r>
            <a:r>
              <a:rPr lang="en-US" sz="5400" b="0" i="1" dirty="0">
                <a:solidFill>
                  <a:srgbClr val="FFFF00"/>
                </a:solidFill>
                <a:effectLst/>
                <a:latin typeface="+mj-lt"/>
                <a:cs typeface="Times New Roman" pitchFamily="18" charset="0"/>
              </a:rPr>
              <a:t> </a:t>
            </a:r>
            <a:r>
              <a:rPr lang="en-US" sz="5400" b="0" i="1" dirty="0" err="1">
                <a:solidFill>
                  <a:srgbClr val="FFFF00"/>
                </a:solidFill>
                <a:effectLst/>
                <a:latin typeface="+mj-lt"/>
                <a:cs typeface="Times New Roman" pitchFamily="18" charset="0"/>
              </a:rPr>
              <a:t>Duy</a:t>
            </a:r>
            <a:endParaRPr lang="vi-VN" sz="8000" b="0" i="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6118539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latin typeface="+mj-lt"/>
                <a:cs typeface="Times New Roman" panose="02020603050405020304" pitchFamily="18" charset="0"/>
              </a:rPr>
              <a:t>Tk1:</a:t>
            </a:r>
            <a:r>
              <a:rPr lang="en-US" b="0" dirty="0">
                <a:solidFill>
                  <a:schemeClr val="bg1"/>
                </a:solidFill>
                <a:effectLst/>
                <a:latin typeface="+mj-lt"/>
              </a:rPr>
              <a:t> </a:t>
            </a:r>
            <a:r>
              <a:rPr lang="vi-VN" b="0" dirty="0" smtClean="0">
                <a:solidFill>
                  <a:schemeClr val="bg1"/>
                </a:solidFill>
                <a:effectLst/>
                <a:latin typeface="+mj-lt"/>
              </a:rPr>
              <a:t>Con </a:t>
            </a:r>
            <a:r>
              <a:rPr lang="vi-VN" b="0" dirty="0">
                <a:solidFill>
                  <a:schemeClr val="bg1"/>
                </a:solidFill>
                <a:effectLst/>
                <a:latin typeface="+mj-lt"/>
              </a:rPr>
              <a:t>xin dâng muôn lời kinh thắm lệ chan hoà. Con kêu van Chuá nhân từ ghé mắt xót thương. Mùa chay thánh Chúa thương tha thứ tội nhơ. Lắng nghe con dâng lời khấn nguyện: Chúa ban ơn trong mùa thánh này.</a:t>
            </a:r>
            <a:endParaRPr lang="vi-VN" sz="6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90372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latin typeface="+mj-lt"/>
                <a:cs typeface="Times New Roman" panose="02020603050405020304" pitchFamily="18" charset="0"/>
              </a:rPr>
              <a:t>Tk2:</a:t>
            </a:r>
            <a:r>
              <a:rPr lang="en-US" sz="5400" b="0" dirty="0">
                <a:solidFill>
                  <a:schemeClr val="bg1"/>
                </a:solidFill>
                <a:effectLst/>
                <a:latin typeface="+mj-lt"/>
                <a:cs typeface="Times New Roman" panose="02020603050405020304" pitchFamily="18" charset="0"/>
              </a:rPr>
              <a:t> </a:t>
            </a:r>
            <a:r>
              <a:rPr lang="vi-VN" b="0" dirty="0">
                <a:solidFill>
                  <a:schemeClr val="bg1"/>
                </a:solidFill>
                <a:effectLst/>
                <a:latin typeface="+mj-lt"/>
              </a:rPr>
              <a:t>Trong đêm thâu tâm hồn con vướng bao tội tình. Bao đau thương đã phủ đầy trên tấm thân con. Vì yếu đuối </a:t>
            </a:r>
            <a:r>
              <a:rPr lang="vi-VN" b="0" dirty="0" smtClean="0">
                <a:solidFill>
                  <a:schemeClr val="bg1"/>
                </a:solidFill>
                <a:effectLst/>
                <a:latin typeface="+mj-lt"/>
              </a:rPr>
              <a:t>Ch</a:t>
            </a:r>
            <a:r>
              <a:rPr lang="en-US" b="0" dirty="0" err="1" smtClean="0">
                <a:solidFill>
                  <a:schemeClr val="bg1"/>
                </a:solidFill>
                <a:effectLst/>
              </a:rPr>
              <a:t>úa</a:t>
            </a:r>
            <a:r>
              <a:rPr lang="vi-VN" b="0" dirty="0" smtClean="0">
                <a:solidFill>
                  <a:schemeClr val="bg1"/>
                </a:solidFill>
                <a:effectLst/>
                <a:latin typeface="+mj-lt"/>
              </a:rPr>
              <a:t> </a:t>
            </a:r>
            <a:r>
              <a:rPr lang="vi-VN" b="0" dirty="0">
                <a:solidFill>
                  <a:schemeClr val="bg1"/>
                </a:solidFill>
                <a:effectLst/>
                <a:latin typeface="+mj-lt"/>
              </a:rPr>
              <a:t>đã thấu rõ hồn con, Chúa khoan nhân thương gọi trở về. Khứng ban muôn tâm tình thánh thiện.</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436418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51752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Nhập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sz="6600" b="0" dirty="0" err="1">
                <a:solidFill>
                  <a:srgbClr val="FFFF00"/>
                </a:solidFill>
                <a:effectLst/>
                <a:latin typeface="+mj-lt"/>
                <a:cs typeface="Times New Roman" pitchFamily="18" charset="0"/>
              </a:rPr>
              <a:t>Giọt</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Lệ</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Thống</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Hối</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sz="5400" b="0" i="1" dirty="0" err="1">
                <a:solidFill>
                  <a:srgbClr val="FFFF00"/>
                </a:solidFill>
                <a:effectLst/>
                <a:latin typeface="+mj-lt"/>
                <a:cs typeface="Times New Roman" pitchFamily="18" charset="0"/>
              </a:rPr>
              <a:t>Tâm</a:t>
            </a:r>
            <a:r>
              <a:rPr lang="en-US" sz="5400" b="0" i="1" dirty="0">
                <a:solidFill>
                  <a:srgbClr val="FFFF00"/>
                </a:solidFill>
                <a:effectLst/>
                <a:latin typeface="+mj-lt"/>
                <a:cs typeface="Times New Roman" pitchFamily="18" charset="0"/>
              </a:rPr>
              <a:t> </a:t>
            </a:r>
            <a:r>
              <a:rPr lang="en-US" sz="5400" b="0" i="1" dirty="0" err="1">
                <a:solidFill>
                  <a:srgbClr val="FFFF00"/>
                </a:solidFill>
                <a:effectLst/>
                <a:latin typeface="+mj-lt"/>
                <a:cs typeface="Times New Roman" pitchFamily="18" charset="0"/>
              </a:rPr>
              <a:t>Bảo</a:t>
            </a:r>
            <a:r>
              <a:rPr lang="en-US" sz="5400" b="0" dirty="0">
                <a:solidFill>
                  <a:srgbClr val="FFFF00"/>
                </a:solidFill>
                <a:effectLst/>
                <a:latin typeface="+mj-lt"/>
                <a:cs typeface="Times New Roman" pitchFamily="18" charset="0"/>
              </a:rPr>
              <a:t/>
            </a:r>
            <a:br>
              <a:rPr lang="en-US" sz="5400" b="0" dirty="0">
                <a:solidFill>
                  <a:srgbClr val="FFFF00"/>
                </a:solidFill>
                <a:effectLst/>
                <a:latin typeface="+mj-lt"/>
                <a:cs typeface="Times New Roman" pitchFamily="18" charset="0"/>
              </a:rPr>
            </a:b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endParaRPr lang="vi-VN"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sz="6000" b="0" u="sng" dirty="0" err="1">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5300" b="0" dirty="0">
                <a:solidFill>
                  <a:schemeClr val="bg1"/>
                </a:solidFill>
                <a:effectLst/>
                <a:latin typeface="+mj-lt"/>
                <a:cs typeface="Times New Roman" panose="02020603050405020304" pitchFamily="18" charset="0"/>
              </a:rPr>
              <a:t>Lạy Chúa đoái thương nghe tiếng con phàn nàn, con hết lòng ăn năn, con sấp mình con xin hết lòng kêu van xin Chúa giúp con đau đớn vì tội lỗi. Con quyết lòng tự hối theo đường Chúa đi mà thôi.</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92290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5500" b="0" u="sng" dirty="0">
                <a:solidFill>
                  <a:srgbClr val="FFFF00"/>
                </a:solidFill>
                <a:effectLst/>
                <a:latin typeface="+mj-lt"/>
                <a:cs typeface="Times New Roman" pitchFamily="18" charset="0"/>
              </a:rPr>
              <a:t>Tk1:</a:t>
            </a:r>
            <a:r>
              <a:rPr lang="en-US" sz="5500" b="0" dirty="0">
                <a:solidFill>
                  <a:schemeClr val="bg1"/>
                </a:solidFill>
                <a:effectLst/>
                <a:latin typeface="+mj-lt"/>
                <a:cs typeface="Times New Roman" pitchFamily="18" charset="0"/>
              </a:rPr>
              <a:t> </a:t>
            </a:r>
            <a:r>
              <a:rPr lang="vi-VN" sz="5500" b="0" dirty="0">
                <a:solidFill>
                  <a:schemeClr val="bg1"/>
                </a:solidFill>
                <a:effectLst/>
                <a:latin typeface="+mj-lt"/>
              </a:rPr>
              <a:t> </a:t>
            </a:r>
            <a:r>
              <a:rPr lang="vi-VN" sz="5500" b="0" dirty="0">
                <a:solidFill>
                  <a:schemeClr val="bg1"/>
                </a:solidFill>
                <a:effectLst/>
                <a:latin typeface="+mj-lt"/>
                <a:cs typeface="Times New Roman" panose="02020603050405020304" pitchFamily="18" charset="0"/>
              </a:rPr>
              <a:t>Ớ linh hồn xấu xa phạm tội nhiều, Chúa khoan dung chờ đợi mến yêu, hãy thật lòng ăn năn chừa chớ liều, gục đầu yên tựa bên lòng Chúa.</a:t>
            </a:r>
            <a:endParaRPr lang="en-US" sz="5500" b="0" u="sng"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23409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sz="6000" b="0" u="sng" dirty="0" err="1">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5300" b="0" dirty="0">
                <a:solidFill>
                  <a:schemeClr val="bg1"/>
                </a:solidFill>
                <a:effectLst/>
                <a:latin typeface="+mj-lt"/>
                <a:cs typeface="Times New Roman" panose="02020603050405020304" pitchFamily="18" charset="0"/>
              </a:rPr>
              <a:t>Lạy Chúa đoái thương nghe tiếng con phàn nàn, con hết lòng ăn năn, con sấp mình con xin hết lòng kêu van xin Chúa giúp con đau đớn vì tội lỗi. Con quyết lòng tự hối theo đường Chúa đi mà thôi.</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20967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TotalTime>
  <Words>1218</Words>
  <Application>Microsoft Office PowerPoint</Application>
  <PresentationFormat>On-screen Show (16:9)</PresentationFormat>
  <Paragraphs>53</Paragraphs>
  <Slides>59</Slides>
  <Notes>3</Notes>
  <HiddenSlides>0</HiddenSlides>
  <MMClips>0</MMClips>
  <ScaleCrop>false</ScaleCrop>
  <HeadingPairs>
    <vt:vector size="4" baseType="variant">
      <vt:variant>
        <vt:lpstr>Theme</vt:lpstr>
      </vt:variant>
      <vt:variant>
        <vt:i4>8</vt:i4>
      </vt:variant>
      <vt:variant>
        <vt:lpstr>Slide Titles</vt:lpstr>
      </vt:variant>
      <vt:variant>
        <vt:i4>59</vt:i4>
      </vt:variant>
    </vt:vector>
  </HeadingPairs>
  <TitlesOfParts>
    <vt:vector size="67" baseType="lpstr">
      <vt:lpstr>Office Theme</vt:lpstr>
      <vt:lpstr>5_Office Theme</vt:lpstr>
      <vt:lpstr>4_Office Theme</vt:lpstr>
      <vt:lpstr>6_Office Theme</vt:lpstr>
      <vt:lpstr>7_Office Theme</vt:lpstr>
      <vt:lpstr>11_Office Theme</vt:lpstr>
      <vt:lpstr>1_Office Theme</vt:lpstr>
      <vt:lpstr>2_Office Theme</vt:lpstr>
      <vt:lpstr>PowerPoint Presentation</vt:lpstr>
      <vt:lpstr>PowerPoint Presentation</vt:lpstr>
      <vt:lpstr>Đk: Vì Chúa một niềm từ ái, ơn cứu độ nơi Ngài chứa chan. </vt:lpstr>
      <vt:lpstr>Chúa phán: “Ta là sự sống lại và là sự sống, ai tin Ta sẽ không chết bao giờ”.</vt:lpstr>
      <vt:lpstr>PowerPoint Presentation</vt:lpstr>
      <vt:lpstr> Ca Nhập Lễ Giọt Lệ Thống Hối Tâm Bảo  </vt:lpstr>
      <vt:lpstr>Đk: Lạy Chúa đoái thương nghe tiếng con phàn nàn, con hết lòng ăn năn, con sấp mình con xin hết lòng kêu van xin Chúa giúp con đau đớn vì tội lỗi. Con quyết lòng tự hối theo đường Chúa đi mà thôi.</vt:lpstr>
      <vt:lpstr>Tk1:  Ớ linh hồn xấu xa phạm tội nhiều, Chúa khoan dung chờ đợi mến yêu, hãy thật lòng ăn năn chừa chớ liều, gục đầu yên tựa bên lòng Chúa.</vt:lpstr>
      <vt:lpstr>Đk: Lạy Chúa đoái thương nghe tiếng con phàn nàn, con hết lòng ăn năn, con sấp mình con xin hết lòng kêu van xin Chúa giúp con đau đớn vì tội lỗi. Con quyết lòng tự hối theo đường Chúa đi mà thôi.</vt:lpstr>
      <vt:lpstr>PowerPoint Presentation</vt:lpstr>
      <vt:lpstr>PowerPoint Presentation</vt:lpstr>
      <vt:lpstr>thánh vịnh 129 lm kim long 04 câu</vt:lpstr>
      <vt:lpstr>Đk: Vì Chúa một niềm từ ái, ơn cứu độ nơi Ngài chứa chan. </vt:lpstr>
      <vt:lpstr>Tk1: Từ vực thẳm con kêu lên Ngài, lạy Chúa muôn lạy Chúa xin Ngài lắng nghe. Xin lắng tai thẩm nhận bao lời con tha thiết nguyện cầu.</vt:lpstr>
      <vt:lpstr>Đk: Vì Chúa một niềm từ ái, ơn cứu độ nơi Ngài chứa chan. </vt:lpstr>
      <vt:lpstr>Tk2: Ngài mà chấp bao nhiêu sai phạm, lạy Chúa ai người sẽ mong còn đứng yên, nhưng Chúa thương khoan hồng nên đoàn con luôn kính sợ Ngài. </vt:lpstr>
      <vt:lpstr>Đk: Vì Chúa một niềm từ ái, ơn cứu độ nơi Ngài chứa chan. </vt:lpstr>
      <vt:lpstr>Tk3: Lòng thành khẩn con trông mong Ngài, lạy Chúa nơi lời Chúa con hằng vững tin, như lính canh mỏi mòn mong hừng đông con ngóng trông Ngài. </vt:lpstr>
      <vt:lpstr>Đk: Vì Chúa một niềm từ ái, ơn cứu độ nơi Ngài chứa chan. </vt:lpstr>
      <vt:lpstr>Tk4: Cậy vào Chúa Ít-ra-en nào vì Chúa ban rộng rãi ơn giải thoát ta. Luôn xót thương trọn niềm cho thần dân xa thoát tội tình.</vt:lpstr>
      <vt:lpstr>Đk: Vì Chúa một niềm từ ái, ơn cứu độ nơi Ngài chứa chan. </vt:lpstr>
      <vt:lpstr>PowerPoint Presentation</vt:lpstr>
      <vt:lpstr>Chúa phán: “Ta là sự sống lại và là sự sống, ai tin Ta sẽ không chết bao giờ”.</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Hiến Lễ Ăn Năn Đinh Công Huỳnh</vt:lpstr>
      <vt:lpstr>Tk1: Của lễ tiến Chúa từ nhân mang nặng bao vấn vương trần gian. Ngày tháng chất ngất tội nhơ nguyện xin Chúa thứ tha lỗi lầm. </vt:lpstr>
      <vt:lpstr>***: Yếu đuối mọn hèn đời con với xác thân phàm mỏng manh vẫn luôn sai phạm Chúa ơi nguyện xin thanh tẩy nên sạch trong.</vt:lpstr>
      <vt:lpstr>Đk: Con xin dâng tâm tư tự hối, ăn năn. Bao năm qua đi hoang tìm chốn xa hoa. Cúi xin Ngài thương rửa con bằng nước ân tình. Để cuộc đời con trở nên tinh khiết vẹn tuyền.</vt:lpstr>
      <vt:lpstr>Tk2: Nguyện Chúa chớ chấp tội con tuy Ngài biết thân con bụi tro. Một kiếp sống quá mỏng manh nhờ ơn Chúa mới nên vững mạnh. </vt:lpstr>
      <vt:lpstr>***: Chính xác thân này Ngài luôn yêu thương đổ tràn hồng ân để con đêm ngày dõi theo đường ngay nẻo chính nơi Ngài thôi.</vt:lpstr>
      <vt:lpstr>Đk: Con xin dâng tâm tư tự hối, ăn năn. Bao năm qua đi hoang tìm chốn xa hoa. Cúi xin Ngài thương rửa con bằng nước ân tình. Để cuộc đời con trở nên tinh khiết vẹn tuyền.</vt:lpstr>
      <vt:lpstr>PowerPoint Presentation</vt:lpstr>
      <vt:lpstr>PowerPoint Presentation</vt:lpstr>
      <vt:lpstr>Ca Nguyện Hiệp Lễ  Chúa Là Tất Cả Đời Con Giang Ân</vt:lpstr>
      <vt:lpstr>Tk1: Chúa là tất cả đời con, con là tất cả của Chúa, vì yêu con Chúa tác sinh muôn loài, vì yêu con tay Chúa thương an bài, cho con một đời vui sống thiết tha. </vt:lpstr>
      <vt:lpstr>***: Chúa là tất cả đời con, con là tất cả của Chúa, vì yêu con Chúa chết treo khổ hình, vì yêu con nên đã quên thân mình, cho con được làm Con Chúa suốt đời.</vt:lpstr>
      <vt:lpstr>Đk:  Chúa! Chúa chính là gia nghiệp đời con, gia nghiệp đời con. Con xin được đáp lại tình yêu, xin được đáp lại, đáp lại tình yêu.</vt:lpstr>
      <vt:lpstr>Tk2: Sông nào chẳng đổ miền xuôi con người có thuở nằm nôi. Thời gian đưa chiếc lá bay qua rồi, đời vương vương như áng mây bên trời, tim con bồi hồi xao xuyến mãi thôi. </vt:lpstr>
      <vt:lpstr>***: Ân tình Chúa đổ chẳng vơi con nào thấu lòng trời cao. Tình yêu thương vẫn thiết tha tuôn trào, tình dâng cao cho ngất ngây tâm hồn, reo vui một niềm cảm mến vô bờ.</vt:lpstr>
      <vt:lpstr>Đk:  Chúa! Chúa chính là gia nghiệp đời con, gia nghiệp đời con. Con xin được đáp lại tình yêu, xin được đáp lại, đáp lại tình yêu.</vt:lpstr>
      <vt:lpstr>PowerPoint Presentation</vt:lpstr>
      <vt:lpstr>Ca Kết Lễ Kinh Chay Lm. Nguyễn Duy</vt:lpstr>
      <vt:lpstr>Tk1: Con xin dâng muôn lời kinh thắm lệ chan hoà. Con kêu van Chuá nhân từ ghé mắt xót thương. Mùa chay thánh Chúa thương tha thứ tội nhơ. Lắng nghe con dâng lời khấn nguyện: Chúa ban ơn trong mùa thánh này.</vt:lpstr>
      <vt:lpstr>Tk2: Trong đêm thâu tâm hồn con vướng bao tội tình. Bao đau thương đã phủ đầy trên tấm thân con. Vì yếu đuối Chúa đã thấu rõ hồn con, Chúa khoan nhân thương gọi trở về. Khứng ban muôn tâm tình thánh thiện.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RePack by Diakov</cp:lastModifiedBy>
  <cp:revision>201</cp:revision>
  <dcterms:created xsi:type="dcterms:W3CDTF">2021-12-05T01:20:54Z</dcterms:created>
  <dcterms:modified xsi:type="dcterms:W3CDTF">2026-02-01T14:33:35Z</dcterms:modified>
</cp:coreProperties>
</file>