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4.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5.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6.xml" ContentType="application/vnd.openxmlformats-officedocument.theme+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theme/theme17.xml" ContentType="application/vnd.openxmlformats-officedocument.theme+xml"/>
  <Override PartName="/ppt/theme/theme1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76" r:id="rId2"/>
    <p:sldMasterId id="2147483788" r:id="rId3"/>
    <p:sldMasterId id="2147483812" r:id="rId4"/>
    <p:sldMasterId id="2147483832" r:id="rId5"/>
    <p:sldMasterId id="2147483844" r:id="rId6"/>
    <p:sldMasterId id="2147483916" r:id="rId7"/>
    <p:sldMasterId id="2147483928" r:id="rId8"/>
    <p:sldMasterId id="2147483940" r:id="rId9"/>
    <p:sldMasterId id="2147483960" r:id="rId10"/>
    <p:sldMasterId id="2147483972" r:id="rId11"/>
    <p:sldMasterId id="2147484032" r:id="rId12"/>
    <p:sldMasterId id="2147484080" r:id="rId13"/>
    <p:sldMasterId id="2147484164" r:id="rId14"/>
    <p:sldMasterId id="2147484176" r:id="rId15"/>
    <p:sldMasterId id="2147484188" r:id="rId16"/>
    <p:sldMasterId id="2147484248" r:id="rId17"/>
  </p:sldMasterIdLst>
  <p:notesMasterIdLst>
    <p:notesMasterId r:id="rId98"/>
  </p:notesMasterIdLst>
  <p:sldIdLst>
    <p:sldId id="256" r:id="rId18"/>
    <p:sldId id="9877" r:id="rId19"/>
    <p:sldId id="9935" r:id="rId20"/>
    <p:sldId id="9937" r:id="rId21"/>
    <p:sldId id="9946" r:id="rId22"/>
    <p:sldId id="2146" r:id="rId23"/>
    <p:sldId id="9520" r:id="rId24"/>
    <p:sldId id="9927" r:id="rId25"/>
    <p:sldId id="1982" r:id="rId26"/>
    <p:sldId id="9903" r:id="rId27"/>
    <p:sldId id="9928" r:id="rId28"/>
    <p:sldId id="9929" r:id="rId29"/>
    <p:sldId id="9947" r:id="rId30"/>
    <p:sldId id="9754" r:id="rId31"/>
    <p:sldId id="9755" r:id="rId32"/>
    <p:sldId id="9945" r:id="rId33"/>
    <p:sldId id="9757" r:id="rId34"/>
    <p:sldId id="9758" r:id="rId35"/>
    <p:sldId id="9759" r:id="rId36"/>
    <p:sldId id="9760" r:id="rId37"/>
    <p:sldId id="9761" r:id="rId38"/>
    <p:sldId id="9763" r:id="rId39"/>
    <p:sldId id="9764" r:id="rId40"/>
    <p:sldId id="9765" r:id="rId41"/>
    <p:sldId id="9766" r:id="rId42"/>
    <p:sldId id="9767" r:id="rId43"/>
    <p:sldId id="9768" r:id="rId44"/>
    <p:sldId id="9769" r:id="rId45"/>
    <p:sldId id="9770" r:id="rId46"/>
    <p:sldId id="9948" r:id="rId47"/>
    <p:sldId id="9883" r:id="rId48"/>
    <p:sldId id="9835" r:id="rId49"/>
    <p:sldId id="9863" r:id="rId50"/>
    <p:sldId id="9864" r:id="rId51"/>
    <p:sldId id="9931" r:id="rId52"/>
    <p:sldId id="9866" r:id="rId53"/>
    <p:sldId id="9932" r:id="rId54"/>
    <p:sldId id="9868" r:id="rId55"/>
    <p:sldId id="9933" r:id="rId56"/>
    <p:sldId id="9930" r:id="rId57"/>
    <p:sldId id="9934" r:id="rId58"/>
    <p:sldId id="9884" r:id="rId59"/>
    <p:sldId id="9837" r:id="rId60"/>
    <p:sldId id="9756" r:id="rId61"/>
    <p:sldId id="9772" r:id="rId62"/>
    <p:sldId id="9773" r:id="rId63"/>
    <p:sldId id="9774" r:id="rId64"/>
    <p:sldId id="9775" r:id="rId65"/>
    <p:sldId id="9776" r:id="rId66"/>
    <p:sldId id="9777" r:id="rId67"/>
    <p:sldId id="9778" r:id="rId68"/>
    <p:sldId id="9779" r:id="rId69"/>
    <p:sldId id="9780" r:id="rId70"/>
    <p:sldId id="9781" r:id="rId71"/>
    <p:sldId id="9782" r:id="rId72"/>
    <p:sldId id="9783" r:id="rId73"/>
    <p:sldId id="9784" r:id="rId74"/>
    <p:sldId id="9785" r:id="rId75"/>
    <p:sldId id="9902" r:id="rId76"/>
    <p:sldId id="9804" r:id="rId77"/>
    <p:sldId id="9805" r:id="rId78"/>
    <p:sldId id="9806" r:id="rId79"/>
    <p:sldId id="9938" r:id="rId80"/>
    <p:sldId id="9669" r:id="rId81"/>
    <p:sldId id="9949" r:id="rId82"/>
    <p:sldId id="9384" r:id="rId83"/>
    <p:sldId id="2344" r:id="rId84"/>
    <p:sldId id="9826" r:id="rId85"/>
    <p:sldId id="9920" r:id="rId86"/>
    <p:sldId id="9692" r:id="rId87"/>
    <p:sldId id="9914" r:id="rId88"/>
    <p:sldId id="9939" r:id="rId89"/>
    <p:sldId id="9807" r:id="rId90"/>
    <p:sldId id="9790" r:id="rId91"/>
    <p:sldId id="9940" r:id="rId92"/>
    <p:sldId id="9950" r:id="rId93"/>
    <p:sldId id="9828" r:id="rId94"/>
    <p:sldId id="9829" r:id="rId95"/>
    <p:sldId id="9831" r:id="rId96"/>
    <p:sldId id="9951" r:id="rId97"/>
  </p:sldIdLst>
  <p:sldSz cx="6858000" cy="514826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2" userDrawn="1">
          <p15:clr>
            <a:srgbClr val="A4A3A4"/>
          </p15:clr>
        </p15:guide>
        <p15:guide id="2" pos="216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ùng" initials="H" lastIdx="1" clrIdx="0">
    <p:extLst>
      <p:ext uri="{19B8F6BF-5375-455C-9EA6-DF929625EA0E}">
        <p15:presenceInfo xmlns:p15="http://schemas.microsoft.com/office/powerpoint/2012/main" userId="1f9589d6d2a0496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3399"/>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30" autoAdjust="0"/>
    <p:restoredTop sz="94722" autoAdjust="0"/>
  </p:normalViewPr>
  <p:slideViewPr>
    <p:cSldViewPr>
      <p:cViewPr>
        <p:scale>
          <a:sx n="150" d="100"/>
          <a:sy n="150" d="100"/>
        </p:scale>
        <p:origin x="2694" y="108"/>
      </p:cViewPr>
      <p:guideLst>
        <p:guide orient="horz" pos="1622"/>
        <p:guide pos="2160"/>
      </p:guideLst>
    </p:cSldViewPr>
  </p:slideViewPr>
  <p:outlineViewPr>
    <p:cViewPr>
      <p:scale>
        <a:sx n="33" d="100"/>
        <a:sy n="33" d="100"/>
      </p:scale>
      <p:origin x="0" y="-20334"/>
    </p:cViewPr>
  </p:outlineViewPr>
  <p:notesTextViewPr>
    <p:cViewPr>
      <p:scale>
        <a:sx n="1" d="1"/>
        <a:sy n="1" d="1"/>
      </p:scale>
      <p:origin x="0" y="0"/>
    </p:cViewPr>
  </p:notesTextViewPr>
  <p:sorterViewPr>
    <p:cViewPr>
      <p:scale>
        <a:sx n="100" d="100"/>
        <a:sy n="100" d="100"/>
      </p:scale>
      <p:origin x="0" y="-6678"/>
    </p:cViewPr>
  </p:sorterViewPr>
  <p:notesViewPr>
    <p:cSldViewPr>
      <p:cViewPr varScale="1">
        <p:scale>
          <a:sx n="112" d="100"/>
          <a:sy n="112" d="100"/>
        </p:scale>
        <p:origin x="3954" y="9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9.xml"/><Relationship Id="rId21" Type="http://schemas.openxmlformats.org/officeDocument/2006/relationships/slide" Target="slides/slide4.xml"/><Relationship Id="rId42" Type="http://schemas.openxmlformats.org/officeDocument/2006/relationships/slide" Target="slides/slide25.xml"/><Relationship Id="rId47" Type="http://schemas.openxmlformats.org/officeDocument/2006/relationships/slide" Target="slides/slide30.xml"/><Relationship Id="rId63" Type="http://schemas.openxmlformats.org/officeDocument/2006/relationships/slide" Target="slides/slide46.xml"/><Relationship Id="rId68" Type="http://schemas.openxmlformats.org/officeDocument/2006/relationships/slide" Target="slides/slide51.xml"/><Relationship Id="rId84" Type="http://schemas.openxmlformats.org/officeDocument/2006/relationships/slide" Target="slides/slide67.xml"/><Relationship Id="rId89" Type="http://schemas.openxmlformats.org/officeDocument/2006/relationships/slide" Target="slides/slide72.xml"/><Relationship Id="rId7" Type="http://schemas.openxmlformats.org/officeDocument/2006/relationships/slideMaster" Target="slideMasters/slideMaster7.xml"/><Relationship Id="rId71" Type="http://schemas.openxmlformats.org/officeDocument/2006/relationships/slide" Target="slides/slide54.xml"/><Relationship Id="rId92" Type="http://schemas.openxmlformats.org/officeDocument/2006/relationships/slide" Target="slides/slide75.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2.xml"/><Relationship Id="rId11" Type="http://schemas.openxmlformats.org/officeDocument/2006/relationships/slideMaster" Target="slideMasters/slideMaster11.xml"/><Relationship Id="rId24" Type="http://schemas.openxmlformats.org/officeDocument/2006/relationships/slide" Target="slides/slide7.xml"/><Relationship Id="rId32" Type="http://schemas.openxmlformats.org/officeDocument/2006/relationships/slide" Target="slides/slide15.xml"/><Relationship Id="rId37" Type="http://schemas.openxmlformats.org/officeDocument/2006/relationships/slide" Target="slides/slide20.xml"/><Relationship Id="rId40" Type="http://schemas.openxmlformats.org/officeDocument/2006/relationships/slide" Target="slides/slide23.xml"/><Relationship Id="rId45" Type="http://schemas.openxmlformats.org/officeDocument/2006/relationships/slide" Target="slides/slide28.xml"/><Relationship Id="rId53" Type="http://schemas.openxmlformats.org/officeDocument/2006/relationships/slide" Target="slides/slide36.xml"/><Relationship Id="rId58" Type="http://schemas.openxmlformats.org/officeDocument/2006/relationships/slide" Target="slides/slide41.xml"/><Relationship Id="rId66" Type="http://schemas.openxmlformats.org/officeDocument/2006/relationships/slide" Target="slides/slide49.xml"/><Relationship Id="rId74" Type="http://schemas.openxmlformats.org/officeDocument/2006/relationships/slide" Target="slides/slide57.xml"/><Relationship Id="rId79" Type="http://schemas.openxmlformats.org/officeDocument/2006/relationships/slide" Target="slides/slide62.xml"/><Relationship Id="rId87" Type="http://schemas.openxmlformats.org/officeDocument/2006/relationships/slide" Target="slides/slide70.xml"/><Relationship Id="rId102"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44.xml"/><Relationship Id="rId82" Type="http://schemas.openxmlformats.org/officeDocument/2006/relationships/slide" Target="slides/slide65.xml"/><Relationship Id="rId90" Type="http://schemas.openxmlformats.org/officeDocument/2006/relationships/slide" Target="slides/slide73.xml"/><Relationship Id="rId95" Type="http://schemas.openxmlformats.org/officeDocument/2006/relationships/slide" Target="slides/slide78.xml"/><Relationship Id="rId19" Type="http://schemas.openxmlformats.org/officeDocument/2006/relationships/slide" Target="slides/slide2.xml"/><Relationship Id="rId14" Type="http://schemas.openxmlformats.org/officeDocument/2006/relationships/slideMaster" Target="slideMasters/slideMaster14.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slide" Target="slides/slide18.xml"/><Relationship Id="rId43" Type="http://schemas.openxmlformats.org/officeDocument/2006/relationships/slide" Target="slides/slide26.xml"/><Relationship Id="rId48" Type="http://schemas.openxmlformats.org/officeDocument/2006/relationships/slide" Target="slides/slide31.xml"/><Relationship Id="rId56" Type="http://schemas.openxmlformats.org/officeDocument/2006/relationships/slide" Target="slides/slide39.xml"/><Relationship Id="rId64" Type="http://schemas.openxmlformats.org/officeDocument/2006/relationships/slide" Target="slides/slide47.xml"/><Relationship Id="rId69" Type="http://schemas.openxmlformats.org/officeDocument/2006/relationships/slide" Target="slides/slide52.xml"/><Relationship Id="rId77" Type="http://schemas.openxmlformats.org/officeDocument/2006/relationships/slide" Target="slides/slide60.xml"/><Relationship Id="rId100"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34.xml"/><Relationship Id="rId72" Type="http://schemas.openxmlformats.org/officeDocument/2006/relationships/slide" Target="slides/slide55.xml"/><Relationship Id="rId80" Type="http://schemas.openxmlformats.org/officeDocument/2006/relationships/slide" Target="slides/slide63.xml"/><Relationship Id="rId85" Type="http://schemas.openxmlformats.org/officeDocument/2006/relationships/slide" Target="slides/slide68.xml"/><Relationship Id="rId93" Type="http://schemas.openxmlformats.org/officeDocument/2006/relationships/slide" Target="slides/slide76.xml"/><Relationship Id="rId98"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slide" Target="slides/slide21.xml"/><Relationship Id="rId46" Type="http://schemas.openxmlformats.org/officeDocument/2006/relationships/slide" Target="slides/slide29.xml"/><Relationship Id="rId59" Type="http://schemas.openxmlformats.org/officeDocument/2006/relationships/slide" Target="slides/slide42.xml"/><Relationship Id="rId67" Type="http://schemas.openxmlformats.org/officeDocument/2006/relationships/slide" Target="slides/slide50.xml"/><Relationship Id="rId103" Type="http://schemas.openxmlformats.org/officeDocument/2006/relationships/tableStyles" Target="tableStyles.xml"/><Relationship Id="rId20" Type="http://schemas.openxmlformats.org/officeDocument/2006/relationships/slide" Target="slides/slide3.xml"/><Relationship Id="rId41" Type="http://schemas.openxmlformats.org/officeDocument/2006/relationships/slide" Target="slides/slide24.xml"/><Relationship Id="rId54" Type="http://schemas.openxmlformats.org/officeDocument/2006/relationships/slide" Target="slides/slide37.xml"/><Relationship Id="rId62" Type="http://schemas.openxmlformats.org/officeDocument/2006/relationships/slide" Target="slides/slide45.xml"/><Relationship Id="rId70" Type="http://schemas.openxmlformats.org/officeDocument/2006/relationships/slide" Target="slides/slide53.xml"/><Relationship Id="rId75" Type="http://schemas.openxmlformats.org/officeDocument/2006/relationships/slide" Target="slides/slide58.xml"/><Relationship Id="rId83" Type="http://schemas.openxmlformats.org/officeDocument/2006/relationships/slide" Target="slides/slide66.xml"/><Relationship Id="rId88" Type="http://schemas.openxmlformats.org/officeDocument/2006/relationships/slide" Target="slides/slide71.xml"/><Relationship Id="rId91" Type="http://schemas.openxmlformats.org/officeDocument/2006/relationships/slide" Target="slides/slide74.xml"/><Relationship Id="rId96" Type="http://schemas.openxmlformats.org/officeDocument/2006/relationships/slide" Target="slides/slide79.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49" Type="http://schemas.openxmlformats.org/officeDocument/2006/relationships/slide" Target="slides/slide32.xml"/><Relationship Id="rId57" Type="http://schemas.openxmlformats.org/officeDocument/2006/relationships/slide" Target="slides/slide40.xml"/><Relationship Id="rId10" Type="http://schemas.openxmlformats.org/officeDocument/2006/relationships/slideMaster" Target="slideMasters/slideMaster10.xml"/><Relationship Id="rId31" Type="http://schemas.openxmlformats.org/officeDocument/2006/relationships/slide" Target="slides/slide14.xml"/><Relationship Id="rId44" Type="http://schemas.openxmlformats.org/officeDocument/2006/relationships/slide" Target="slides/slide27.xml"/><Relationship Id="rId52" Type="http://schemas.openxmlformats.org/officeDocument/2006/relationships/slide" Target="slides/slide35.xml"/><Relationship Id="rId60" Type="http://schemas.openxmlformats.org/officeDocument/2006/relationships/slide" Target="slides/slide43.xml"/><Relationship Id="rId65" Type="http://schemas.openxmlformats.org/officeDocument/2006/relationships/slide" Target="slides/slide48.xml"/><Relationship Id="rId73" Type="http://schemas.openxmlformats.org/officeDocument/2006/relationships/slide" Target="slides/slide56.xml"/><Relationship Id="rId78" Type="http://schemas.openxmlformats.org/officeDocument/2006/relationships/slide" Target="slides/slide61.xml"/><Relationship Id="rId81" Type="http://schemas.openxmlformats.org/officeDocument/2006/relationships/slide" Target="slides/slide64.xml"/><Relationship Id="rId86" Type="http://schemas.openxmlformats.org/officeDocument/2006/relationships/slide" Target="slides/slide69.xml"/><Relationship Id="rId94" Type="http://schemas.openxmlformats.org/officeDocument/2006/relationships/slide" Target="slides/slide77.xml"/><Relationship Id="rId99" Type="http://schemas.openxmlformats.org/officeDocument/2006/relationships/commentAuthors" Target="commentAuthors.xml"/><Relationship Id="rId10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1.xml"/><Relationship Id="rId39" Type="http://schemas.openxmlformats.org/officeDocument/2006/relationships/slide" Target="slides/slide22.xml"/><Relationship Id="rId34" Type="http://schemas.openxmlformats.org/officeDocument/2006/relationships/slide" Target="slides/slide17.xml"/><Relationship Id="rId50" Type="http://schemas.openxmlformats.org/officeDocument/2006/relationships/slide" Target="slides/slide33.xml"/><Relationship Id="rId55" Type="http://schemas.openxmlformats.org/officeDocument/2006/relationships/slide" Target="slides/slide38.xml"/><Relationship Id="rId76" Type="http://schemas.openxmlformats.org/officeDocument/2006/relationships/slide" Target="slides/slide59.xml"/><Relationship Id="rId97" Type="http://schemas.openxmlformats.org/officeDocument/2006/relationships/slide" Target="slides/slide80.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6-04-27T05:29:12.666" idx="1">
    <p:pos x="10" y="10"/>
    <p:text/>
    <p:extLst>
      <p:ext uri="{C676402C-5697-4E1C-873F-D02D1690AC5C}">
        <p15:threadingInfo xmlns:p15="http://schemas.microsoft.com/office/powerpoint/2012/main" timeZoneBias="-4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1F385A-41BA-478A-AF40-EE388BA4354F}" type="datetimeFigureOut">
              <a:rPr lang="en-US" smtClean="0"/>
              <a:t>4/27/2026</a:t>
            </a:fld>
            <a:endParaRPr lang="en-US"/>
          </a:p>
        </p:txBody>
      </p:sp>
      <p:sp>
        <p:nvSpPr>
          <p:cNvPr id="4" name="Slide Image Placeholder 3"/>
          <p:cNvSpPr>
            <a:spLocks noGrp="1" noRot="1" noChangeAspect="1"/>
          </p:cNvSpPr>
          <p:nvPr>
            <p:ph type="sldImg" idx="2"/>
          </p:nvPr>
        </p:nvSpPr>
        <p:spPr>
          <a:xfrm>
            <a:off x="1144588" y="685800"/>
            <a:ext cx="4568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5AE525-C807-438F-B928-E49A201560F7}" type="slidenum">
              <a:rPr lang="en-US" smtClean="0"/>
              <a:t>‹#›</a:t>
            </a:fld>
            <a:endParaRPr lang="en-US"/>
          </a:p>
        </p:txBody>
      </p:sp>
    </p:spTree>
    <p:extLst>
      <p:ext uri="{BB962C8B-B14F-4D97-AF65-F5344CB8AC3E}">
        <p14:creationId xmlns:p14="http://schemas.microsoft.com/office/powerpoint/2010/main" val="3542736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68825"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5AE525-C807-438F-B928-E49A201560F7}" type="slidenum">
              <a:rPr lang="en-US" smtClean="0"/>
              <a:t>1</a:t>
            </a:fld>
            <a:endParaRPr lang="en-US"/>
          </a:p>
        </p:txBody>
      </p:sp>
    </p:spTree>
    <p:extLst>
      <p:ext uri="{BB962C8B-B14F-4D97-AF65-F5344CB8AC3E}">
        <p14:creationId xmlns:p14="http://schemas.microsoft.com/office/powerpoint/2010/main" val="19361574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68825"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5AE525-C807-438F-B928-E49A201560F7}" type="slidenum">
              <a:rPr lang="en-US" smtClean="0"/>
              <a:t>2</a:t>
            </a:fld>
            <a:endParaRPr lang="en-US"/>
          </a:p>
        </p:txBody>
      </p:sp>
    </p:spTree>
    <p:extLst>
      <p:ext uri="{BB962C8B-B14F-4D97-AF65-F5344CB8AC3E}">
        <p14:creationId xmlns:p14="http://schemas.microsoft.com/office/powerpoint/2010/main" val="3070917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68825"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5AE525-C807-438F-B928-E49A201560F7}" type="slidenum">
              <a:rPr lang="en-US" smtClean="0"/>
              <a:t>3</a:t>
            </a:fld>
            <a:endParaRPr lang="en-US"/>
          </a:p>
        </p:txBody>
      </p:sp>
    </p:spTree>
    <p:extLst>
      <p:ext uri="{BB962C8B-B14F-4D97-AF65-F5344CB8AC3E}">
        <p14:creationId xmlns:p14="http://schemas.microsoft.com/office/powerpoint/2010/main" val="4672931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68825"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5AE525-C807-438F-B928-E49A201560F7}" type="slidenum">
              <a:rPr lang="en-US" smtClean="0"/>
              <a:t>4</a:t>
            </a:fld>
            <a:endParaRPr lang="en-US"/>
          </a:p>
        </p:txBody>
      </p:sp>
    </p:spTree>
    <p:extLst>
      <p:ext uri="{BB962C8B-B14F-4D97-AF65-F5344CB8AC3E}">
        <p14:creationId xmlns:p14="http://schemas.microsoft.com/office/powerpoint/2010/main" val="27771412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68825"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5AE525-C807-438F-B928-E49A201560F7}" type="slidenum">
              <a:rPr lang="en-US" smtClean="0"/>
              <a:t>5</a:t>
            </a:fld>
            <a:endParaRPr lang="en-US"/>
          </a:p>
        </p:txBody>
      </p:sp>
    </p:spTree>
    <p:extLst>
      <p:ext uri="{BB962C8B-B14F-4D97-AF65-F5344CB8AC3E}">
        <p14:creationId xmlns:p14="http://schemas.microsoft.com/office/powerpoint/2010/main" val="26040308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299"/>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t>4/27/2026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839617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4/27/2026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82507043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4"/>
            <a:ext cx="4114800" cy="42544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344216" y="4029231"/>
            <a:ext cx="4114800" cy="60420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290533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92927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0"/>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0"/>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00562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299"/>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407279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963691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953740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689319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1152401"/>
            <a:ext cx="303014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0" y="1632667"/>
            <a:ext cx="303014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0" y="1152401"/>
            <a:ext cx="303133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83770" y="1632667"/>
            <a:ext cx="303133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138987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754864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08525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0"/>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0"/>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4/27/2026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61019913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204977"/>
            <a:ext cx="2256235" cy="872345"/>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2681287" y="204978"/>
            <a:ext cx="3833813" cy="43939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1" y="1077323"/>
            <a:ext cx="2256235" cy="3521555"/>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987649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4"/>
            <a:ext cx="4114800" cy="42544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344216" y="4029231"/>
            <a:ext cx="4114800" cy="60420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80631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683300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0"/>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0"/>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437137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299"/>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955145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792538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252425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395350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1152401"/>
            <a:ext cx="303014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0" y="1632667"/>
            <a:ext cx="303014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0" y="1152401"/>
            <a:ext cx="303133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83770" y="1632667"/>
            <a:ext cx="303133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547629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75384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299"/>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51BD8FE-D580-49BB-BE5E-1C6E3C2C333C}" type="slidenum">
              <a:rPr lang="en-US"/>
              <a:pPr>
                <a:defRPr/>
              </a:pPr>
              <a:t>‹#›</a:t>
            </a:fld>
            <a:endParaRPr lang="en-US"/>
          </a:p>
        </p:txBody>
      </p:sp>
    </p:spTree>
    <p:extLst>
      <p:ext uri="{BB962C8B-B14F-4D97-AF65-F5344CB8AC3E}">
        <p14:creationId xmlns:p14="http://schemas.microsoft.com/office/powerpoint/2010/main" val="195865535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946870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204977"/>
            <a:ext cx="2256235" cy="872345"/>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2681287" y="204978"/>
            <a:ext cx="3833813" cy="43939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1" y="1077323"/>
            <a:ext cx="2256235" cy="3521555"/>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308449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4"/>
            <a:ext cx="4114800" cy="42544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344216" y="4029231"/>
            <a:ext cx="4114800" cy="60420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197832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508884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0"/>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0"/>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594275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299"/>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884087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001874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922932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972714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1152401"/>
            <a:ext cx="303014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0" y="1632667"/>
            <a:ext cx="303014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0" y="1152401"/>
            <a:ext cx="303133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83770" y="1632667"/>
            <a:ext cx="303133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37503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DBD0E8-B34C-4DFF-B07D-39C7F361E796}" type="slidenum">
              <a:rPr lang="en-US"/>
              <a:pPr>
                <a:defRPr/>
              </a:pPr>
              <a:t>‹#›</a:t>
            </a:fld>
            <a:endParaRPr lang="en-US"/>
          </a:p>
        </p:txBody>
      </p:sp>
    </p:spTree>
    <p:extLst>
      <p:ext uri="{BB962C8B-B14F-4D97-AF65-F5344CB8AC3E}">
        <p14:creationId xmlns:p14="http://schemas.microsoft.com/office/powerpoint/2010/main" val="18553310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064697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795285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204977"/>
            <a:ext cx="2256235" cy="872345"/>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2681287" y="204978"/>
            <a:ext cx="3833813" cy="43939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1" y="1077323"/>
            <a:ext cx="2256235" cy="3521555"/>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076481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4"/>
            <a:ext cx="4114800" cy="42544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344216" y="4029231"/>
            <a:ext cx="4114800" cy="60420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584530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578653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0"/>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0"/>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0285818"/>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299"/>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154589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0358222"/>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3704817"/>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72884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2CE9C0C-DBEC-458B-B258-4FCA18AD186E}" type="slidenum">
              <a:rPr lang="en-US"/>
              <a:pPr>
                <a:defRPr/>
              </a:pPr>
              <a:t>‹#›</a:t>
            </a:fld>
            <a:endParaRPr lang="en-US"/>
          </a:p>
        </p:txBody>
      </p:sp>
    </p:spTree>
    <p:extLst>
      <p:ext uri="{BB962C8B-B14F-4D97-AF65-F5344CB8AC3E}">
        <p14:creationId xmlns:p14="http://schemas.microsoft.com/office/powerpoint/2010/main" val="194356415"/>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1152401"/>
            <a:ext cx="303014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0" y="1632667"/>
            <a:ext cx="303014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0" y="1152401"/>
            <a:ext cx="303133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83770" y="1632667"/>
            <a:ext cx="303133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4634860"/>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3161425"/>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7440514"/>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204977"/>
            <a:ext cx="2256235" cy="872345"/>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2681287" y="204978"/>
            <a:ext cx="3833813" cy="43939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1" y="1077323"/>
            <a:ext cx="2256235" cy="3521555"/>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6294400"/>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4"/>
            <a:ext cx="4114800" cy="42544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344216" y="4029231"/>
            <a:ext cx="4114800" cy="60420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9330115"/>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8427320"/>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0"/>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0"/>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5101282"/>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299"/>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3987917"/>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3409921"/>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43872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75FE663-6966-4D89-B1EB-0727B8852452}" type="slidenum">
              <a:rPr lang="en-US"/>
              <a:pPr>
                <a:defRPr/>
              </a:pPr>
              <a:t>‹#›</a:t>
            </a:fld>
            <a:endParaRPr lang="en-US"/>
          </a:p>
        </p:txBody>
      </p:sp>
    </p:spTree>
    <p:extLst>
      <p:ext uri="{BB962C8B-B14F-4D97-AF65-F5344CB8AC3E}">
        <p14:creationId xmlns:p14="http://schemas.microsoft.com/office/powerpoint/2010/main" val="1059149285"/>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0079530"/>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1152401"/>
            <a:ext cx="303014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0" y="1632667"/>
            <a:ext cx="303014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0" y="1152401"/>
            <a:ext cx="303133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83770" y="1632667"/>
            <a:ext cx="303133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5361395"/>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7491820"/>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8921232"/>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204977"/>
            <a:ext cx="2256235" cy="872345"/>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2681287" y="204978"/>
            <a:ext cx="3833813" cy="43939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1" y="1077323"/>
            <a:ext cx="2256235" cy="3521555"/>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7646667"/>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4"/>
            <a:ext cx="4114800" cy="42544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344216" y="4029231"/>
            <a:ext cx="4114800" cy="60420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3548975"/>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5307749"/>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0"/>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0"/>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2940325"/>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299"/>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5833360"/>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63803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1152401"/>
            <a:ext cx="303014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0" y="1632667"/>
            <a:ext cx="303014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0" y="1152401"/>
            <a:ext cx="303133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83770" y="1632667"/>
            <a:ext cx="303133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BEE0CD8-E939-431C-8394-7A45588949FC}" type="slidenum">
              <a:rPr lang="en-US"/>
              <a:pPr>
                <a:defRPr/>
              </a:pPr>
              <a:t>‹#›</a:t>
            </a:fld>
            <a:endParaRPr lang="en-US"/>
          </a:p>
        </p:txBody>
      </p:sp>
    </p:spTree>
    <p:extLst>
      <p:ext uri="{BB962C8B-B14F-4D97-AF65-F5344CB8AC3E}">
        <p14:creationId xmlns:p14="http://schemas.microsoft.com/office/powerpoint/2010/main" val="2499787924"/>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9749352"/>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768416"/>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1152401"/>
            <a:ext cx="303014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0" y="1632667"/>
            <a:ext cx="303014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0" y="1152401"/>
            <a:ext cx="303133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83770" y="1632667"/>
            <a:ext cx="303133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2459198"/>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660556"/>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0631702"/>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204977"/>
            <a:ext cx="2256235" cy="872345"/>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2681287" y="204978"/>
            <a:ext cx="3833813" cy="43939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1" y="1077323"/>
            <a:ext cx="2256235" cy="3521555"/>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3441275"/>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4"/>
            <a:ext cx="4114800" cy="42544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344216" y="4029231"/>
            <a:ext cx="4114800" cy="60420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5891590"/>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2473714"/>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0"/>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0"/>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9934334"/>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299"/>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0831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F214600-99AC-49A2-8D1E-F3ECE2C3F1AB}" type="slidenum">
              <a:rPr lang="en-US"/>
              <a:pPr>
                <a:defRPr/>
              </a:pPr>
              <a:t>‹#›</a:t>
            </a:fld>
            <a:endParaRPr lang="en-US"/>
          </a:p>
        </p:txBody>
      </p:sp>
    </p:spTree>
    <p:extLst>
      <p:ext uri="{BB962C8B-B14F-4D97-AF65-F5344CB8AC3E}">
        <p14:creationId xmlns:p14="http://schemas.microsoft.com/office/powerpoint/2010/main" val="3037258745"/>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9146578"/>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4989525"/>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4/27/2026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3205778"/>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1152401"/>
            <a:ext cx="303014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0" y="1632667"/>
            <a:ext cx="303014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0" y="1152401"/>
            <a:ext cx="303133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83770" y="1632667"/>
            <a:ext cx="303133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8C5753A-1453-406A-BAC8-7D2531B9D24F}" type="datetimeFigureOut">
              <a:rPr lang="en-US" smtClean="0">
                <a:solidFill>
                  <a:prstClr val="black">
                    <a:tint val="75000"/>
                  </a:prstClr>
                </a:solidFill>
              </a:rPr>
              <a:pPr/>
              <a:t>4/27/2026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7126628"/>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8C5753A-1453-406A-BAC8-7D2531B9D24F}" type="datetimeFigureOut">
              <a:rPr lang="en-US" smtClean="0">
                <a:solidFill>
                  <a:prstClr val="black">
                    <a:tint val="75000"/>
                  </a:prstClr>
                </a:solidFill>
              </a:rPr>
              <a:pPr/>
              <a:t>4/27/2026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6268682"/>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C5753A-1453-406A-BAC8-7D2531B9D24F}" type="datetimeFigureOut">
              <a:rPr lang="en-US" smtClean="0">
                <a:solidFill>
                  <a:prstClr val="black">
                    <a:tint val="75000"/>
                  </a:prstClr>
                </a:solidFill>
              </a:rPr>
              <a:pPr/>
              <a:t>4/27/2026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3509070"/>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204977"/>
            <a:ext cx="2256235" cy="872345"/>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2681287" y="204978"/>
            <a:ext cx="3833813" cy="43939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1" y="1077323"/>
            <a:ext cx="2256235" cy="3521555"/>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4/27/2026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2920797"/>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4"/>
            <a:ext cx="4114800" cy="42544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344216" y="4029231"/>
            <a:ext cx="4114800" cy="60420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4/27/2026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0702927"/>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1008181"/>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0"/>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0"/>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25565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00456A2-2197-40F7-856F-802937D721FE}" type="slidenum">
              <a:rPr lang="en-US"/>
              <a:pPr>
                <a:defRPr/>
              </a:pPr>
              <a:t>‹#›</a:t>
            </a:fld>
            <a:endParaRPr lang="en-US"/>
          </a:p>
        </p:txBody>
      </p:sp>
    </p:spTree>
    <p:extLst>
      <p:ext uri="{BB962C8B-B14F-4D97-AF65-F5344CB8AC3E}">
        <p14:creationId xmlns:p14="http://schemas.microsoft.com/office/powerpoint/2010/main" val="14975317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204977"/>
            <a:ext cx="2256235" cy="872345"/>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2681287" y="204978"/>
            <a:ext cx="3833813" cy="43939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1" y="1077323"/>
            <a:ext cx="2256235" cy="3521555"/>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B0157D8-62AE-4715-A660-318CAA3BDE84}" type="slidenum">
              <a:rPr lang="en-US"/>
              <a:pPr>
                <a:defRPr/>
              </a:pPr>
              <a:t>‹#›</a:t>
            </a:fld>
            <a:endParaRPr lang="en-US"/>
          </a:p>
        </p:txBody>
      </p:sp>
    </p:spTree>
    <p:extLst>
      <p:ext uri="{BB962C8B-B14F-4D97-AF65-F5344CB8AC3E}">
        <p14:creationId xmlns:p14="http://schemas.microsoft.com/office/powerpoint/2010/main" val="2588457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4/27/2026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684144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4"/>
            <a:ext cx="4114800" cy="42544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344216" y="4029231"/>
            <a:ext cx="4114800" cy="60420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4251EFD-AB7E-4A2E-AA15-7CCE2E765B42}" type="slidenum">
              <a:rPr lang="en-US"/>
              <a:pPr>
                <a:defRPr/>
              </a:pPr>
              <a:t>‹#›</a:t>
            </a:fld>
            <a:endParaRPr lang="en-US"/>
          </a:p>
        </p:txBody>
      </p:sp>
    </p:spTree>
    <p:extLst>
      <p:ext uri="{BB962C8B-B14F-4D97-AF65-F5344CB8AC3E}">
        <p14:creationId xmlns:p14="http://schemas.microsoft.com/office/powerpoint/2010/main" val="13716446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F4EE93-D60D-4FE1-AD75-FE3D8C54FE65}" type="slidenum">
              <a:rPr lang="en-US"/>
              <a:pPr>
                <a:defRPr/>
              </a:pPr>
              <a:t>‹#›</a:t>
            </a:fld>
            <a:endParaRPr lang="en-US"/>
          </a:p>
        </p:txBody>
      </p:sp>
    </p:spTree>
    <p:extLst>
      <p:ext uri="{BB962C8B-B14F-4D97-AF65-F5344CB8AC3E}">
        <p14:creationId xmlns:p14="http://schemas.microsoft.com/office/powerpoint/2010/main" val="24968007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0"/>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0"/>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0916756-2A26-46C0-B10D-FCAECED93992}" type="slidenum">
              <a:rPr lang="en-US"/>
              <a:pPr>
                <a:defRPr/>
              </a:pPr>
              <a:t>‹#›</a:t>
            </a:fld>
            <a:endParaRPr lang="en-US"/>
          </a:p>
        </p:txBody>
      </p:sp>
    </p:spTree>
    <p:extLst>
      <p:ext uri="{BB962C8B-B14F-4D97-AF65-F5344CB8AC3E}">
        <p14:creationId xmlns:p14="http://schemas.microsoft.com/office/powerpoint/2010/main" val="31790032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299"/>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DE05D5B-9F75-43C6-BB53-65189014A00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445679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C4A4912-9617-4A74-8E49-0E02F11D72E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261618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3AF0EB-977B-41B4-A602-495325CE36E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423819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FB5D769-02DB-4AB7-BE33-087B12A4791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448405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1152401"/>
            <a:ext cx="303014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0" y="1632667"/>
            <a:ext cx="303014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0" y="1152401"/>
            <a:ext cx="303133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83770" y="1632667"/>
            <a:ext cx="303133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0EEF6B8-C7E5-4686-8BC9-B14BFFA8078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494497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6F74604-F9F8-4336-9DAA-00BFA3261B6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639871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6346D6D-5035-45AB-B3AD-48C559FB911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64415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t>4/27/2026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523336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204977"/>
            <a:ext cx="2256235" cy="872345"/>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2681287" y="204978"/>
            <a:ext cx="3833813" cy="43939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1" y="1077323"/>
            <a:ext cx="2256235" cy="3521555"/>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8C17E59-82F6-454E-9ACB-8329E1AEC41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007908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4"/>
            <a:ext cx="4114800" cy="42544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344216" y="4029231"/>
            <a:ext cx="4114800" cy="60420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1CFFCB5-E2AC-4644-876B-2596FD85397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011846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8B742DB-E116-428B-B519-370F8769AE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210010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0"/>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0"/>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664BC5C-61E4-4D02-A288-FD2E203CBBE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848922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321"/>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7403182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34209054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5"/>
            <a:ext cx="4114800" cy="42544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344216" y="4029253"/>
            <a:ext cx="4114800" cy="60420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95827822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1"/>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1"/>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2137415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1031711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2900" y="206170"/>
            <a:ext cx="6172200" cy="858044"/>
          </a:xfrm>
        </p:spPr>
        <p:txBody>
          <a:bodyPr/>
          <a:lstStyle/>
          <a:p>
            <a:r>
              <a:rPr lang="en-US"/>
              <a:t>Click to edit Master title style</a:t>
            </a:r>
          </a:p>
        </p:txBody>
      </p:sp>
      <p:sp>
        <p:nvSpPr>
          <p:cNvPr id="3" name="Content Placeholder 2"/>
          <p:cNvSpPr>
            <a:spLocks noGrp="1"/>
          </p:cNvSpPr>
          <p:nvPr>
            <p:ph idx="1"/>
          </p:nvPr>
        </p:nvSpPr>
        <p:spPr>
          <a:xfrm>
            <a:off x="342900" y="1201263"/>
            <a:ext cx="6172200" cy="33976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2080076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t>4/27/2026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9364223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42900" y="206170"/>
            <a:ext cx="6172200" cy="858044"/>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47620555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299"/>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511092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054834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419657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616096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1152401"/>
            <a:ext cx="303014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0" y="1632667"/>
            <a:ext cx="303014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0" y="1152401"/>
            <a:ext cx="303133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83770" y="1632667"/>
            <a:ext cx="303133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688734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065724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336155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204977"/>
            <a:ext cx="2256235" cy="872345"/>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2681287" y="204978"/>
            <a:ext cx="3833813" cy="43939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1" y="1077323"/>
            <a:ext cx="2256235" cy="3521555"/>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882670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4"/>
            <a:ext cx="4114800" cy="42544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344216" y="4029231"/>
            <a:ext cx="4114800" cy="60420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9869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1152401"/>
            <a:ext cx="303014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0" y="1632667"/>
            <a:ext cx="303014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0" y="1152401"/>
            <a:ext cx="303133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83770" y="1632667"/>
            <a:ext cx="303133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t>4/27/2026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878709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583500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0"/>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0"/>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47280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299"/>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532827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705652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221215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78417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1152401"/>
            <a:ext cx="303014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0" y="1632667"/>
            <a:ext cx="303014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0" y="1152401"/>
            <a:ext cx="303133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83770" y="1632667"/>
            <a:ext cx="303133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036882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297079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910362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204977"/>
            <a:ext cx="2256235" cy="872345"/>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2681287" y="204978"/>
            <a:ext cx="3833813" cy="43939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1" y="1077323"/>
            <a:ext cx="2256235" cy="3521555"/>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26057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t>4/27/2026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9192345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4"/>
            <a:ext cx="4114800" cy="42544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344216" y="4029231"/>
            <a:ext cx="4114800" cy="60420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037622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693714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0"/>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0"/>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518198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299"/>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873586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182715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831035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571450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1152401"/>
            <a:ext cx="303014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0" y="1632667"/>
            <a:ext cx="303014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0" y="1152401"/>
            <a:ext cx="303133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83770" y="1632667"/>
            <a:ext cx="303133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229807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965046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4883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t>4/27/2026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1310862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204977"/>
            <a:ext cx="2256235" cy="872345"/>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2681287" y="204978"/>
            <a:ext cx="3833813" cy="43939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1" y="1077323"/>
            <a:ext cx="2256235" cy="3521555"/>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45661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4"/>
            <a:ext cx="4114800" cy="42544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344216" y="4029231"/>
            <a:ext cx="4114800" cy="60420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418327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84823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0"/>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0"/>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786939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321"/>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60404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78270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14557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7622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1152401"/>
            <a:ext cx="303014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0" y="1632667"/>
            <a:ext cx="303014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5" y="1152401"/>
            <a:ext cx="303133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83775" y="1632667"/>
            <a:ext cx="303133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4/27/2026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15340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4/27/2026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91401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204977"/>
            <a:ext cx="2256235" cy="872345"/>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2681287" y="204978"/>
            <a:ext cx="3833813" cy="43939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1" y="1077323"/>
            <a:ext cx="2256235" cy="3521555"/>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4/27/2026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1535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4/27/2026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49815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15" y="204977"/>
            <a:ext cx="2256235" cy="872345"/>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2681287" y="205000"/>
            <a:ext cx="3833813" cy="43939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15" y="1077325"/>
            <a:ext cx="2256235" cy="3521555"/>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8944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5"/>
            <a:ext cx="4114800" cy="42544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344216" y="4029253"/>
            <a:ext cx="4114800" cy="60420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30630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51569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1"/>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1"/>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62765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299"/>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40785862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33626018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4"/>
            <a:ext cx="4114800" cy="42544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344216" y="4029231"/>
            <a:ext cx="4114800" cy="60420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57784970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0"/>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0"/>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97320800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11202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4"/>
            <a:ext cx="4114800" cy="42544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344216" y="4029231"/>
            <a:ext cx="4114800" cy="60420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4/27/2026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3796457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2900" y="206170"/>
            <a:ext cx="6172200" cy="858044"/>
          </a:xfrm>
        </p:spPr>
        <p:txBody>
          <a:bodyPr/>
          <a:lstStyle/>
          <a:p>
            <a:r>
              <a:rPr lang="en-US"/>
              <a:t>Click to edit Master title style</a:t>
            </a:r>
          </a:p>
        </p:txBody>
      </p:sp>
      <p:sp>
        <p:nvSpPr>
          <p:cNvPr id="3" name="Content Placeholder 2"/>
          <p:cNvSpPr>
            <a:spLocks noGrp="1"/>
          </p:cNvSpPr>
          <p:nvPr>
            <p:ph idx="1"/>
          </p:nvPr>
        </p:nvSpPr>
        <p:spPr>
          <a:xfrm>
            <a:off x="342900" y="1201263"/>
            <a:ext cx="6172200" cy="33976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01753842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42900" y="206170"/>
            <a:ext cx="6172200" cy="858044"/>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86953658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299"/>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119134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51492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489247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021929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1152401"/>
            <a:ext cx="303014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0" y="1632667"/>
            <a:ext cx="303014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0" y="1152401"/>
            <a:ext cx="303133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83770" y="1632667"/>
            <a:ext cx="303133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46116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534301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70995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204977"/>
            <a:ext cx="2256235" cy="872345"/>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2681287" y="204978"/>
            <a:ext cx="3833813" cy="43939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1" y="1077323"/>
            <a:ext cx="2256235" cy="3521555"/>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38528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4.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1.jp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image" Target="../media/image1.jpg"/><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4.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4.xml"/><Relationship Id="rId13" Type="http://schemas.openxmlformats.org/officeDocument/2006/relationships/image" Target="../media/image1.jpg"/><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theme" Target="../theme/theme15.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5.xml"/><Relationship Id="rId13" Type="http://schemas.openxmlformats.org/officeDocument/2006/relationships/image" Target="../media/image1.jpg"/><Relationship Id="rId3" Type="http://schemas.openxmlformats.org/officeDocument/2006/relationships/slideLayout" Target="../slideLayouts/slideLayout160.xml"/><Relationship Id="rId7" Type="http://schemas.openxmlformats.org/officeDocument/2006/relationships/slideLayout" Target="../slideLayouts/slideLayout164.xml"/><Relationship Id="rId12" Type="http://schemas.openxmlformats.org/officeDocument/2006/relationships/theme" Target="../theme/theme16.xml"/><Relationship Id="rId2" Type="http://schemas.openxmlformats.org/officeDocument/2006/relationships/slideLayout" Target="../slideLayouts/slideLayout159.xml"/><Relationship Id="rId1" Type="http://schemas.openxmlformats.org/officeDocument/2006/relationships/slideLayout" Target="../slideLayouts/slideLayout158.xml"/><Relationship Id="rId6" Type="http://schemas.openxmlformats.org/officeDocument/2006/relationships/slideLayout" Target="../slideLayouts/slideLayout163.xml"/><Relationship Id="rId11" Type="http://schemas.openxmlformats.org/officeDocument/2006/relationships/slideLayout" Target="../slideLayouts/slideLayout168.xml"/><Relationship Id="rId5" Type="http://schemas.openxmlformats.org/officeDocument/2006/relationships/slideLayout" Target="../slideLayouts/slideLayout162.xml"/><Relationship Id="rId10" Type="http://schemas.openxmlformats.org/officeDocument/2006/relationships/slideLayout" Target="../slideLayouts/slideLayout167.xml"/><Relationship Id="rId4" Type="http://schemas.openxmlformats.org/officeDocument/2006/relationships/slideLayout" Target="../slideLayouts/slideLayout161.xml"/><Relationship Id="rId9" Type="http://schemas.openxmlformats.org/officeDocument/2006/relationships/slideLayout" Target="../slideLayouts/slideLayout16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76.xml"/><Relationship Id="rId3" Type="http://schemas.openxmlformats.org/officeDocument/2006/relationships/slideLayout" Target="../slideLayouts/slideLayout171.xml"/><Relationship Id="rId7" Type="http://schemas.openxmlformats.org/officeDocument/2006/relationships/slideLayout" Target="../slideLayouts/slideLayout175.xml"/><Relationship Id="rId12" Type="http://schemas.openxmlformats.org/officeDocument/2006/relationships/theme" Target="../theme/theme17.xml"/><Relationship Id="rId2" Type="http://schemas.openxmlformats.org/officeDocument/2006/relationships/slideLayout" Target="../slideLayouts/slideLayout170.xml"/><Relationship Id="rId1" Type="http://schemas.openxmlformats.org/officeDocument/2006/relationships/slideLayout" Target="../slideLayouts/slideLayout169.xml"/><Relationship Id="rId6" Type="http://schemas.openxmlformats.org/officeDocument/2006/relationships/slideLayout" Target="../slideLayouts/slideLayout174.xml"/><Relationship Id="rId11" Type="http://schemas.openxmlformats.org/officeDocument/2006/relationships/slideLayout" Target="../slideLayouts/slideLayout179.xml"/><Relationship Id="rId5" Type="http://schemas.openxmlformats.org/officeDocument/2006/relationships/slideLayout" Target="../slideLayouts/slideLayout173.xml"/><Relationship Id="rId10" Type="http://schemas.openxmlformats.org/officeDocument/2006/relationships/slideLayout" Target="../slideLayouts/slideLayout178.xml"/><Relationship Id="rId4" Type="http://schemas.openxmlformats.org/officeDocument/2006/relationships/slideLayout" Target="../slideLayouts/slideLayout172.xml"/><Relationship Id="rId9" Type="http://schemas.openxmlformats.org/officeDocument/2006/relationships/slideLayout" Target="../slideLayouts/slideLayout17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9" Type="http://schemas.openxmlformats.org/officeDocument/2006/relationships/image" Target="../media/image2.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image" Target="../media/image1.jpg"/><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5.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image" Target="../media/image1.jpg"/><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6.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image" Target="../media/image1.jpg"/><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7.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image" Target="../media/image3.jpg"/><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8.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9.xml.rels><?xml version="1.0" encoding="UTF-8" standalone="yes"?>
<Relationships xmlns="http://schemas.openxmlformats.org/package/2006/relationships"><Relationship Id="rId8" Type="http://schemas.openxmlformats.org/officeDocument/2006/relationships/theme" Target="../theme/theme9.xml"/><Relationship Id="rId3" Type="http://schemas.openxmlformats.org/officeDocument/2006/relationships/slideLayout" Target="../slideLayouts/slideLayout87.xml"/><Relationship Id="rId7" Type="http://schemas.openxmlformats.org/officeDocument/2006/relationships/slideLayout" Target="../slideLayouts/slideLayout91.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5" Type="http://schemas.openxmlformats.org/officeDocument/2006/relationships/slideLayout" Target="../slideLayouts/slideLayout89.xml"/><Relationship Id="rId4" Type="http://schemas.openxmlformats.org/officeDocument/2006/relationships/slideLayout" Target="../slideLayouts/slideLayout88.xml"/><Relationship Id="rId9" Type="http://schemas.openxmlformats.org/officeDocument/2006/relationships/image" Target="../media/image3.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6170"/>
            <a:ext cx="6172200" cy="858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201263"/>
            <a:ext cx="6172200" cy="33976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71677"/>
            <a:ext cx="1600200" cy="274098"/>
          </a:xfrm>
          <a:prstGeom prst="rect">
            <a:avLst/>
          </a:prstGeom>
        </p:spPr>
        <p:txBody>
          <a:bodyPr vert="horz" lIns="91440" tIns="45720" rIns="91440" bIns="45720" rtlCol="0" anchor="ctr"/>
          <a:lstStyle>
            <a:lvl1pPr algn="l">
              <a:defRPr sz="900">
                <a:solidFill>
                  <a:schemeClr val="tx1">
                    <a:tint val="75000"/>
                  </a:schemeClr>
                </a:solidFill>
              </a:defRPr>
            </a:lvl1pPr>
          </a:lstStyle>
          <a:p>
            <a:fld id="{E8CA3318-CD7F-4429-B228-68E731F393B3}" type="datetimeFigureOut">
              <a:rPr lang="en-US" smtClean="0"/>
              <a:t>4/27/2026</a:t>
            </a:fld>
            <a:endParaRPr lang="en-US"/>
          </a:p>
        </p:txBody>
      </p:sp>
      <p:sp>
        <p:nvSpPr>
          <p:cNvPr id="5" name="Footer Placeholder 4"/>
          <p:cNvSpPr>
            <a:spLocks noGrp="1"/>
          </p:cNvSpPr>
          <p:nvPr>
            <p:ph type="ftr" sz="quarter" idx="3"/>
          </p:nvPr>
        </p:nvSpPr>
        <p:spPr>
          <a:xfrm>
            <a:off x="2343150" y="4771677"/>
            <a:ext cx="2171700" cy="27409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4771677"/>
            <a:ext cx="1600200" cy="274098"/>
          </a:xfrm>
          <a:prstGeom prst="rect">
            <a:avLst/>
          </a:prstGeom>
        </p:spPr>
        <p:txBody>
          <a:bodyPr vert="horz" lIns="91440" tIns="45720" rIns="91440" bIns="45720" rtlCol="0" anchor="ctr"/>
          <a:lstStyle>
            <a:lvl1pPr algn="r">
              <a:defRPr sz="900">
                <a:solidFill>
                  <a:schemeClr val="tx1">
                    <a:tint val="75000"/>
                  </a:schemeClr>
                </a:solidFill>
              </a:defRPr>
            </a:lvl1pPr>
          </a:lstStyle>
          <a:p>
            <a:fld id="{FE0FACC7-18D8-454B-9C92-E00093DDE167}" type="slidenum">
              <a:rPr lang="en-US" smtClean="0"/>
              <a:t>‹#›</a:t>
            </a:fld>
            <a:endParaRPr lang="en-US"/>
          </a:p>
        </p:txBody>
      </p:sp>
    </p:spTree>
    <p:extLst>
      <p:ext uri="{BB962C8B-B14F-4D97-AF65-F5344CB8AC3E}">
        <p14:creationId xmlns:p14="http://schemas.microsoft.com/office/powerpoint/2010/main" val="999573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6170"/>
            <a:ext cx="6172200" cy="858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201263"/>
            <a:ext cx="6172200" cy="33976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71677"/>
            <a:ext cx="1600200" cy="274098"/>
          </a:xfrm>
          <a:prstGeom prst="rect">
            <a:avLst/>
          </a:prstGeom>
        </p:spPr>
        <p:txBody>
          <a:bodyPr vert="horz" lIns="91440" tIns="45720" rIns="91440" bIns="45720" rtlCol="0" anchor="ctr"/>
          <a:lstStyle>
            <a:lvl1pPr algn="l">
              <a:defRPr sz="900">
                <a:solidFill>
                  <a:schemeClr val="tx1">
                    <a:tint val="75000"/>
                  </a:schemeClr>
                </a:solidFill>
              </a:defRPr>
            </a:lvl1p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3"/>
          </p:nvPr>
        </p:nvSpPr>
        <p:spPr>
          <a:xfrm>
            <a:off x="2343150" y="4771677"/>
            <a:ext cx="2171700" cy="27409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914900" y="4771677"/>
            <a:ext cx="1600200" cy="274098"/>
          </a:xfrm>
          <a:prstGeom prst="rect">
            <a:avLst/>
          </a:prstGeom>
        </p:spPr>
        <p:txBody>
          <a:bodyPr vert="horz" lIns="91440" tIns="45720" rIns="91440" bIns="45720" rtlCol="0" anchor="ctr"/>
          <a:lstStyle>
            <a:lvl1pPr algn="r">
              <a:defRPr sz="9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3187042"/>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6170"/>
            <a:ext cx="6172200" cy="858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201263"/>
            <a:ext cx="6172200" cy="33976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71677"/>
            <a:ext cx="1600200" cy="274098"/>
          </a:xfrm>
          <a:prstGeom prst="rect">
            <a:avLst/>
          </a:prstGeom>
        </p:spPr>
        <p:txBody>
          <a:bodyPr vert="horz" lIns="91440" tIns="45720" rIns="91440" bIns="45720" rtlCol="0" anchor="ctr"/>
          <a:lstStyle>
            <a:lvl1pPr algn="l">
              <a:defRPr sz="900">
                <a:solidFill>
                  <a:schemeClr val="tx1">
                    <a:tint val="75000"/>
                  </a:schemeClr>
                </a:solidFill>
              </a:defRPr>
            </a:lvl1p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3"/>
          </p:nvPr>
        </p:nvSpPr>
        <p:spPr>
          <a:xfrm>
            <a:off x="2343150" y="4771677"/>
            <a:ext cx="2171700" cy="27409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914900" y="4771677"/>
            <a:ext cx="1600200" cy="274098"/>
          </a:xfrm>
          <a:prstGeom prst="rect">
            <a:avLst/>
          </a:prstGeom>
        </p:spPr>
        <p:txBody>
          <a:bodyPr vert="horz" lIns="91440" tIns="45720" rIns="91440" bIns="45720" rtlCol="0" anchor="ctr"/>
          <a:lstStyle>
            <a:lvl1pPr algn="r">
              <a:defRPr sz="9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8842878"/>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6170"/>
            <a:ext cx="6172200" cy="858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201263"/>
            <a:ext cx="6172200" cy="33976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71677"/>
            <a:ext cx="1600200" cy="274098"/>
          </a:xfrm>
          <a:prstGeom prst="rect">
            <a:avLst/>
          </a:prstGeom>
        </p:spPr>
        <p:txBody>
          <a:bodyPr vert="horz" lIns="91440" tIns="45720" rIns="91440" bIns="45720" rtlCol="0" anchor="ctr"/>
          <a:lstStyle>
            <a:lvl1pPr algn="l">
              <a:defRPr sz="900">
                <a:solidFill>
                  <a:schemeClr val="tx1">
                    <a:tint val="75000"/>
                  </a:schemeClr>
                </a:solidFill>
              </a:defRPr>
            </a:lvl1p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3"/>
          </p:nvPr>
        </p:nvSpPr>
        <p:spPr>
          <a:xfrm>
            <a:off x="2343150" y="4771677"/>
            <a:ext cx="2171700" cy="27409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914900" y="4771677"/>
            <a:ext cx="1600200" cy="274098"/>
          </a:xfrm>
          <a:prstGeom prst="rect">
            <a:avLst/>
          </a:prstGeom>
        </p:spPr>
        <p:txBody>
          <a:bodyPr vert="horz" lIns="91440" tIns="45720" rIns="91440" bIns="45720" rtlCol="0" anchor="ctr"/>
          <a:lstStyle>
            <a:lvl1pPr algn="r">
              <a:defRPr sz="9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7026618"/>
      </p:ext>
    </p:extLst>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6170"/>
            <a:ext cx="6172200" cy="858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201263"/>
            <a:ext cx="6172200" cy="33976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71677"/>
            <a:ext cx="1600200" cy="274098"/>
          </a:xfrm>
          <a:prstGeom prst="rect">
            <a:avLst/>
          </a:prstGeom>
        </p:spPr>
        <p:txBody>
          <a:bodyPr vert="horz" lIns="91440" tIns="45720" rIns="91440" bIns="45720" rtlCol="0" anchor="ctr"/>
          <a:lstStyle>
            <a:lvl1pPr algn="l">
              <a:defRPr sz="900">
                <a:solidFill>
                  <a:schemeClr val="tx1">
                    <a:tint val="75000"/>
                  </a:schemeClr>
                </a:solidFill>
              </a:defRPr>
            </a:lvl1p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3"/>
          </p:nvPr>
        </p:nvSpPr>
        <p:spPr>
          <a:xfrm>
            <a:off x="2343150" y="4771677"/>
            <a:ext cx="2171700" cy="27409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914900" y="4771677"/>
            <a:ext cx="1600200" cy="274098"/>
          </a:xfrm>
          <a:prstGeom prst="rect">
            <a:avLst/>
          </a:prstGeom>
        </p:spPr>
        <p:txBody>
          <a:bodyPr vert="horz" lIns="91440" tIns="45720" rIns="91440" bIns="45720" rtlCol="0" anchor="ctr"/>
          <a:lstStyle>
            <a:lvl1pPr algn="r">
              <a:defRPr sz="9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8033087"/>
      </p:ext>
    </p:extLst>
  </p:cSld>
  <p:clrMap bg1="lt1" tx1="dk1" bg2="lt2" tx2="dk2" accent1="accent1" accent2="accent2" accent3="accent3" accent4="accent4" accent5="accent5" accent6="accent6" hlink="hlink" folHlink="folHlink"/>
  <p:sldLayoutIdLst>
    <p:sldLayoutId id="2147484081" r:id="rId1"/>
    <p:sldLayoutId id="2147484082" r:id="rId2"/>
    <p:sldLayoutId id="2147484083" r:id="rId3"/>
    <p:sldLayoutId id="2147484084" r:id="rId4"/>
    <p:sldLayoutId id="2147484085" r:id="rId5"/>
    <p:sldLayoutId id="2147484086" r:id="rId6"/>
    <p:sldLayoutId id="2147484087" r:id="rId7"/>
    <p:sldLayoutId id="2147484088" r:id="rId8"/>
    <p:sldLayoutId id="2147484089" r:id="rId9"/>
    <p:sldLayoutId id="2147484090" r:id="rId10"/>
    <p:sldLayoutId id="2147484091"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6170"/>
            <a:ext cx="6172200" cy="858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201263"/>
            <a:ext cx="6172200" cy="33976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71677"/>
            <a:ext cx="1600200" cy="274098"/>
          </a:xfrm>
          <a:prstGeom prst="rect">
            <a:avLst/>
          </a:prstGeom>
        </p:spPr>
        <p:txBody>
          <a:bodyPr vert="horz" lIns="91440" tIns="45720" rIns="91440" bIns="45720" rtlCol="0" anchor="ctr"/>
          <a:lstStyle>
            <a:lvl1pPr algn="l">
              <a:defRPr sz="900">
                <a:solidFill>
                  <a:schemeClr val="tx1">
                    <a:tint val="75000"/>
                  </a:schemeClr>
                </a:solidFill>
              </a:defRPr>
            </a:lvl1p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3"/>
          </p:nvPr>
        </p:nvSpPr>
        <p:spPr>
          <a:xfrm>
            <a:off x="2343150" y="4771677"/>
            <a:ext cx="2171700" cy="27409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914900" y="4771677"/>
            <a:ext cx="1600200" cy="274098"/>
          </a:xfrm>
          <a:prstGeom prst="rect">
            <a:avLst/>
          </a:prstGeom>
        </p:spPr>
        <p:txBody>
          <a:bodyPr vert="horz" lIns="91440" tIns="45720" rIns="91440" bIns="45720" rtlCol="0" anchor="ctr"/>
          <a:lstStyle>
            <a:lvl1pPr algn="r">
              <a:defRPr sz="9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7927736"/>
      </p:ext>
    </p:extLst>
  </p:cSld>
  <p:clrMap bg1="lt1" tx1="dk1" bg2="lt2" tx2="dk2" accent1="accent1" accent2="accent2" accent3="accent3" accent4="accent4" accent5="accent5" accent6="accent6" hlink="hlink" folHlink="folHlink"/>
  <p:sldLayoutIdLst>
    <p:sldLayoutId id="2147484165" r:id="rId1"/>
    <p:sldLayoutId id="2147484166" r:id="rId2"/>
    <p:sldLayoutId id="2147484167" r:id="rId3"/>
    <p:sldLayoutId id="2147484168" r:id="rId4"/>
    <p:sldLayoutId id="2147484169" r:id="rId5"/>
    <p:sldLayoutId id="2147484170" r:id="rId6"/>
    <p:sldLayoutId id="2147484171" r:id="rId7"/>
    <p:sldLayoutId id="2147484172" r:id="rId8"/>
    <p:sldLayoutId id="2147484173" r:id="rId9"/>
    <p:sldLayoutId id="2147484174" r:id="rId10"/>
    <p:sldLayoutId id="2147484175"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6170"/>
            <a:ext cx="6172200" cy="858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201263"/>
            <a:ext cx="6172200" cy="33976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71677"/>
            <a:ext cx="1600200" cy="274098"/>
          </a:xfrm>
          <a:prstGeom prst="rect">
            <a:avLst/>
          </a:prstGeom>
        </p:spPr>
        <p:txBody>
          <a:bodyPr vert="horz" lIns="91440" tIns="45720" rIns="91440" bIns="45720" rtlCol="0" anchor="ctr"/>
          <a:lstStyle>
            <a:lvl1pPr algn="l">
              <a:defRPr sz="900">
                <a:solidFill>
                  <a:schemeClr val="tx1">
                    <a:tint val="75000"/>
                  </a:schemeClr>
                </a:solidFill>
              </a:defRPr>
            </a:lvl1p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3"/>
          </p:nvPr>
        </p:nvSpPr>
        <p:spPr>
          <a:xfrm>
            <a:off x="2343150" y="4771677"/>
            <a:ext cx="2171700" cy="27409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914900" y="4771677"/>
            <a:ext cx="1600200" cy="274098"/>
          </a:xfrm>
          <a:prstGeom prst="rect">
            <a:avLst/>
          </a:prstGeom>
        </p:spPr>
        <p:txBody>
          <a:bodyPr vert="horz" lIns="91440" tIns="45720" rIns="91440" bIns="45720" rtlCol="0" anchor="ctr"/>
          <a:lstStyle>
            <a:lvl1pPr algn="r">
              <a:defRPr sz="9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119917"/>
      </p:ext>
    </p:extLst>
  </p:cSld>
  <p:clrMap bg1="lt1" tx1="dk1" bg2="lt2" tx2="dk2" accent1="accent1" accent2="accent2" accent3="accent3" accent4="accent4" accent5="accent5" accent6="accent6" hlink="hlink" folHlink="folHlink"/>
  <p:sldLayoutIdLst>
    <p:sldLayoutId id="2147484177" r:id="rId1"/>
    <p:sldLayoutId id="2147484178" r:id="rId2"/>
    <p:sldLayoutId id="2147484179" r:id="rId3"/>
    <p:sldLayoutId id="2147484180" r:id="rId4"/>
    <p:sldLayoutId id="2147484181" r:id="rId5"/>
    <p:sldLayoutId id="2147484182" r:id="rId6"/>
    <p:sldLayoutId id="2147484183" r:id="rId7"/>
    <p:sldLayoutId id="2147484184" r:id="rId8"/>
    <p:sldLayoutId id="2147484185" r:id="rId9"/>
    <p:sldLayoutId id="2147484186" r:id="rId10"/>
    <p:sldLayoutId id="2147484187"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6170"/>
            <a:ext cx="6172200" cy="858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201263"/>
            <a:ext cx="6172200" cy="33976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71677"/>
            <a:ext cx="1600200" cy="274098"/>
          </a:xfrm>
          <a:prstGeom prst="rect">
            <a:avLst/>
          </a:prstGeom>
        </p:spPr>
        <p:txBody>
          <a:bodyPr vert="horz" lIns="91440" tIns="45720" rIns="91440" bIns="45720" rtlCol="0" anchor="ctr"/>
          <a:lstStyle>
            <a:lvl1pPr algn="l">
              <a:defRPr sz="900">
                <a:solidFill>
                  <a:schemeClr val="tx1">
                    <a:tint val="75000"/>
                  </a:schemeClr>
                </a:solidFill>
              </a:defRPr>
            </a:lvl1p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3"/>
          </p:nvPr>
        </p:nvSpPr>
        <p:spPr>
          <a:xfrm>
            <a:off x="2343150" y="4771677"/>
            <a:ext cx="2171700" cy="27409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914900" y="4771677"/>
            <a:ext cx="1600200" cy="274098"/>
          </a:xfrm>
          <a:prstGeom prst="rect">
            <a:avLst/>
          </a:prstGeom>
        </p:spPr>
        <p:txBody>
          <a:bodyPr vert="horz" lIns="91440" tIns="45720" rIns="91440" bIns="45720" rtlCol="0" anchor="ctr"/>
          <a:lstStyle>
            <a:lvl1pPr algn="r">
              <a:defRPr sz="9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9482924"/>
      </p:ext>
    </p:extLst>
  </p:cSld>
  <p:clrMap bg1="lt1" tx1="dk1" bg2="lt2" tx2="dk2" accent1="accent1" accent2="accent2" accent3="accent3" accent4="accent4" accent5="accent5" accent6="accent6" hlink="hlink" folHlink="folHlink"/>
  <p:sldLayoutIdLst>
    <p:sldLayoutId id="2147484189" r:id="rId1"/>
    <p:sldLayoutId id="2147484190" r:id="rId2"/>
    <p:sldLayoutId id="2147484191" r:id="rId3"/>
    <p:sldLayoutId id="2147484192" r:id="rId4"/>
    <p:sldLayoutId id="2147484193" r:id="rId5"/>
    <p:sldLayoutId id="2147484194" r:id="rId6"/>
    <p:sldLayoutId id="2147484195" r:id="rId7"/>
    <p:sldLayoutId id="2147484196" r:id="rId8"/>
    <p:sldLayoutId id="2147484197" r:id="rId9"/>
    <p:sldLayoutId id="2147484198" r:id="rId10"/>
    <p:sldLayoutId id="2147484199"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6170"/>
            <a:ext cx="6172200" cy="858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201263"/>
            <a:ext cx="6172200" cy="33976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71677"/>
            <a:ext cx="1600200" cy="274098"/>
          </a:xfrm>
          <a:prstGeom prst="rect">
            <a:avLst/>
          </a:prstGeom>
        </p:spPr>
        <p:txBody>
          <a:bodyPr vert="horz" lIns="91440" tIns="45720" rIns="91440" bIns="45720" rtlCol="0" anchor="ctr"/>
          <a:lstStyle>
            <a:lvl1pPr algn="l">
              <a:defRPr sz="900">
                <a:solidFill>
                  <a:schemeClr val="tx1">
                    <a:tint val="75000"/>
                  </a:schemeClr>
                </a:solidFill>
              </a:defRPr>
            </a:lvl1pPr>
          </a:lstStyle>
          <a:p>
            <a:fld id="{98C5753A-1453-406A-BAC8-7D2531B9D24F}"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3"/>
          </p:nvPr>
        </p:nvSpPr>
        <p:spPr>
          <a:xfrm>
            <a:off x="2343150" y="4771677"/>
            <a:ext cx="2171700" cy="27409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914900" y="4771677"/>
            <a:ext cx="1600200" cy="274098"/>
          </a:xfrm>
          <a:prstGeom prst="rect">
            <a:avLst/>
          </a:prstGeom>
        </p:spPr>
        <p:txBody>
          <a:bodyPr vert="horz" lIns="91440" tIns="45720" rIns="91440" bIns="45720" rtlCol="0" anchor="ctr"/>
          <a:lstStyle>
            <a:lvl1pPr algn="r">
              <a:defRPr sz="900">
                <a:solidFill>
                  <a:schemeClr val="tx1">
                    <a:tint val="75000"/>
                  </a:schemeClr>
                </a:solidFill>
              </a:defRPr>
            </a:lvl1p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7967693"/>
      </p:ext>
    </p:extLst>
  </p:cSld>
  <p:clrMap bg1="lt1" tx1="dk1" bg2="lt2" tx2="dk2" accent1="accent1" accent2="accent2" accent3="accent3" accent4="accent4" accent5="accent5" accent6="accent6" hlink="hlink" folHlink="folHlink"/>
  <p:sldLayoutIdLst>
    <p:sldLayoutId id="2147484249" r:id="rId1"/>
    <p:sldLayoutId id="2147484250" r:id="rId2"/>
    <p:sldLayoutId id="2147484251" r:id="rId3"/>
    <p:sldLayoutId id="2147484252" r:id="rId4"/>
    <p:sldLayoutId id="2147484253" r:id="rId5"/>
    <p:sldLayoutId id="2147484254" r:id="rId6"/>
    <p:sldLayoutId id="2147484255" r:id="rId7"/>
    <p:sldLayoutId id="2147484256" r:id="rId8"/>
    <p:sldLayoutId id="2147484257" r:id="rId9"/>
    <p:sldLayoutId id="2147484258" r:id="rId10"/>
    <p:sldLayoutId id="2147484259"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342900" y="206566"/>
            <a:ext cx="6172200" cy="858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342900" y="1201262"/>
            <a:ext cx="6172200" cy="339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342900" y="4689052"/>
            <a:ext cx="1600200" cy="35751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50">
                <a:solidFill>
                  <a:srgbClr val="000000"/>
                </a:solidFill>
                <a:latin typeface="Arial" charset="0"/>
              </a:defRPr>
            </a:lvl1pPr>
          </a:lstStyle>
          <a:p>
            <a:pPr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2343150" y="4689052"/>
            <a:ext cx="2171700" cy="35751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50">
                <a:solidFill>
                  <a:srgbClr val="000000"/>
                </a:solidFill>
                <a:latin typeface="Arial" charset="0"/>
              </a:defRPr>
            </a:lvl1pPr>
          </a:lstStyle>
          <a:p>
            <a:pPr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4914900" y="4689052"/>
            <a:ext cx="1600200" cy="35751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50">
                <a:solidFill>
                  <a:srgbClr val="000000"/>
                </a:solidFill>
                <a:latin typeface="Arial" charset="0"/>
              </a:defRPr>
            </a:lvl1pPr>
          </a:lstStyle>
          <a:p>
            <a:pPr fontAlgn="base">
              <a:spcBef>
                <a:spcPct val="0"/>
              </a:spcBef>
              <a:spcAft>
                <a:spcPct val="0"/>
              </a:spcAft>
              <a:defRPr/>
            </a:pPr>
            <a:fld id="{6920FF92-1B1F-48BE-9D4E-4C3E53628F42}"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458355682"/>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xStyles>
    <p:title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Arial" charset="0"/>
        </a:defRPr>
      </a:lvl2pPr>
      <a:lvl3pPr algn="ctr" rtl="0" eaLnBrk="0" fontAlgn="base" hangingPunct="0">
        <a:spcBef>
          <a:spcPct val="0"/>
        </a:spcBef>
        <a:spcAft>
          <a:spcPct val="0"/>
        </a:spcAft>
        <a:defRPr sz="3300">
          <a:solidFill>
            <a:schemeClr val="tx2"/>
          </a:solidFill>
          <a:latin typeface="Arial" charset="0"/>
        </a:defRPr>
      </a:lvl3pPr>
      <a:lvl4pPr algn="ctr" rtl="0" eaLnBrk="0" fontAlgn="base" hangingPunct="0">
        <a:spcBef>
          <a:spcPct val="0"/>
        </a:spcBef>
        <a:spcAft>
          <a:spcPct val="0"/>
        </a:spcAft>
        <a:defRPr sz="3300">
          <a:solidFill>
            <a:schemeClr val="tx2"/>
          </a:solidFill>
          <a:latin typeface="Arial" charset="0"/>
        </a:defRPr>
      </a:lvl4pPr>
      <a:lvl5pPr algn="ctr" rtl="0" eaLnBrk="0" fontAlgn="base" hangingPunct="0">
        <a:spcBef>
          <a:spcPct val="0"/>
        </a:spcBef>
        <a:spcAft>
          <a:spcPct val="0"/>
        </a:spcAft>
        <a:defRPr sz="3300">
          <a:solidFill>
            <a:schemeClr val="tx2"/>
          </a:solidFill>
          <a:latin typeface="Arial" charset="0"/>
        </a:defRPr>
      </a:lvl5pPr>
      <a:lvl6pPr marL="342900" algn="ctr" rtl="0" fontAlgn="base">
        <a:spcBef>
          <a:spcPct val="0"/>
        </a:spcBef>
        <a:spcAft>
          <a:spcPct val="0"/>
        </a:spcAft>
        <a:defRPr sz="3300">
          <a:solidFill>
            <a:schemeClr val="tx2"/>
          </a:solidFill>
          <a:latin typeface="Arial" charset="0"/>
        </a:defRPr>
      </a:lvl6pPr>
      <a:lvl7pPr marL="685800" algn="ctr" rtl="0" fontAlgn="base">
        <a:spcBef>
          <a:spcPct val="0"/>
        </a:spcBef>
        <a:spcAft>
          <a:spcPct val="0"/>
        </a:spcAft>
        <a:defRPr sz="3300">
          <a:solidFill>
            <a:schemeClr val="tx2"/>
          </a:solidFill>
          <a:latin typeface="Arial" charset="0"/>
        </a:defRPr>
      </a:lvl7pPr>
      <a:lvl8pPr marL="1028700" algn="ctr" rtl="0" fontAlgn="base">
        <a:spcBef>
          <a:spcPct val="0"/>
        </a:spcBef>
        <a:spcAft>
          <a:spcPct val="0"/>
        </a:spcAft>
        <a:defRPr sz="3300">
          <a:solidFill>
            <a:schemeClr val="tx2"/>
          </a:solidFill>
          <a:latin typeface="Arial" charset="0"/>
        </a:defRPr>
      </a:lvl8pPr>
      <a:lvl9pPr marL="1371600" algn="ctr" rtl="0" fontAlgn="base">
        <a:spcBef>
          <a:spcPct val="0"/>
        </a:spcBef>
        <a:spcAft>
          <a:spcPct val="0"/>
        </a:spcAft>
        <a:defRPr sz="3300">
          <a:solidFill>
            <a:schemeClr val="tx2"/>
          </a:solidFill>
          <a:latin typeface="Arial" charset="0"/>
        </a:defRPr>
      </a:lvl9pPr>
    </p:titleStyle>
    <p:body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sz="1800">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42900" y="206566"/>
            <a:ext cx="6172200" cy="858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342900" y="1201262"/>
            <a:ext cx="6172200" cy="339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342900" y="4689052"/>
            <a:ext cx="1600200" cy="35751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5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2343150" y="4689052"/>
            <a:ext cx="2171700" cy="35751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5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4914900" y="4689052"/>
            <a:ext cx="1600200" cy="35751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50">
                <a:latin typeface="Arial" charset="0"/>
              </a:defRPr>
            </a:lvl1pPr>
          </a:lstStyle>
          <a:p>
            <a:pPr fontAlgn="base">
              <a:spcBef>
                <a:spcPct val="0"/>
              </a:spcBef>
              <a:spcAft>
                <a:spcPct val="0"/>
              </a:spcAft>
              <a:defRPr/>
            </a:pPr>
            <a:fld id="{37D50B8C-64E8-41A6-B64A-4BC22EE566DF}"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4099789748"/>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txStyles>
    <p:title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Arial" charset="0"/>
        </a:defRPr>
      </a:lvl2pPr>
      <a:lvl3pPr algn="ctr" rtl="0" eaLnBrk="0" fontAlgn="base" hangingPunct="0">
        <a:spcBef>
          <a:spcPct val="0"/>
        </a:spcBef>
        <a:spcAft>
          <a:spcPct val="0"/>
        </a:spcAft>
        <a:defRPr sz="3300">
          <a:solidFill>
            <a:schemeClr val="tx2"/>
          </a:solidFill>
          <a:latin typeface="Arial" charset="0"/>
        </a:defRPr>
      </a:lvl3pPr>
      <a:lvl4pPr algn="ctr" rtl="0" eaLnBrk="0" fontAlgn="base" hangingPunct="0">
        <a:spcBef>
          <a:spcPct val="0"/>
        </a:spcBef>
        <a:spcAft>
          <a:spcPct val="0"/>
        </a:spcAft>
        <a:defRPr sz="3300">
          <a:solidFill>
            <a:schemeClr val="tx2"/>
          </a:solidFill>
          <a:latin typeface="Arial" charset="0"/>
        </a:defRPr>
      </a:lvl4pPr>
      <a:lvl5pPr algn="ctr" rtl="0" eaLnBrk="0" fontAlgn="base" hangingPunct="0">
        <a:spcBef>
          <a:spcPct val="0"/>
        </a:spcBef>
        <a:spcAft>
          <a:spcPct val="0"/>
        </a:spcAft>
        <a:defRPr sz="3300">
          <a:solidFill>
            <a:schemeClr val="tx2"/>
          </a:solidFill>
          <a:latin typeface="Arial" charset="0"/>
        </a:defRPr>
      </a:lvl5pPr>
      <a:lvl6pPr marL="342900" algn="ctr" rtl="0" fontAlgn="base">
        <a:spcBef>
          <a:spcPct val="0"/>
        </a:spcBef>
        <a:spcAft>
          <a:spcPct val="0"/>
        </a:spcAft>
        <a:defRPr sz="3300">
          <a:solidFill>
            <a:schemeClr val="tx2"/>
          </a:solidFill>
          <a:latin typeface="Arial" charset="0"/>
        </a:defRPr>
      </a:lvl6pPr>
      <a:lvl7pPr marL="685800" algn="ctr" rtl="0" fontAlgn="base">
        <a:spcBef>
          <a:spcPct val="0"/>
        </a:spcBef>
        <a:spcAft>
          <a:spcPct val="0"/>
        </a:spcAft>
        <a:defRPr sz="3300">
          <a:solidFill>
            <a:schemeClr val="tx2"/>
          </a:solidFill>
          <a:latin typeface="Arial" charset="0"/>
        </a:defRPr>
      </a:lvl7pPr>
      <a:lvl8pPr marL="1028700" algn="ctr" rtl="0" fontAlgn="base">
        <a:spcBef>
          <a:spcPct val="0"/>
        </a:spcBef>
        <a:spcAft>
          <a:spcPct val="0"/>
        </a:spcAft>
        <a:defRPr sz="3300">
          <a:solidFill>
            <a:schemeClr val="tx2"/>
          </a:solidFill>
          <a:latin typeface="Arial" charset="0"/>
        </a:defRPr>
      </a:lvl8pPr>
      <a:lvl9pPr marL="1371600" algn="ctr" rtl="0" fontAlgn="base">
        <a:spcBef>
          <a:spcPct val="0"/>
        </a:spcBef>
        <a:spcAft>
          <a:spcPct val="0"/>
        </a:spcAft>
        <a:defRPr sz="3300">
          <a:solidFill>
            <a:schemeClr val="tx2"/>
          </a:solidFill>
          <a:latin typeface="Arial" charset="0"/>
        </a:defRPr>
      </a:lvl9pPr>
    </p:titleStyle>
    <p:body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sz="1800">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342900" y="206170"/>
            <a:ext cx="6172200" cy="858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342900" y="1201263"/>
            <a:ext cx="6172200" cy="3397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342900" y="4688256"/>
            <a:ext cx="1600200" cy="35751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05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2343150" y="4688256"/>
            <a:ext cx="2171700" cy="35751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05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4914900" y="4688256"/>
            <a:ext cx="1600200" cy="35751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05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867168579"/>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33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3300">
          <a:solidFill>
            <a:schemeClr val="tx2"/>
          </a:solidFill>
          <a:latin typeface="Arial" charset="0"/>
        </a:defRPr>
      </a:lvl2pPr>
      <a:lvl3pPr algn="ctr" rtl="0" eaLnBrk="0" fontAlgn="base" hangingPunct="0">
        <a:spcBef>
          <a:spcPct val="0"/>
        </a:spcBef>
        <a:spcAft>
          <a:spcPct val="0"/>
        </a:spcAft>
        <a:defRPr sz="3300">
          <a:solidFill>
            <a:schemeClr val="tx2"/>
          </a:solidFill>
          <a:latin typeface="Arial" charset="0"/>
        </a:defRPr>
      </a:lvl3pPr>
      <a:lvl4pPr algn="ctr" rtl="0" eaLnBrk="0" fontAlgn="base" hangingPunct="0">
        <a:spcBef>
          <a:spcPct val="0"/>
        </a:spcBef>
        <a:spcAft>
          <a:spcPct val="0"/>
        </a:spcAft>
        <a:defRPr sz="3300">
          <a:solidFill>
            <a:schemeClr val="tx2"/>
          </a:solidFill>
          <a:latin typeface="Arial" charset="0"/>
        </a:defRPr>
      </a:lvl4pPr>
      <a:lvl5pPr algn="ctr" rtl="0" eaLnBrk="0" fontAlgn="base" hangingPunct="0">
        <a:spcBef>
          <a:spcPct val="0"/>
        </a:spcBef>
        <a:spcAft>
          <a:spcPct val="0"/>
        </a:spcAft>
        <a:defRPr sz="3300">
          <a:solidFill>
            <a:schemeClr val="tx2"/>
          </a:solidFill>
          <a:latin typeface="Arial" charset="0"/>
        </a:defRPr>
      </a:lvl5pPr>
      <a:lvl6pPr marL="342900" algn="ctr" rtl="0" fontAlgn="base">
        <a:spcBef>
          <a:spcPct val="0"/>
        </a:spcBef>
        <a:spcAft>
          <a:spcPct val="0"/>
        </a:spcAft>
        <a:defRPr sz="3300">
          <a:solidFill>
            <a:schemeClr val="tx2"/>
          </a:solidFill>
          <a:latin typeface="Arial" charset="0"/>
        </a:defRPr>
      </a:lvl6pPr>
      <a:lvl7pPr marL="685800" algn="ctr" rtl="0" fontAlgn="base">
        <a:spcBef>
          <a:spcPct val="0"/>
        </a:spcBef>
        <a:spcAft>
          <a:spcPct val="0"/>
        </a:spcAft>
        <a:defRPr sz="3300">
          <a:solidFill>
            <a:schemeClr val="tx2"/>
          </a:solidFill>
          <a:latin typeface="Arial" charset="0"/>
        </a:defRPr>
      </a:lvl7pPr>
      <a:lvl8pPr marL="1028700" algn="ctr" rtl="0" fontAlgn="base">
        <a:spcBef>
          <a:spcPct val="0"/>
        </a:spcBef>
        <a:spcAft>
          <a:spcPct val="0"/>
        </a:spcAft>
        <a:defRPr sz="3300">
          <a:solidFill>
            <a:schemeClr val="tx2"/>
          </a:solidFill>
          <a:latin typeface="Arial" charset="0"/>
        </a:defRPr>
      </a:lvl8pPr>
      <a:lvl9pPr marL="1371600" algn="ctr" rtl="0" fontAlgn="base">
        <a:spcBef>
          <a:spcPct val="0"/>
        </a:spcBef>
        <a:spcAft>
          <a:spcPct val="0"/>
        </a:spcAft>
        <a:defRPr sz="3300">
          <a:solidFill>
            <a:schemeClr val="tx2"/>
          </a:solidFill>
          <a:latin typeface="Arial" charset="0"/>
        </a:defRPr>
      </a:lvl9pPr>
    </p:titleStyle>
    <p:bodyStyle>
      <a:lvl1pPr marL="257175" indent="-257175" algn="l" rtl="0" eaLnBrk="0" fontAlgn="base" hangingPunct="0">
        <a:spcBef>
          <a:spcPct val="20000"/>
        </a:spcBef>
        <a:spcAft>
          <a:spcPct val="0"/>
        </a:spcAft>
        <a:buChar char="•"/>
        <a:defRPr sz="2400">
          <a:solidFill>
            <a:schemeClr val="tx1"/>
          </a:solidFill>
          <a:latin typeface="Arial" panose="020B0604020202020204" pitchFamily="34" charset="0"/>
          <a:ea typeface="+mn-ea"/>
          <a:cs typeface="+mn-cs"/>
        </a:defRPr>
      </a:lvl1pPr>
      <a:lvl2pPr marL="557213" indent="-214313" algn="l" rtl="0" eaLnBrk="0" fontAlgn="base" hangingPunct="0">
        <a:spcBef>
          <a:spcPct val="20000"/>
        </a:spcBef>
        <a:spcAft>
          <a:spcPct val="0"/>
        </a:spcAft>
        <a:buChar char="–"/>
        <a:defRPr sz="2100">
          <a:solidFill>
            <a:schemeClr val="tx1"/>
          </a:solidFill>
          <a:latin typeface="Arial" panose="020B0604020202020204" pitchFamily="34" charset="0"/>
        </a:defRPr>
      </a:lvl2pPr>
      <a:lvl3pPr marL="857250" indent="-171450" algn="l" rtl="0" eaLnBrk="0" fontAlgn="base" hangingPunct="0">
        <a:spcBef>
          <a:spcPct val="20000"/>
        </a:spcBef>
        <a:spcAft>
          <a:spcPct val="0"/>
        </a:spcAft>
        <a:buChar char="•"/>
        <a:defRPr sz="1800">
          <a:solidFill>
            <a:schemeClr val="tx1"/>
          </a:solidFill>
          <a:latin typeface="Arial" panose="020B0604020202020204" pitchFamily="34" charset="0"/>
        </a:defRPr>
      </a:lvl3pPr>
      <a:lvl4pPr marL="1200150" indent="-171450" algn="l" rtl="0" eaLnBrk="0" fontAlgn="base" hangingPunct="0">
        <a:spcBef>
          <a:spcPct val="20000"/>
        </a:spcBef>
        <a:spcAft>
          <a:spcPct val="0"/>
        </a:spcAft>
        <a:buChar char="–"/>
        <a:defRPr sz="1500">
          <a:solidFill>
            <a:schemeClr val="tx1"/>
          </a:solidFill>
          <a:latin typeface="Arial" panose="020B0604020202020204" pitchFamily="34" charset="0"/>
        </a:defRPr>
      </a:lvl4pPr>
      <a:lvl5pPr marL="1543050" indent="-171450" algn="l" rtl="0" eaLnBrk="0" fontAlgn="base" hangingPunct="0">
        <a:spcBef>
          <a:spcPct val="20000"/>
        </a:spcBef>
        <a:spcAft>
          <a:spcPct val="0"/>
        </a:spcAft>
        <a:buChar char="»"/>
        <a:defRPr sz="1500">
          <a:solidFill>
            <a:schemeClr val="tx1"/>
          </a:solidFill>
          <a:latin typeface="Arial" panose="020B0604020202020204" pitchFamily="34" charset="0"/>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6170"/>
            <a:ext cx="6172200" cy="858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201263"/>
            <a:ext cx="6172200" cy="33976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71677"/>
            <a:ext cx="1600200" cy="274098"/>
          </a:xfrm>
          <a:prstGeom prst="rect">
            <a:avLst/>
          </a:prstGeom>
        </p:spPr>
        <p:txBody>
          <a:bodyPr vert="horz" lIns="91440" tIns="45720" rIns="91440" bIns="45720" rtlCol="0" anchor="ctr"/>
          <a:lstStyle>
            <a:lvl1pPr algn="l">
              <a:defRPr sz="900">
                <a:solidFill>
                  <a:schemeClr val="tx1">
                    <a:tint val="75000"/>
                  </a:schemeClr>
                </a:solidFill>
              </a:defRPr>
            </a:lvl1p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3"/>
          </p:nvPr>
        </p:nvSpPr>
        <p:spPr>
          <a:xfrm>
            <a:off x="2343150" y="4771677"/>
            <a:ext cx="2171700" cy="27409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914900" y="4771677"/>
            <a:ext cx="1600200" cy="274098"/>
          </a:xfrm>
          <a:prstGeom prst="rect">
            <a:avLst/>
          </a:prstGeom>
        </p:spPr>
        <p:txBody>
          <a:bodyPr vert="horz" lIns="91440" tIns="45720" rIns="91440" bIns="45720" rtlCol="0" anchor="ctr"/>
          <a:lstStyle>
            <a:lvl1pPr algn="r">
              <a:defRPr sz="9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6785852"/>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6170"/>
            <a:ext cx="6172200" cy="858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201263"/>
            <a:ext cx="6172200" cy="33976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71677"/>
            <a:ext cx="1600200" cy="274098"/>
          </a:xfrm>
          <a:prstGeom prst="rect">
            <a:avLst/>
          </a:prstGeom>
        </p:spPr>
        <p:txBody>
          <a:bodyPr vert="horz" lIns="91440" tIns="45720" rIns="91440" bIns="45720" rtlCol="0" anchor="ctr"/>
          <a:lstStyle>
            <a:lvl1pPr algn="l">
              <a:defRPr sz="900">
                <a:solidFill>
                  <a:schemeClr val="tx1">
                    <a:tint val="75000"/>
                  </a:schemeClr>
                </a:solidFill>
              </a:defRPr>
            </a:lvl1p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3"/>
          </p:nvPr>
        </p:nvSpPr>
        <p:spPr>
          <a:xfrm>
            <a:off x="2343150" y="4771677"/>
            <a:ext cx="2171700" cy="27409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914900" y="4771677"/>
            <a:ext cx="1600200" cy="274098"/>
          </a:xfrm>
          <a:prstGeom prst="rect">
            <a:avLst/>
          </a:prstGeom>
        </p:spPr>
        <p:txBody>
          <a:bodyPr vert="horz" lIns="91440" tIns="45720" rIns="91440" bIns="45720" rtlCol="0" anchor="ctr"/>
          <a:lstStyle>
            <a:lvl1pPr algn="r">
              <a:defRPr sz="9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1866770"/>
      </p:ext>
    </p:extLst>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6170"/>
            <a:ext cx="6172200" cy="858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201263"/>
            <a:ext cx="6172200" cy="33976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71677"/>
            <a:ext cx="1600200" cy="274098"/>
          </a:xfrm>
          <a:prstGeom prst="rect">
            <a:avLst/>
          </a:prstGeom>
        </p:spPr>
        <p:txBody>
          <a:bodyPr vert="horz" lIns="91440" tIns="45720" rIns="91440" bIns="45720" rtlCol="0" anchor="ctr"/>
          <a:lstStyle>
            <a:lvl1pPr algn="l">
              <a:defRPr sz="900">
                <a:solidFill>
                  <a:schemeClr val="tx1">
                    <a:tint val="75000"/>
                  </a:schemeClr>
                </a:solidFill>
              </a:defRPr>
            </a:lvl1p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3"/>
          </p:nvPr>
        </p:nvSpPr>
        <p:spPr>
          <a:xfrm>
            <a:off x="2343150" y="4771677"/>
            <a:ext cx="2171700" cy="27409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914900" y="4771677"/>
            <a:ext cx="1600200" cy="274098"/>
          </a:xfrm>
          <a:prstGeom prst="rect">
            <a:avLst/>
          </a:prstGeom>
        </p:spPr>
        <p:txBody>
          <a:bodyPr vert="horz" lIns="91440" tIns="45720" rIns="91440" bIns="45720" rtlCol="0" anchor="ctr"/>
          <a:lstStyle>
            <a:lvl1pPr algn="r">
              <a:defRPr sz="9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3867995"/>
      </p:ext>
    </p:extLst>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 id="2147483926" r:id="rId10"/>
    <p:sldLayoutId id="2147483927"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6170"/>
            <a:ext cx="6172200" cy="858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201263"/>
            <a:ext cx="6172200" cy="33976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71678"/>
            <a:ext cx="1600200" cy="274098"/>
          </a:xfrm>
          <a:prstGeom prst="rect">
            <a:avLst/>
          </a:prstGeom>
        </p:spPr>
        <p:txBody>
          <a:bodyPr vert="horz" lIns="91440" tIns="45720" rIns="91440" bIns="45720" rtlCol="0" anchor="ctr"/>
          <a:lstStyle>
            <a:lvl1pPr algn="l">
              <a:defRPr sz="900">
                <a:solidFill>
                  <a:schemeClr val="tx1">
                    <a:tint val="75000"/>
                  </a:schemeClr>
                </a:solidFill>
              </a:defRPr>
            </a:lvl1pPr>
          </a:lstStyle>
          <a:p>
            <a:fld id="{0839A25E-7F15-44F1-94F4-2A12B1BB4C41}"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3"/>
          </p:nvPr>
        </p:nvSpPr>
        <p:spPr>
          <a:xfrm>
            <a:off x="2343150" y="4771678"/>
            <a:ext cx="2171700" cy="27409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914900" y="4771678"/>
            <a:ext cx="1600200" cy="274098"/>
          </a:xfrm>
          <a:prstGeom prst="rect">
            <a:avLst/>
          </a:prstGeom>
        </p:spPr>
        <p:txBody>
          <a:bodyPr vert="horz" lIns="91440" tIns="45720" rIns="91440" bIns="45720" rtlCol="0" anchor="ctr"/>
          <a:lstStyle>
            <a:lvl1pPr algn="r">
              <a:defRPr sz="9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0363707"/>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342900" y="206170"/>
            <a:ext cx="6172200" cy="858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342900" y="1201263"/>
            <a:ext cx="6172200" cy="3397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342900" y="4688256"/>
            <a:ext cx="1600200" cy="35751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05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2343150" y="4688256"/>
            <a:ext cx="2171700" cy="35751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05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4914900" y="4688256"/>
            <a:ext cx="1600200" cy="35751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05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4213949619"/>
      </p:ext>
    </p:extLst>
  </p:cSld>
  <p:clrMap bg1="lt1" tx1="dk1" bg2="lt2" tx2="dk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 id="2147483947" r:id="rId7"/>
  </p:sldLayoutIdLst>
  <p:txStyles>
    <p:titleStyle>
      <a:lvl1pPr algn="ctr" rtl="0" eaLnBrk="0" fontAlgn="base" hangingPunct="0">
        <a:spcBef>
          <a:spcPct val="0"/>
        </a:spcBef>
        <a:spcAft>
          <a:spcPct val="0"/>
        </a:spcAft>
        <a:defRPr sz="33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3300">
          <a:solidFill>
            <a:schemeClr val="tx2"/>
          </a:solidFill>
          <a:latin typeface="Arial" charset="0"/>
        </a:defRPr>
      </a:lvl2pPr>
      <a:lvl3pPr algn="ctr" rtl="0" eaLnBrk="0" fontAlgn="base" hangingPunct="0">
        <a:spcBef>
          <a:spcPct val="0"/>
        </a:spcBef>
        <a:spcAft>
          <a:spcPct val="0"/>
        </a:spcAft>
        <a:defRPr sz="3300">
          <a:solidFill>
            <a:schemeClr val="tx2"/>
          </a:solidFill>
          <a:latin typeface="Arial" charset="0"/>
        </a:defRPr>
      </a:lvl3pPr>
      <a:lvl4pPr algn="ctr" rtl="0" eaLnBrk="0" fontAlgn="base" hangingPunct="0">
        <a:spcBef>
          <a:spcPct val="0"/>
        </a:spcBef>
        <a:spcAft>
          <a:spcPct val="0"/>
        </a:spcAft>
        <a:defRPr sz="3300">
          <a:solidFill>
            <a:schemeClr val="tx2"/>
          </a:solidFill>
          <a:latin typeface="Arial" charset="0"/>
        </a:defRPr>
      </a:lvl4pPr>
      <a:lvl5pPr algn="ctr" rtl="0" eaLnBrk="0" fontAlgn="base" hangingPunct="0">
        <a:spcBef>
          <a:spcPct val="0"/>
        </a:spcBef>
        <a:spcAft>
          <a:spcPct val="0"/>
        </a:spcAft>
        <a:defRPr sz="3300">
          <a:solidFill>
            <a:schemeClr val="tx2"/>
          </a:solidFill>
          <a:latin typeface="Arial" charset="0"/>
        </a:defRPr>
      </a:lvl5pPr>
      <a:lvl6pPr marL="342900" algn="ctr" rtl="0" fontAlgn="base">
        <a:spcBef>
          <a:spcPct val="0"/>
        </a:spcBef>
        <a:spcAft>
          <a:spcPct val="0"/>
        </a:spcAft>
        <a:defRPr sz="3300">
          <a:solidFill>
            <a:schemeClr val="tx2"/>
          </a:solidFill>
          <a:latin typeface="Arial" charset="0"/>
        </a:defRPr>
      </a:lvl6pPr>
      <a:lvl7pPr marL="685800" algn="ctr" rtl="0" fontAlgn="base">
        <a:spcBef>
          <a:spcPct val="0"/>
        </a:spcBef>
        <a:spcAft>
          <a:spcPct val="0"/>
        </a:spcAft>
        <a:defRPr sz="3300">
          <a:solidFill>
            <a:schemeClr val="tx2"/>
          </a:solidFill>
          <a:latin typeface="Arial" charset="0"/>
        </a:defRPr>
      </a:lvl7pPr>
      <a:lvl8pPr marL="1028700" algn="ctr" rtl="0" fontAlgn="base">
        <a:spcBef>
          <a:spcPct val="0"/>
        </a:spcBef>
        <a:spcAft>
          <a:spcPct val="0"/>
        </a:spcAft>
        <a:defRPr sz="3300">
          <a:solidFill>
            <a:schemeClr val="tx2"/>
          </a:solidFill>
          <a:latin typeface="Arial" charset="0"/>
        </a:defRPr>
      </a:lvl8pPr>
      <a:lvl9pPr marL="1371600" algn="ctr" rtl="0" fontAlgn="base">
        <a:spcBef>
          <a:spcPct val="0"/>
        </a:spcBef>
        <a:spcAft>
          <a:spcPct val="0"/>
        </a:spcAft>
        <a:defRPr sz="3300">
          <a:solidFill>
            <a:schemeClr val="tx2"/>
          </a:solidFill>
          <a:latin typeface="Arial" charset="0"/>
        </a:defRPr>
      </a:lvl9pPr>
    </p:titleStyle>
    <p:bodyStyle>
      <a:lvl1pPr marL="257175" indent="-257175" algn="l" rtl="0" eaLnBrk="0" fontAlgn="base" hangingPunct="0">
        <a:spcBef>
          <a:spcPct val="20000"/>
        </a:spcBef>
        <a:spcAft>
          <a:spcPct val="0"/>
        </a:spcAft>
        <a:buChar char="•"/>
        <a:defRPr sz="2400">
          <a:solidFill>
            <a:schemeClr val="tx1"/>
          </a:solidFill>
          <a:latin typeface="Arial" panose="020B0604020202020204" pitchFamily="34" charset="0"/>
          <a:ea typeface="+mn-ea"/>
          <a:cs typeface="+mn-cs"/>
        </a:defRPr>
      </a:lvl1pPr>
      <a:lvl2pPr marL="557213" indent="-214313" algn="l" rtl="0" eaLnBrk="0" fontAlgn="base" hangingPunct="0">
        <a:spcBef>
          <a:spcPct val="20000"/>
        </a:spcBef>
        <a:spcAft>
          <a:spcPct val="0"/>
        </a:spcAft>
        <a:buChar char="–"/>
        <a:defRPr sz="2100">
          <a:solidFill>
            <a:schemeClr val="tx1"/>
          </a:solidFill>
          <a:latin typeface="Arial" panose="020B0604020202020204" pitchFamily="34" charset="0"/>
        </a:defRPr>
      </a:lvl2pPr>
      <a:lvl3pPr marL="857250" indent="-171450" algn="l" rtl="0" eaLnBrk="0" fontAlgn="base" hangingPunct="0">
        <a:spcBef>
          <a:spcPct val="20000"/>
        </a:spcBef>
        <a:spcAft>
          <a:spcPct val="0"/>
        </a:spcAft>
        <a:buChar char="•"/>
        <a:defRPr sz="1800">
          <a:solidFill>
            <a:schemeClr val="tx1"/>
          </a:solidFill>
          <a:latin typeface="Arial" panose="020B0604020202020204" pitchFamily="34" charset="0"/>
        </a:defRPr>
      </a:lvl3pPr>
      <a:lvl4pPr marL="1200150" indent="-171450" algn="l" rtl="0" eaLnBrk="0" fontAlgn="base" hangingPunct="0">
        <a:spcBef>
          <a:spcPct val="20000"/>
        </a:spcBef>
        <a:spcAft>
          <a:spcPct val="0"/>
        </a:spcAft>
        <a:buChar char="–"/>
        <a:defRPr sz="1500">
          <a:solidFill>
            <a:schemeClr val="tx1"/>
          </a:solidFill>
          <a:latin typeface="Arial" panose="020B0604020202020204" pitchFamily="34" charset="0"/>
        </a:defRPr>
      </a:lvl4pPr>
      <a:lvl5pPr marL="1543050" indent="-171450" algn="l" rtl="0" eaLnBrk="0" fontAlgn="base" hangingPunct="0">
        <a:spcBef>
          <a:spcPct val="20000"/>
        </a:spcBef>
        <a:spcAft>
          <a:spcPct val="0"/>
        </a:spcAft>
        <a:buChar char="»"/>
        <a:defRPr sz="1500">
          <a:solidFill>
            <a:schemeClr val="tx1"/>
          </a:solidFill>
          <a:latin typeface="Arial" panose="020B0604020202020204" pitchFamily="34" charset="0"/>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04.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48.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69.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69.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69.xml"/></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69.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69.xml"/></Relationships>
</file>

<file path=ppt/slides/_rels/slide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69.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5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69.xml"/></Relationships>
</file>

<file path=ppt/slides/_rels/slide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70.xml"/></Relationships>
</file>

<file path=ppt/slides/_rels/slide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2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9.xml"/></Relationships>
</file>

<file path=ppt/slides/_rels/slide2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9.xml"/></Relationships>
</file>

<file path=ppt/slides/_rels/slide2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9.xml"/></Relationships>
</file>

<file path=ppt/slides/_rels/slide2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9.xml"/></Relationships>
</file>

<file path=ppt/slides/_rels/slide2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jpg"/><Relationship Id="rId1" Type="http://schemas.openxmlformats.org/officeDocument/2006/relationships/slideLayout" Target="../slideLayouts/slideLayout63.xml"/></Relationships>
</file>

<file path=ppt/slides/_rels/slide3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1.xml"/></Relationships>
</file>

<file path=ppt/slides/_rels/slide3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1.xml"/></Relationships>
</file>

<file path=ppt/slides/_rels/slide3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1.xml"/></Relationships>
</file>

<file path=ppt/slides/_rels/slide3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1.xml"/></Relationships>
</file>

<file path=ppt/slides/_rels/slide3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4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4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4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4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4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5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5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5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5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5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5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5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5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5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jpg"/><Relationship Id="rId1" Type="http://schemas.openxmlformats.org/officeDocument/2006/relationships/slideLayout" Target="../slideLayouts/slideLayout92.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59.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6.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15.xml"/></Relationships>
</file>

<file path=ppt/slides/_rels/slide7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7.xml"/></Relationships>
</file>

<file path=ppt/slides/_rels/slide8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b="0" dirty="0">
              <a:effectLst/>
            </a:endParaRPr>
          </a:p>
        </p:txBody>
      </p:sp>
      <p:pic>
        <p:nvPicPr>
          <p:cNvPr id="5" name="Picture 4" descr="A painting of a person holding a cross&#10;&#10;Description automatically generated">
            <a:extLst>
              <a:ext uri="{FF2B5EF4-FFF2-40B4-BE49-F238E27FC236}">
                <a16:creationId xmlns:a16="http://schemas.microsoft.com/office/drawing/2014/main" id="{DC924F2E-400A-4440-8A6E-3D7BEE90604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440" y="645320"/>
            <a:ext cx="6675120" cy="3754755"/>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19166402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45319"/>
            <a:ext cx="6858000" cy="3857625"/>
          </a:xfrm>
        </p:spPr>
        <p:txBody>
          <a:bodyPr anchor="ctr" anchorCtr="0">
            <a:noAutofit/>
          </a:bodyPr>
          <a:lstStyle/>
          <a:p>
            <a:pPr marL="20574" indent="0" algn="just">
              <a:lnSpc>
                <a:spcPct val="130000"/>
              </a:lnSpc>
              <a:buNone/>
            </a:pPr>
            <a:r>
              <a:rPr lang="en-US" sz="3900" u="sng" dirty="0">
                <a:solidFill>
                  <a:srgbClr val="FF0000"/>
                </a:solidFill>
                <a:latin typeface="+mj-lt"/>
                <a:ea typeface="Tahoma" pitchFamily="34" charset="0"/>
                <a:cs typeface="Times New Roman" pitchFamily="18" charset="0"/>
              </a:rPr>
              <a:t>Tk2:</a:t>
            </a:r>
            <a:r>
              <a:rPr lang="en-US" sz="3900" dirty="0">
                <a:latin typeface="+mj-lt"/>
              </a:rPr>
              <a:t> </a:t>
            </a:r>
            <a:r>
              <a:rPr lang="vi-VN" sz="3900" dirty="0">
                <a:solidFill>
                  <a:srgbClr val="006600"/>
                </a:solidFill>
                <a:latin typeface="+mj-lt"/>
              </a:rPr>
              <a:t>Trong tâm tình tin yêu con bước vào phục bái kính thờ. Chính Chúa là sức mạnh, là nguồn sống nơi con nương nhờ.</a:t>
            </a:r>
          </a:p>
        </p:txBody>
      </p:sp>
    </p:spTree>
    <p:extLst>
      <p:ext uri="{BB962C8B-B14F-4D97-AF65-F5344CB8AC3E}">
        <p14:creationId xmlns:p14="http://schemas.microsoft.com/office/powerpoint/2010/main" val="16706918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45319"/>
            <a:ext cx="6858000" cy="3857625"/>
          </a:xfrm>
        </p:spPr>
        <p:txBody>
          <a:bodyPr anchor="ctr" anchorCtr="0">
            <a:noAutofit/>
          </a:bodyPr>
          <a:lstStyle/>
          <a:p>
            <a:pPr marL="20574" indent="0" algn="just">
              <a:lnSpc>
                <a:spcPct val="130000"/>
              </a:lnSpc>
              <a:buNone/>
            </a:pPr>
            <a:r>
              <a:rPr lang="en-US" sz="3900" u="sng" dirty="0">
                <a:solidFill>
                  <a:srgbClr val="FF0000"/>
                </a:solidFill>
                <a:latin typeface="+mj-lt"/>
                <a:ea typeface="Tahoma" pitchFamily="34" charset="0"/>
                <a:cs typeface="Times New Roman" pitchFamily="18" charset="0"/>
              </a:rPr>
              <a:t>**:</a:t>
            </a:r>
            <a:r>
              <a:rPr lang="en-US" sz="3900" dirty="0">
                <a:latin typeface="+mj-lt"/>
              </a:rPr>
              <a:t> </a:t>
            </a:r>
            <a:r>
              <a:rPr lang="vi-VN" sz="3900" dirty="0">
                <a:solidFill>
                  <a:srgbClr val="006600"/>
                </a:solidFill>
                <a:latin typeface="+mj-lt"/>
              </a:rPr>
              <a:t>Xin dâng trọn đời con tựa em bé nép bên tay mẹ. Tìm giòng sữa mát thơm đậm đà Chúa hãy thương hộ phù chở che.</a:t>
            </a:r>
          </a:p>
        </p:txBody>
      </p:sp>
    </p:spTree>
    <p:extLst>
      <p:ext uri="{BB962C8B-B14F-4D97-AF65-F5344CB8AC3E}">
        <p14:creationId xmlns:p14="http://schemas.microsoft.com/office/powerpoint/2010/main" val="30594311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144" y="645319"/>
            <a:ext cx="6858000" cy="3857625"/>
          </a:xfrm>
        </p:spPr>
        <p:txBody>
          <a:bodyPr anchor="ctr" anchorCtr="0">
            <a:noAutofit/>
          </a:bodyPr>
          <a:lstStyle/>
          <a:p>
            <a:pPr marL="20574" indent="0" algn="just">
              <a:lnSpc>
                <a:spcPct val="130000"/>
              </a:lnSpc>
              <a:buNone/>
            </a:pPr>
            <a:r>
              <a:rPr lang="en-US" sz="3600" u="sng" dirty="0">
                <a:solidFill>
                  <a:srgbClr val="FF0000"/>
                </a:solidFill>
                <a:latin typeface="+mj-lt"/>
                <a:ea typeface="Tahoma" pitchFamily="34" charset="0"/>
                <a:cs typeface="Times New Roman" pitchFamily="18" charset="0"/>
              </a:rPr>
              <a:t>Đk:</a:t>
            </a:r>
            <a:r>
              <a:rPr lang="en-US" sz="3600" dirty="0">
                <a:solidFill>
                  <a:srgbClr val="003399"/>
                </a:solidFill>
                <a:latin typeface="+mj-lt"/>
                <a:ea typeface="Tahoma" pitchFamily="34" charset="0"/>
                <a:cs typeface="Times New Roman" pitchFamily="18" charset="0"/>
              </a:rPr>
              <a:t> </a:t>
            </a:r>
            <a:r>
              <a:rPr lang="vi-VN" sz="3600" dirty="0">
                <a:solidFill>
                  <a:srgbClr val="006600"/>
                </a:solidFill>
                <a:latin typeface="+mj-lt"/>
              </a:rPr>
              <a:t>Vinh danh Chúa Cha uy hùng toàn năng. Vinh danh Chúa Con cứu độ nhân trần. Vinh danh Thánh Linh chính nguồn ủi an. Vinh danh Ba Ngôi đến tận ngàn thu</a:t>
            </a:r>
            <a:r>
              <a:rPr lang="en-US" sz="3600" dirty="0">
                <a:solidFill>
                  <a:srgbClr val="006600"/>
                </a:solidFill>
                <a:latin typeface="+mj-lt"/>
              </a:rPr>
              <a:t>.</a:t>
            </a:r>
            <a:endParaRPr lang="en-US" sz="3600" u="sng" dirty="0">
              <a:solidFill>
                <a:srgbClr val="006600"/>
              </a:solidFill>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36627071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b="0" dirty="0">
              <a:effectLst/>
            </a:endParaRPr>
          </a:p>
        </p:txBody>
      </p:sp>
      <p:pic>
        <p:nvPicPr>
          <p:cNvPr id="5" name="Picture 4">
            <a:extLst>
              <a:ext uri="{FF2B5EF4-FFF2-40B4-BE49-F238E27FC236}">
                <a16:creationId xmlns:a16="http://schemas.microsoft.com/office/drawing/2014/main" id="{DC924F2E-400A-4440-8A6E-3D7BEE9060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 y="645320"/>
            <a:ext cx="6675120" cy="3754755"/>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30792504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a:bodyPr>
          <a:lstStyle/>
          <a:p>
            <a:pPr eaLnBrk="1" hangingPunct="1"/>
            <a:br>
              <a:rPr lang="en-US" dirty="0">
                <a:solidFill>
                  <a:srgbClr val="003399"/>
                </a:solidFill>
                <a:effectLst/>
                <a:latin typeface="+mj-lt"/>
              </a:rPr>
            </a:br>
            <a:endParaRPr lang="en-US" dirty="0">
              <a:solidFill>
                <a:srgbClr val="003399"/>
              </a:solidFill>
              <a:effectLst/>
              <a:latin typeface="+mj-lt"/>
            </a:endParaRPr>
          </a:p>
        </p:txBody>
      </p:sp>
      <p:sp>
        <p:nvSpPr>
          <p:cNvPr id="78851" name="Rectangle 3"/>
          <p:cNvSpPr>
            <a:spLocks noGrp="1" noChangeArrowheads="1"/>
          </p:cNvSpPr>
          <p:nvPr>
            <p:ph type="subTitle" idx="1"/>
          </p:nvPr>
        </p:nvSpPr>
        <p:spPr>
          <a:xfrm>
            <a:off x="0" y="645319"/>
            <a:ext cx="6858000" cy="3857625"/>
          </a:xfrm>
        </p:spPr>
        <p:txBody>
          <a:bodyPr/>
          <a:lstStyle/>
          <a:p>
            <a:pPr eaLnBrk="1" hangingPunct="1">
              <a:lnSpc>
                <a:spcPct val="150000"/>
              </a:lnSpc>
            </a:pPr>
            <a:endParaRPr lang="en-US" sz="2700" b="1" dirty="0">
              <a:solidFill>
                <a:srgbClr val="FF0000"/>
              </a:solidFill>
              <a:latin typeface="+mj-lt"/>
              <a:cs typeface="Times New Roman" panose="02020603050405020304" pitchFamily="18" charset="0"/>
            </a:endParaRPr>
          </a:p>
          <a:p>
            <a:pPr eaLnBrk="1" hangingPunct="1"/>
            <a:r>
              <a:rPr lang="en-US" sz="5400" i="1" dirty="0">
                <a:solidFill>
                  <a:srgbClr val="C00000"/>
                </a:solidFill>
                <a:latin typeface="+mj-lt"/>
                <a:cs typeface="Times New Roman" panose="02020603050405020304" pitchFamily="18" charset="0"/>
              </a:rPr>
              <a:t>KINH VINH DANH</a:t>
            </a:r>
          </a:p>
          <a:p>
            <a:pPr eaLnBrk="1" hangingPunct="1"/>
            <a:r>
              <a:rPr lang="en-US" sz="5400" i="1" dirty="0" err="1">
                <a:solidFill>
                  <a:srgbClr val="C00000"/>
                </a:solidFill>
                <a:latin typeface="+mj-lt"/>
                <a:cs typeface="Times New Roman" panose="02020603050405020304" pitchFamily="18" charset="0"/>
              </a:rPr>
              <a:t>Ca</a:t>
            </a:r>
            <a:r>
              <a:rPr lang="en-US" sz="5400" i="1" dirty="0">
                <a:solidFill>
                  <a:srgbClr val="C00000"/>
                </a:solidFill>
                <a:latin typeface="+mj-lt"/>
                <a:cs typeface="Times New Roman" panose="02020603050405020304" pitchFamily="18" charset="0"/>
              </a:rPr>
              <a:t> </a:t>
            </a:r>
            <a:r>
              <a:rPr lang="en-US" sz="5400" i="1" dirty="0" err="1">
                <a:solidFill>
                  <a:srgbClr val="C00000"/>
                </a:solidFill>
                <a:latin typeface="+mj-lt"/>
                <a:cs typeface="Times New Roman" panose="02020603050405020304" pitchFamily="18" charset="0"/>
              </a:rPr>
              <a:t>Lên</a:t>
            </a:r>
            <a:r>
              <a:rPr lang="en-US" sz="5400" i="1" dirty="0">
                <a:solidFill>
                  <a:srgbClr val="C00000"/>
                </a:solidFill>
                <a:latin typeface="+mj-lt"/>
                <a:cs typeface="Times New Roman" panose="02020603050405020304" pitchFamily="18" charset="0"/>
              </a:rPr>
              <a:t> </a:t>
            </a:r>
            <a:r>
              <a:rPr lang="en-US" sz="5400" i="1" dirty="0" err="1">
                <a:solidFill>
                  <a:srgbClr val="C00000"/>
                </a:solidFill>
                <a:latin typeface="+mj-lt"/>
                <a:cs typeface="Times New Roman" panose="02020603050405020304" pitchFamily="18" charset="0"/>
              </a:rPr>
              <a:t>Đi</a:t>
            </a:r>
            <a:r>
              <a:rPr lang="en-US" sz="5400" i="1" dirty="0">
                <a:solidFill>
                  <a:srgbClr val="C00000"/>
                </a:solidFill>
                <a:latin typeface="+mj-lt"/>
                <a:cs typeface="Times New Roman" panose="02020603050405020304" pitchFamily="18" charset="0"/>
              </a:rPr>
              <a:t> 2</a:t>
            </a:r>
            <a:endParaRPr lang="vi-VN" sz="5400" i="1" dirty="0">
              <a:solidFill>
                <a:srgbClr val="C00000"/>
              </a:solidFill>
              <a:latin typeface="+mj-lt"/>
              <a:cs typeface="Times New Roman" panose="02020603050405020304" pitchFamily="18" charset="0"/>
            </a:endParaRPr>
          </a:p>
        </p:txBody>
      </p:sp>
    </p:spTree>
    <p:extLst>
      <p:ext uri="{BB962C8B-B14F-4D97-AF65-F5344CB8AC3E}">
        <p14:creationId xmlns:p14="http://schemas.microsoft.com/office/powerpoint/2010/main" val="25156066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a:bodyPr>
          <a:lstStyle/>
          <a:p>
            <a:pPr eaLnBrk="1" hangingPunct="1"/>
            <a:br>
              <a:rPr lang="en-US" dirty="0">
                <a:solidFill>
                  <a:srgbClr val="002060"/>
                </a:solidFill>
                <a:effectLst/>
                <a:latin typeface="+mj-lt"/>
              </a:rPr>
            </a:br>
            <a:endParaRPr lang="en-US" dirty="0">
              <a:solidFill>
                <a:srgbClr val="002060"/>
              </a:solidFill>
              <a:effectLst/>
              <a:latin typeface="+mj-lt"/>
            </a:endParaRPr>
          </a:p>
        </p:txBody>
      </p:sp>
      <p:sp>
        <p:nvSpPr>
          <p:cNvPr id="78851" name="Rectangle 3"/>
          <p:cNvSpPr>
            <a:spLocks noGrp="1" noChangeArrowheads="1"/>
          </p:cNvSpPr>
          <p:nvPr>
            <p:ph type="subTitle" idx="1"/>
          </p:nvPr>
        </p:nvSpPr>
        <p:spPr>
          <a:xfrm>
            <a:off x="0" y="645319"/>
            <a:ext cx="6858000" cy="3857625"/>
          </a:xfrm>
        </p:spPr>
        <p:txBody>
          <a:bodyPr anchor="ctr" anchorCtr="0">
            <a:normAutofit fontScale="92500" lnSpcReduction="10000"/>
          </a:bodyPr>
          <a:lstStyle/>
          <a:p>
            <a:pPr algn="just" eaLnBrk="1" hangingPunct="1"/>
            <a:endParaRPr lang="en-US" sz="825" i="1" u="sng" dirty="0">
              <a:solidFill>
                <a:srgbClr val="C00000"/>
              </a:solidFill>
              <a:latin typeface="+mj-lt"/>
              <a:cs typeface="Times New Roman" panose="02020603050405020304" pitchFamily="18" charset="0"/>
            </a:endParaRPr>
          </a:p>
          <a:p>
            <a:pPr algn="just" eaLnBrk="1" hangingPunct="1"/>
            <a:r>
              <a:rPr lang="vi-VN" sz="4500" i="1" u="sng" dirty="0">
                <a:solidFill>
                  <a:srgbClr val="C00000"/>
                </a:solidFill>
                <a:latin typeface="+mj-lt"/>
                <a:cs typeface="Times New Roman" panose="02020603050405020304" pitchFamily="18" charset="0"/>
              </a:rPr>
              <a:t>Chủ tế:</a:t>
            </a:r>
            <a:r>
              <a:rPr lang="vi-VN" sz="4500" i="1" dirty="0">
                <a:solidFill>
                  <a:srgbClr val="C00000"/>
                </a:solidFill>
                <a:latin typeface="+mj-lt"/>
                <a:cs typeface="Times New Roman" panose="02020603050405020304" pitchFamily="18" charset="0"/>
              </a:rPr>
              <a:t> Vinh danh Thiên Chúa trên các tầng trời. </a:t>
            </a:r>
            <a:endParaRPr lang="en-US" sz="4500" i="1" dirty="0">
              <a:solidFill>
                <a:srgbClr val="C00000"/>
              </a:solidFill>
              <a:latin typeface="+mj-lt"/>
              <a:cs typeface="Times New Roman" panose="02020603050405020304" pitchFamily="18" charset="0"/>
            </a:endParaRPr>
          </a:p>
          <a:p>
            <a:pPr algn="just" eaLnBrk="1" hangingPunct="1"/>
            <a:endParaRPr lang="en-US" sz="3225" i="1" dirty="0">
              <a:solidFill>
                <a:srgbClr val="C00000"/>
              </a:solidFill>
              <a:latin typeface="+mj-lt"/>
              <a:cs typeface="Times New Roman" panose="02020603050405020304" pitchFamily="18" charset="0"/>
            </a:endParaRPr>
          </a:p>
          <a:p>
            <a:pPr algn="just" eaLnBrk="1" hangingPunct="1"/>
            <a:r>
              <a:rPr lang="en-US" sz="4500" i="1" u="sng" dirty="0" err="1">
                <a:solidFill>
                  <a:schemeClr val="tx2">
                    <a:lumMod val="75000"/>
                  </a:schemeClr>
                </a:solidFill>
                <a:latin typeface="+mj-lt"/>
                <a:cs typeface="Times New Roman" panose="02020603050405020304" pitchFamily="18" charset="0"/>
              </a:rPr>
              <a:t>Cộng</a:t>
            </a:r>
            <a:r>
              <a:rPr lang="en-US" sz="4500" i="1" u="sng" dirty="0">
                <a:solidFill>
                  <a:schemeClr val="tx2">
                    <a:lumMod val="75000"/>
                  </a:schemeClr>
                </a:solidFill>
                <a:latin typeface="+mj-lt"/>
                <a:cs typeface="Times New Roman" panose="02020603050405020304" pitchFamily="18" charset="0"/>
              </a:rPr>
              <a:t> </a:t>
            </a:r>
            <a:r>
              <a:rPr lang="en-US" sz="4500" i="1" u="sng" dirty="0" err="1">
                <a:solidFill>
                  <a:schemeClr val="tx2">
                    <a:lumMod val="75000"/>
                  </a:schemeClr>
                </a:solidFill>
                <a:latin typeface="+mj-lt"/>
                <a:cs typeface="Times New Roman" panose="02020603050405020304" pitchFamily="18" charset="0"/>
              </a:rPr>
              <a:t>đoàn</a:t>
            </a:r>
            <a:r>
              <a:rPr lang="en-US" sz="4500" i="1" u="sng" dirty="0">
                <a:solidFill>
                  <a:schemeClr val="tx2">
                    <a:lumMod val="75000"/>
                  </a:schemeClr>
                </a:solidFill>
                <a:latin typeface="+mj-lt"/>
                <a:cs typeface="Times New Roman" panose="02020603050405020304" pitchFamily="18" charset="0"/>
              </a:rPr>
              <a:t>:</a:t>
            </a:r>
            <a:r>
              <a:rPr lang="en-US" sz="4500" dirty="0">
                <a:solidFill>
                  <a:schemeClr val="tx2">
                    <a:lumMod val="75000"/>
                  </a:schemeClr>
                </a:solidFill>
                <a:latin typeface="+mj-lt"/>
                <a:cs typeface="Times New Roman" panose="02020603050405020304" pitchFamily="18" charset="0"/>
              </a:rPr>
              <a:t> </a:t>
            </a:r>
            <a:r>
              <a:rPr lang="vi-VN" sz="4500" dirty="0">
                <a:solidFill>
                  <a:srgbClr val="006600"/>
                </a:solidFill>
                <a:latin typeface="+mj-lt"/>
                <a:cs typeface="Times New Roman" panose="02020603050405020304" pitchFamily="18" charset="0"/>
              </a:rPr>
              <a:t>Và bình an dưới thế, bình an dưới thế cho người thiện tâm. </a:t>
            </a:r>
          </a:p>
        </p:txBody>
      </p:sp>
    </p:spTree>
    <p:extLst>
      <p:ext uri="{BB962C8B-B14F-4D97-AF65-F5344CB8AC3E}">
        <p14:creationId xmlns:p14="http://schemas.microsoft.com/office/powerpoint/2010/main" val="105448205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a:bodyPr>
          <a:lstStyle/>
          <a:p>
            <a:pPr eaLnBrk="1" hangingPunct="1"/>
            <a:br>
              <a:rPr lang="en-US" dirty="0">
                <a:solidFill>
                  <a:srgbClr val="002060"/>
                </a:solidFill>
                <a:effectLst/>
                <a:latin typeface="+mj-lt"/>
              </a:rPr>
            </a:br>
            <a:endParaRPr lang="en-US" dirty="0">
              <a:solidFill>
                <a:srgbClr val="002060"/>
              </a:solidFill>
              <a:effectLst/>
              <a:latin typeface="+mj-lt"/>
            </a:endParaRPr>
          </a:p>
        </p:txBody>
      </p:sp>
      <p:sp>
        <p:nvSpPr>
          <p:cNvPr id="78851" name="Rectangle 3"/>
          <p:cNvSpPr>
            <a:spLocks noGrp="1" noChangeArrowheads="1"/>
          </p:cNvSpPr>
          <p:nvPr>
            <p:ph type="subTitle" idx="1"/>
          </p:nvPr>
        </p:nvSpPr>
        <p:spPr>
          <a:xfrm>
            <a:off x="0" y="645319"/>
            <a:ext cx="6858000" cy="3857625"/>
          </a:xfrm>
        </p:spPr>
        <p:txBody>
          <a:bodyPr anchor="ctr" anchorCtr="0">
            <a:normAutofit/>
          </a:bodyPr>
          <a:lstStyle/>
          <a:p>
            <a:pPr algn="just" eaLnBrk="1" hangingPunct="1"/>
            <a:endParaRPr lang="en-US" sz="825" i="1" u="sng" dirty="0">
              <a:solidFill>
                <a:srgbClr val="006600"/>
              </a:solidFill>
              <a:latin typeface="+mj-lt"/>
              <a:cs typeface="Times New Roman" panose="02020603050405020304" pitchFamily="18" charset="0"/>
            </a:endParaRPr>
          </a:p>
          <a:p>
            <a:pPr algn="just"/>
            <a:r>
              <a:rPr lang="vi-VN" sz="4500" dirty="0">
                <a:solidFill>
                  <a:srgbClr val="006600"/>
                </a:solidFill>
                <a:cs typeface="Times New Roman" panose="02020603050405020304" pitchFamily="18" charset="0"/>
              </a:rPr>
              <a:t>Chúng con ca ngợi Chúa.</a:t>
            </a:r>
            <a:endParaRPr lang="en-US" sz="4500" dirty="0">
              <a:solidFill>
                <a:srgbClr val="006600"/>
              </a:solidFill>
              <a:cs typeface="Times New Roman" panose="02020603050405020304" pitchFamily="18" charset="0"/>
            </a:endParaRPr>
          </a:p>
          <a:p>
            <a:pPr algn="just"/>
            <a:r>
              <a:rPr lang="vi-VN" sz="4500" dirty="0">
                <a:solidFill>
                  <a:srgbClr val="006600"/>
                </a:solidFill>
                <a:cs typeface="Times New Roman" panose="02020603050405020304" pitchFamily="18" charset="0"/>
              </a:rPr>
              <a:t>Chúng con chúc tụng Chúa.</a:t>
            </a:r>
            <a:endParaRPr lang="en-US" sz="4500" dirty="0">
              <a:solidFill>
                <a:srgbClr val="006600"/>
              </a:solidFill>
              <a:cs typeface="Times New Roman" panose="02020603050405020304" pitchFamily="18" charset="0"/>
            </a:endParaRPr>
          </a:p>
          <a:p>
            <a:pPr algn="just"/>
            <a:r>
              <a:rPr lang="vi-VN" sz="4500" dirty="0">
                <a:solidFill>
                  <a:srgbClr val="006600"/>
                </a:solidFill>
                <a:cs typeface="Times New Roman" panose="02020603050405020304" pitchFamily="18" charset="0"/>
              </a:rPr>
              <a:t>Chúng con thờ lạy Chúa.</a:t>
            </a:r>
            <a:endParaRPr lang="en-US" sz="4500" dirty="0">
              <a:solidFill>
                <a:srgbClr val="006600"/>
              </a:solidFill>
              <a:cs typeface="Times New Roman" panose="02020603050405020304" pitchFamily="18" charset="0"/>
            </a:endParaRPr>
          </a:p>
          <a:p>
            <a:pPr algn="just"/>
            <a:r>
              <a:rPr lang="vi-VN" sz="4500" dirty="0">
                <a:solidFill>
                  <a:srgbClr val="006600"/>
                </a:solidFill>
                <a:cs typeface="Times New Roman" panose="02020603050405020304" pitchFamily="18" charset="0"/>
              </a:rPr>
              <a:t>Chúng con tôn vinh Chúa.</a:t>
            </a:r>
            <a:endParaRPr lang="vi-VN" sz="4500" dirty="0">
              <a:solidFill>
                <a:srgbClr val="006600"/>
              </a:solidFill>
              <a:latin typeface="+mj-lt"/>
              <a:cs typeface="Times New Roman" panose="02020603050405020304" pitchFamily="18" charset="0"/>
            </a:endParaRPr>
          </a:p>
        </p:txBody>
      </p:sp>
    </p:spTree>
    <p:extLst>
      <p:ext uri="{BB962C8B-B14F-4D97-AF65-F5344CB8AC3E}">
        <p14:creationId xmlns:p14="http://schemas.microsoft.com/office/powerpoint/2010/main" val="14627649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normAutofit/>
          </a:bodyPr>
          <a:lstStyle/>
          <a:p>
            <a:pPr eaLnBrk="1" hangingPunct="1"/>
            <a:br>
              <a:rPr lang="en-US" dirty="0">
                <a:solidFill>
                  <a:srgbClr val="002060"/>
                </a:solidFill>
                <a:effectLst/>
                <a:latin typeface="+mj-lt"/>
              </a:rPr>
            </a:br>
            <a:endParaRPr lang="en-US" dirty="0">
              <a:solidFill>
                <a:srgbClr val="002060"/>
              </a:solidFill>
              <a:effectLst/>
              <a:latin typeface="+mj-lt"/>
            </a:endParaRPr>
          </a:p>
        </p:txBody>
      </p:sp>
      <p:sp>
        <p:nvSpPr>
          <p:cNvPr id="80899" name="Rectangle 3"/>
          <p:cNvSpPr>
            <a:spLocks noGrp="1" noChangeArrowheads="1"/>
          </p:cNvSpPr>
          <p:nvPr>
            <p:ph type="subTitle" idx="1"/>
          </p:nvPr>
        </p:nvSpPr>
        <p:spPr>
          <a:xfrm>
            <a:off x="0" y="645319"/>
            <a:ext cx="6858000" cy="3857625"/>
          </a:xfrm>
        </p:spPr>
        <p:txBody>
          <a:bodyPr anchor="ctr" anchorCtr="0">
            <a:normAutofit/>
          </a:bodyPr>
          <a:lstStyle/>
          <a:p>
            <a:pPr algn="just"/>
            <a:r>
              <a:rPr lang="vi-VN" sz="4500" dirty="0">
                <a:solidFill>
                  <a:srgbClr val="006600"/>
                </a:solidFill>
                <a:latin typeface="+mj-lt"/>
                <a:cs typeface="Times New Roman" panose="02020603050405020304" pitchFamily="18" charset="0"/>
              </a:rPr>
              <a:t>Chúng con cảm tạ Chúa vì vinh quang cao cả Chúa.</a:t>
            </a:r>
            <a:endParaRPr lang="en-US" sz="4500" dirty="0">
              <a:solidFill>
                <a:srgbClr val="006600"/>
              </a:solidFill>
              <a:latin typeface="+mj-lt"/>
              <a:cs typeface="Times New Roman" panose="02020603050405020304" pitchFamily="18" charset="0"/>
            </a:endParaRPr>
          </a:p>
          <a:p>
            <a:pPr algn="just"/>
            <a:r>
              <a:rPr lang="vi-VN" sz="4500" dirty="0">
                <a:solidFill>
                  <a:srgbClr val="006600"/>
                </a:solidFill>
                <a:latin typeface="+mj-lt"/>
                <a:cs typeface="Times New Roman" panose="02020603050405020304" pitchFamily="18" charset="0"/>
              </a:rPr>
              <a:t>Lạy Chúa là Thiên Chúa, là Vua trên trời, là Chúa Cha toàn năng. </a:t>
            </a:r>
            <a:endParaRPr lang="en-US" sz="4500" dirty="0">
              <a:solidFill>
                <a:srgbClr val="006600"/>
              </a:solidFill>
              <a:latin typeface="+mj-lt"/>
              <a:cs typeface="Times New Roman" panose="02020603050405020304" pitchFamily="18" charset="0"/>
            </a:endParaRPr>
          </a:p>
        </p:txBody>
      </p:sp>
    </p:spTree>
    <p:extLst>
      <p:ext uri="{BB962C8B-B14F-4D97-AF65-F5344CB8AC3E}">
        <p14:creationId xmlns:p14="http://schemas.microsoft.com/office/powerpoint/2010/main" val="26716979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normAutofit/>
          </a:bodyPr>
          <a:lstStyle/>
          <a:p>
            <a:pPr eaLnBrk="1" hangingPunct="1"/>
            <a:br>
              <a:rPr lang="en-US" dirty="0">
                <a:solidFill>
                  <a:srgbClr val="002060"/>
                </a:solidFill>
                <a:effectLst/>
                <a:latin typeface="+mj-lt"/>
              </a:rPr>
            </a:br>
            <a:endParaRPr lang="en-US" dirty="0">
              <a:solidFill>
                <a:srgbClr val="002060"/>
              </a:solidFill>
              <a:effectLst/>
              <a:latin typeface="+mj-lt"/>
            </a:endParaRPr>
          </a:p>
        </p:txBody>
      </p:sp>
      <p:sp>
        <p:nvSpPr>
          <p:cNvPr id="80899" name="Rectangle 3"/>
          <p:cNvSpPr>
            <a:spLocks noGrp="1" noChangeArrowheads="1"/>
          </p:cNvSpPr>
          <p:nvPr>
            <p:ph type="subTitle" idx="1"/>
          </p:nvPr>
        </p:nvSpPr>
        <p:spPr>
          <a:xfrm>
            <a:off x="0" y="645319"/>
            <a:ext cx="6858000" cy="3857625"/>
          </a:xfrm>
        </p:spPr>
        <p:txBody>
          <a:bodyPr anchor="ctr" anchorCtr="0">
            <a:normAutofit/>
          </a:bodyPr>
          <a:lstStyle/>
          <a:p>
            <a:pPr algn="just"/>
            <a:r>
              <a:rPr lang="vi-VN" sz="4500" dirty="0">
                <a:solidFill>
                  <a:srgbClr val="006600"/>
                </a:solidFill>
                <a:latin typeface="+mj-lt"/>
                <a:cs typeface="Times New Roman" panose="02020603050405020304" pitchFamily="18" charset="0"/>
              </a:rPr>
              <a:t>Lạy Con Một Thiên Chúa </a:t>
            </a:r>
            <a:r>
              <a:rPr lang="vi-VN" sz="4500" dirty="0">
                <a:solidFill>
                  <a:srgbClr val="C00000"/>
                </a:solidFill>
                <a:latin typeface="+mj-lt"/>
                <a:cs typeface="Times New Roman" panose="02020603050405020304" pitchFamily="18" charset="0"/>
              </a:rPr>
              <a:t>Chúa Giê-su Ki-tô.</a:t>
            </a:r>
            <a:r>
              <a:rPr lang="vi-VN" sz="4500" dirty="0">
                <a:solidFill>
                  <a:schemeClr val="tx2">
                    <a:lumMod val="75000"/>
                  </a:schemeClr>
                </a:solidFill>
                <a:latin typeface="+mj-lt"/>
                <a:cs typeface="Times New Roman" panose="02020603050405020304" pitchFamily="18" charset="0"/>
              </a:rPr>
              <a:t> </a:t>
            </a:r>
            <a:endParaRPr lang="en-US" sz="4500" dirty="0">
              <a:solidFill>
                <a:schemeClr val="tx2">
                  <a:lumMod val="75000"/>
                </a:schemeClr>
              </a:solidFill>
              <a:latin typeface="+mj-lt"/>
              <a:cs typeface="Times New Roman" panose="02020603050405020304" pitchFamily="18" charset="0"/>
            </a:endParaRPr>
          </a:p>
          <a:p>
            <a:pPr algn="just"/>
            <a:r>
              <a:rPr lang="vi-VN" sz="4500" dirty="0">
                <a:solidFill>
                  <a:srgbClr val="006600"/>
                </a:solidFill>
                <a:latin typeface="+mj-lt"/>
                <a:cs typeface="Times New Roman" panose="02020603050405020304" pitchFamily="18" charset="0"/>
              </a:rPr>
              <a:t>Lạy Chúa là Thiên Chúa, là Chiên Thiên Chúa, là Con Đức Chúa Cha. </a:t>
            </a:r>
            <a:endParaRPr lang="en-US" sz="4500" dirty="0">
              <a:solidFill>
                <a:srgbClr val="006600"/>
              </a:solidFill>
              <a:latin typeface="+mj-lt"/>
              <a:cs typeface="Times New Roman" panose="02020603050405020304" pitchFamily="18" charset="0"/>
            </a:endParaRPr>
          </a:p>
        </p:txBody>
      </p:sp>
    </p:spTree>
    <p:extLst>
      <p:ext uri="{BB962C8B-B14F-4D97-AF65-F5344CB8AC3E}">
        <p14:creationId xmlns:p14="http://schemas.microsoft.com/office/powerpoint/2010/main" val="18806359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normAutofit/>
          </a:bodyPr>
          <a:lstStyle/>
          <a:p>
            <a:pPr eaLnBrk="1" hangingPunct="1"/>
            <a:br>
              <a:rPr lang="en-US" dirty="0">
                <a:solidFill>
                  <a:srgbClr val="002060"/>
                </a:solidFill>
                <a:effectLst/>
                <a:latin typeface="+mj-lt"/>
              </a:rPr>
            </a:br>
            <a:endParaRPr lang="en-US" dirty="0">
              <a:solidFill>
                <a:srgbClr val="002060"/>
              </a:solidFill>
              <a:effectLst/>
              <a:latin typeface="+mj-lt"/>
            </a:endParaRPr>
          </a:p>
        </p:txBody>
      </p:sp>
      <p:sp>
        <p:nvSpPr>
          <p:cNvPr id="80899" name="Rectangle 3"/>
          <p:cNvSpPr>
            <a:spLocks noGrp="1" noChangeArrowheads="1"/>
          </p:cNvSpPr>
          <p:nvPr>
            <p:ph type="subTitle" idx="1"/>
          </p:nvPr>
        </p:nvSpPr>
        <p:spPr>
          <a:xfrm>
            <a:off x="0" y="645319"/>
            <a:ext cx="6858000" cy="3857625"/>
          </a:xfrm>
        </p:spPr>
        <p:txBody>
          <a:bodyPr anchor="ctr" anchorCtr="0">
            <a:normAutofit fontScale="92500"/>
          </a:bodyPr>
          <a:lstStyle/>
          <a:p>
            <a:pPr algn="just"/>
            <a:endParaRPr lang="en-US" sz="825" dirty="0">
              <a:solidFill>
                <a:srgbClr val="006600"/>
              </a:solidFill>
              <a:cs typeface="Times New Roman" panose="02020603050405020304" pitchFamily="18" charset="0"/>
            </a:endParaRPr>
          </a:p>
          <a:p>
            <a:pPr algn="just"/>
            <a:r>
              <a:rPr lang="vi-VN" sz="4500" dirty="0">
                <a:solidFill>
                  <a:srgbClr val="006600"/>
                </a:solidFill>
                <a:cs typeface="Times New Roman" panose="02020603050405020304" pitchFamily="18" charset="0"/>
              </a:rPr>
              <a:t>Chúa xoá tội trần gian, xin thương, xin thương, xin thương xót chúng con.</a:t>
            </a:r>
            <a:endParaRPr lang="en-US" sz="4500" dirty="0">
              <a:solidFill>
                <a:srgbClr val="006600"/>
              </a:solidFill>
              <a:cs typeface="Times New Roman" panose="02020603050405020304" pitchFamily="18" charset="0"/>
            </a:endParaRPr>
          </a:p>
          <a:p>
            <a:pPr algn="just"/>
            <a:r>
              <a:rPr lang="vi-VN" sz="4500" dirty="0">
                <a:solidFill>
                  <a:srgbClr val="006600"/>
                </a:solidFill>
                <a:cs typeface="Times New Roman" panose="02020603050405020304" pitchFamily="18" charset="0"/>
              </a:rPr>
              <a:t>Chúa xoá tội trần gian, </a:t>
            </a:r>
            <a:r>
              <a:rPr lang="en-US" sz="4500" dirty="0">
                <a:solidFill>
                  <a:srgbClr val="006600"/>
                </a:solidFill>
                <a:cs typeface="Times New Roman" panose="02020603050405020304" pitchFamily="18" charset="0"/>
              </a:rPr>
              <a:t>x</a:t>
            </a:r>
            <a:r>
              <a:rPr lang="vi-VN" sz="4500" dirty="0">
                <a:solidFill>
                  <a:srgbClr val="006600"/>
                </a:solidFill>
                <a:cs typeface="Times New Roman" panose="02020603050405020304" pitchFamily="18" charset="0"/>
              </a:rPr>
              <a:t>in nhận lời chúng con cầu khẩn. </a:t>
            </a:r>
            <a:endParaRPr lang="en-US" sz="4500" dirty="0">
              <a:solidFill>
                <a:srgbClr val="006600"/>
              </a:solidFill>
              <a:cs typeface="Times New Roman" panose="02020603050405020304" pitchFamily="18" charset="0"/>
            </a:endParaRPr>
          </a:p>
        </p:txBody>
      </p:sp>
    </p:spTree>
    <p:extLst>
      <p:ext uri="{BB962C8B-B14F-4D97-AF65-F5344CB8AC3E}">
        <p14:creationId xmlns:p14="http://schemas.microsoft.com/office/powerpoint/2010/main" val="29250392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Autofit/>
          </a:bodyPr>
          <a:lstStyle/>
          <a:p>
            <a:pPr fontAlgn="base"/>
            <a:r>
              <a:rPr lang="en-US" sz="4950" dirty="0" err="1">
                <a:solidFill>
                  <a:srgbClr val="FF0000"/>
                </a:solidFill>
                <a:cs typeface="Times New Roman" pitchFamily="18" charset="0"/>
              </a:rPr>
              <a:t>Tập</a:t>
            </a:r>
            <a:r>
              <a:rPr lang="en-US" sz="4950" dirty="0">
                <a:solidFill>
                  <a:srgbClr val="FF0000"/>
                </a:solidFill>
                <a:cs typeface="Times New Roman" pitchFamily="18" charset="0"/>
              </a:rPr>
              <a:t> </a:t>
            </a:r>
            <a:r>
              <a:rPr lang="en-US" sz="4950" dirty="0" err="1">
                <a:solidFill>
                  <a:srgbClr val="FF0000"/>
                </a:solidFill>
                <a:cs typeface="Times New Roman" pitchFamily="18" charset="0"/>
              </a:rPr>
              <a:t>Hát</a:t>
            </a:r>
            <a:r>
              <a:rPr lang="en-US" sz="4950" dirty="0">
                <a:solidFill>
                  <a:srgbClr val="FF0000"/>
                </a:solidFill>
                <a:cs typeface="Times New Roman" pitchFamily="18" charset="0"/>
              </a:rPr>
              <a:t> </a:t>
            </a:r>
            <a:r>
              <a:rPr lang="en-US" sz="4950" dirty="0" err="1">
                <a:solidFill>
                  <a:srgbClr val="FF0000"/>
                </a:solidFill>
                <a:cs typeface="Times New Roman" pitchFamily="18" charset="0"/>
              </a:rPr>
              <a:t>Cộng</a:t>
            </a:r>
            <a:r>
              <a:rPr lang="en-US" sz="4950" dirty="0">
                <a:solidFill>
                  <a:srgbClr val="FF0000"/>
                </a:solidFill>
                <a:cs typeface="Times New Roman" pitchFamily="18" charset="0"/>
              </a:rPr>
              <a:t> </a:t>
            </a:r>
            <a:r>
              <a:rPr lang="en-US" sz="4950" dirty="0" err="1">
                <a:solidFill>
                  <a:srgbClr val="FF0000"/>
                </a:solidFill>
                <a:cs typeface="Times New Roman" pitchFamily="18" charset="0"/>
              </a:rPr>
              <a:t>Đoàn</a:t>
            </a:r>
            <a:endParaRPr lang="en-US" sz="5400" dirty="0">
              <a:solidFill>
                <a:srgbClr val="003399"/>
              </a:solidFill>
              <a:latin typeface="+mn-lt"/>
              <a:cs typeface="Times New Roman" pitchFamily="18" charset="0"/>
            </a:endParaRPr>
          </a:p>
        </p:txBody>
      </p:sp>
    </p:spTree>
    <p:extLst>
      <p:ext uri="{BB962C8B-B14F-4D97-AF65-F5344CB8AC3E}">
        <p14:creationId xmlns:p14="http://schemas.microsoft.com/office/powerpoint/2010/main" val="27681581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normAutofit/>
          </a:bodyPr>
          <a:lstStyle/>
          <a:p>
            <a:pPr eaLnBrk="1" hangingPunct="1"/>
            <a:br>
              <a:rPr lang="en-US" dirty="0">
                <a:solidFill>
                  <a:srgbClr val="002060"/>
                </a:solidFill>
                <a:effectLst/>
                <a:latin typeface="+mj-lt"/>
              </a:rPr>
            </a:br>
            <a:endParaRPr lang="en-US" dirty="0">
              <a:solidFill>
                <a:srgbClr val="002060"/>
              </a:solidFill>
              <a:effectLst/>
              <a:latin typeface="+mj-lt"/>
            </a:endParaRPr>
          </a:p>
        </p:txBody>
      </p:sp>
      <p:sp>
        <p:nvSpPr>
          <p:cNvPr id="80899" name="Rectangle 3"/>
          <p:cNvSpPr>
            <a:spLocks noGrp="1" noChangeArrowheads="1"/>
          </p:cNvSpPr>
          <p:nvPr>
            <p:ph type="subTitle" idx="1"/>
          </p:nvPr>
        </p:nvSpPr>
        <p:spPr>
          <a:xfrm>
            <a:off x="0" y="645319"/>
            <a:ext cx="6858000" cy="3857625"/>
          </a:xfrm>
        </p:spPr>
        <p:txBody>
          <a:bodyPr vert="horz" lIns="91440" tIns="0" rIns="91440" bIns="411480" rtlCol="0" anchor="ctr" anchorCtr="0">
            <a:normAutofit/>
          </a:bodyPr>
          <a:lstStyle/>
          <a:p>
            <a:pPr algn="just"/>
            <a:endParaRPr lang="en-US" sz="1050" dirty="0">
              <a:solidFill>
                <a:srgbClr val="006600"/>
              </a:solidFill>
              <a:cs typeface="Times New Roman" panose="02020603050405020304" pitchFamily="18" charset="0"/>
            </a:endParaRPr>
          </a:p>
          <a:p>
            <a:pPr algn="just"/>
            <a:r>
              <a:rPr lang="vi-VN" sz="4950" dirty="0">
                <a:solidFill>
                  <a:srgbClr val="006600"/>
                </a:solidFill>
                <a:cs typeface="Times New Roman" panose="02020603050405020304" pitchFamily="18" charset="0"/>
              </a:rPr>
              <a:t>Chúa ngự bên hữu Đức Chúa Cha, xin thương, xin thương, xin thương xót chúng con</a:t>
            </a:r>
            <a:r>
              <a:rPr lang="en-US" sz="4950" dirty="0">
                <a:solidFill>
                  <a:srgbClr val="006600"/>
                </a:solidFill>
                <a:cs typeface="Times New Roman" panose="02020603050405020304" pitchFamily="18" charset="0"/>
              </a:rPr>
              <a:t>.</a:t>
            </a:r>
          </a:p>
        </p:txBody>
      </p:sp>
    </p:spTree>
    <p:extLst>
      <p:ext uri="{BB962C8B-B14F-4D97-AF65-F5344CB8AC3E}">
        <p14:creationId xmlns:p14="http://schemas.microsoft.com/office/powerpoint/2010/main" val="23486644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normAutofit fontScale="90000"/>
          </a:bodyPr>
          <a:lstStyle/>
          <a:p>
            <a:pPr eaLnBrk="1" hangingPunct="1"/>
            <a:br>
              <a:rPr lang="en-US" sz="3000" dirty="0">
                <a:solidFill>
                  <a:srgbClr val="002060"/>
                </a:solidFill>
              </a:rPr>
            </a:br>
            <a:endParaRPr lang="en-US" sz="3000" dirty="0">
              <a:solidFill>
                <a:srgbClr val="002060"/>
              </a:solidFill>
            </a:endParaRPr>
          </a:p>
        </p:txBody>
      </p:sp>
      <p:sp>
        <p:nvSpPr>
          <p:cNvPr id="82947" name="Rectangle 3"/>
          <p:cNvSpPr>
            <a:spLocks noGrp="1" noChangeArrowheads="1"/>
          </p:cNvSpPr>
          <p:nvPr>
            <p:ph type="body" idx="1"/>
          </p:nvPr>
        </p:nvSpPr>
        <p:spPr>
          <a:xfrm>
            <a:off x="-689" y="645319"/>
            <a:ext cx="6858000" cy="3857625"/>
          </a:xfrm>
        </p:spPr>
        <p:txBody>
          <a:bodyPr anchor="ctr" anchorCtr="0">
            <a:normAutofit fontScale="85000" lnSpcReduction="20000"/>
          </a:bodyPr>
          <a:lstStyle/>
          <a:p>
            <a:pPr marL="0" indent="0" algn="just">
              <a:lnSpc>
                <a:spcPct val="140000"/>
              </a:lnSpc>
              <a:buNone/>
            </a:pPr>
            <a:r>
              <a:rPr lang="vi-VN" sz="4050" dirty="0">
                <a:solidFill>
                  <a:srgbClr val="006600"/>
                </a:solidFill>
                <a:cs typeface="Times New Roman" panose="02020603050405020304" pitchFamily="18" charset="0"/>
              </a:rPr>
              <a:t>Vì lạy </a:t>
            </a:r>
            <a:r>
              <a:rPr lang="vi-VN" sz="4050" dirty="0">
                <a:solidFill>
                  <a:srgbClr val="C00000"/>
                </a:solidFill>
                <a:cs typeface="Times New Roman" panose="02020603050405020304" pitchFamily="18" charset="0"/>
              </a:rPr>
              <a:t>Chúa Giê-su Ki-tô,</a:t>
            </a:r>
            <a:r>
              <a:rPr lang="vi-VN" sz="4050" dirty="0">
                <a:solidFill>
                  <a:schemeClr val="tx2">
                    <a:lumMod val="75000"/>
                  </a:schemeClr>
                </a:solidFill>
                <a:cs typeface="Times New Roman" panose="02020603050405020304" pitchFamily="18" charset="0"/>
              </a:rPr>
              <a:t> </a:t>
            </a:r>
            <a:r>
              <a:rPr lang="vi-VN" sz="4050" dirty="0">
                <a:solidFill>
                  <a:srgbClr val="006600"/>
                </a:solidFill>
                <a:cs typeface="Times New Roman" panose="02020603050405020304" pitchFamily="18" charset="0"/>
              </a:rPr>
              <a:t>chỉ có Chúa là Đấng Thánh, chỉ có Chúa là Chúa, chỉ có Chúa là Đấng Tối Cao, cùng Đức Chúa Thánh Thần trong vinh quang Đức Chúa Cha.</a:t>
            </a:r>
            <a:r>
              <a:rPr lang="vi-VN" sz="4050" dirty="0">
                <a:solidFill>
                  <a:schemeClr val="tx2">
                    <a:lumMod val="75000"/>
                  </a:schemeClr>
                </a:solidFill>
                <a:cs typeface="Times New Roman" panose="02020603050405020304" pitchFamily="18" charset="0"/>
              </a:rPr>
              <a:t> </a:t>
            </a:r>
            <a:r>
              <a:rPr lang="vi-VN" sz="4050" dirty="0">
                <a:solidFill>
                  <a:srgbClr val="C00000"/>
                </a:solidFill>
                <a:cs typeface="Times New Roman" panose="02020603050405020304" pitchFamily="18" charset="0"/>
              </a:rPr>
              <a:t>A-men. A-men. </a:t>
            </a:r>
            <a:endParaRPr lang="vi-VN" sz="4050" dirty="0">
              <a:solidFill>
                <a:srgbClr val="C00000"/>
              </a:solidFill>
              <a:latin typeface="+mj-lt"/>
              <a:cs typeface="Times New Roman" panose="02020603050405020304" pitchFamily="18" charset="0"/>
            </a:endParaRPr>
          </a:p>
        </p:txBody>
      </p:sp>
    </p:spTree>
    <p:extLst>
      <p:ext uri="{BB962C8B-B14F-4D97-AF65-F5344CB8AC3E}">
        <p14:creationId xmlns:p14="http://schemas.microsoft.com/office/powerpoint/2010/main" val="95091561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b="0" dirty="0">
                <a:solidFill>
                  <a:srgbClr val="003399"/>
                </a:solidFill>
                <a:effectLst/>
                <a:latin typeface="+mj-lt"/>
              </a:rPr>
            </a:br>
            <a:endParaRPr lang="en-US" b="0" dirty="0">
              <a:solidFill>
                <a:srgbClr val="003399"/>
              </a:solidFill>
              <a:effectLst/>
              <a:latin typeface="+mj-lt"/>
            </a:endParaRPr>
          </a:p>
        </p:txBody>
      </p:sp>
      <p:sp>
        <p:nvSpPr>
          <p:cNvPr id="78851" name="Rectangle 3"/>
          <p:cNvSpPr>
            <a:spLocks noGrp="1" noChangeArrowheads="1"/>
          </p:cNvSpPr>
          <p:nvPr>
            <p:ph type="subTitle" idx="1"/>
          </p:nvPr>
        </p:nvSpPr>
        <p:spPr>
          <a:xfrm>
            <a:off x="0" y="645319"/>
            <a:ext cx="6858000" cy="3857625"/>
          </a:xfrm>
        </p:spPr>
        <p:txBody>
          <a:bodyPr/>
          <a:lstStyle/>
          <a:p>
            <a:pPr eaLnBrk="1" hangingPunct="1">
              <a:lnSpc>
                <a:spcPct val="150000"/>
              </a:lnSpc>
            </a:pPr>
            <a:endParaRPr lang="en-US" sz="2700" dirty="0">
              <a:solidFill>
                <a:srgbClr val="FF0000"/>
              </a:solidFill>
              <a:latin typeface="+mj-lt"/>
              <a:cs typeface="Times New Roman" panose="02020603050405020304" pitchFamily="18" charset="0"/>
            </a:endParaRPr>
          </a:p>
          <a:p>
            <a:pPr eaLnBrk="1" hangingPunct="1">
              <a:lnSpc>
                <a:spcPct val="150000"/>
              </a:lnSpc>
            </a:pPr>
            <a:r>
              <a:rPr lang="en-US" sz="5400" dirty="0">
                <a:solidFill>
                  <a:srgbClr val="FF0000"/>
                </a:solidFill>
                <a:latin typeface="+mj-lt"/>
                <a:cs typeface="Times New Roman" panose="02020603050405020304" pitchFamily="18" charset="0"/>
              </a:rPr>
              <a:t>KINH VINH DANH</a:t>
            </a:r>
            <a:endParaRPr lang="vi-VN" sz="5400" dirty="0">
              <a:solidFill>
                <a:srgbClr val="FF0000"/>
              </a:solidFill>
              <a:latin typeface="+mj-lt"/>
              <a:cs typeface="Times New Roman" panose="02020603050405020304" pitchFamily="18" charset="0"/>
            </a:endParaRPr>
          </a:p>
        </p:txBody>
      </p:sp>
    </p:spTree>
    <p:extLst>
      <p:ext uri="{BB962C8B-B14F-4D97-AF65-F5344CB8AC3E}">
        <p14:creationId xmlns:p14="http://schemas.microsoft.com/office/powerpoint/2010/main" val="37402080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b="0" dirty="0">
                <a:solidFill>
                  <a:srgbClr val="003399"/>
                </a:solidFill>
                <a:effectLst/>
                <a:latin typeface="+mj-lt"/>
              </a:rPr>
            </a:br>
            <a:endParaRPr lang="en-US" b="0" dirty="0">
              <a:solidFill>
                <a:srgbClr val="003399"/>
              </a:solidFill>
              <a:effectLst/>
              <a:latin typeface="+mj-lt"/>
            </a:endParaRPr>
          </a:p>
        </p:txBody>
      </p:sp>
      <p:sp>
        <p:nvSpPr>
          <p:cNvPr id="78851" name="Rectangle 3"/>
          <p:cNvSpPr>
            <a:spLocks noGrp="1" noChangeArrowheads="1"/>
          </p:cNvSpPr>
          <p:nvPr>
            <p:ph type="subTitle" idx="1"/>
          </p:nvPr>
        </p:nvSpPr>
        <p:spPr>
          <a:xfrm>
            <a:off x="0" y="645319"/>
            <a:ext cx="6858000" cy="3857625"/>
          </a:xfrm>
        </p:spPr>
        <p:txBody>
          <a:bodyPr anchor="ctr" anchorCtr="0"/>
          <a:lstStyle/>
          <a:p>
            <a:pPr algn="l" eaLnBrk="1" hangingPunct="1">
              <a:lnSpc>
                <a:spcPct val="150000"/>
              </a:lnSpc>
            </a:pPr>
            <a:r>
              <a:rPr lang="en-US" sz="3000" u="sng" dirty="0" err="1">
                <a:solidFill>
                  <a:srgbClr val="FF0000"/>
                </a:solidFill>
                <a:latin typeface="+mj-lt"/>
                <a:cs typeface="Times New Roman" panose="02020603050405020304" pitchFamily="18" charset="0"/>
              </a:rPr>
              <a:t>Chủ</a:t>
            </a:r>
            <a:r>
              <a:rPr lang="en-US" sz="3000" u="sng" dirty="0">
                <a:solidFill>
                  <a:srgbClr val="FF0000"/>
                </a:solidFill>
                <a:latin typeface="+mj-lt"/>
                <a:cs typeface="Times New Roman" panose="02020603050405020304" pitchFamily="18" charset="0"/>
              </a:rPr>
              <a:t> </a:t>
            </a:r>
            <a:r>
              <a:rPr lang="en-US" sz="3000" u="sng" dirty="0" err="1">
                <a:solidFill>
                  <a:srgbClr val="FF0000"/>
                </a:solidFill>
                <a:latin typeface="+mj-lt"/>
                <a:cs typeface="Times New Roman" panose="02020603050405020304" pitchFamily="18" charset="0"/>
              </a:rPr>
              <a:t>tế</a:t>
            </a:r>
            <a:r>
              <a:rPr lang="en-US" sz="3000" u="sng" dirty="0">
                <a:solidFill>
                  <a:srgbClr val="FF0000"/>
                </a:solidFill>
                <a:latin typeface="+mj-lt"/>
                <a:cs typeface="Times New Roman" panose="02020603050405020304" pitchFamily="18" charset="0"/>
              </a:rPr>
              <a:t>:</a:t>
            </a:r>
            <a:r>
              <a:rPr lang="en-US" sz="3000" dirty="0">
                <a:solidFill>
                  <a:srgbClr val="FF0000"/>
                </a:solidFill>
                <a:latin typeface="+mj-lt"/>
                <a:cs typeface="Times New Roman" panose="02020603050405020304" pitchFamily="18" charset="0"/>
              </a:rPr>
              <a:t> </a:t>
            </a:r>
            <a:r>
              <a:rPr lang="en-US" sz="4050" i="1" dirty="0" err="1">
                <a:solidFill>
                  <a:srgbClr val="FF0000"/>
                </a:solidFill>
                <a:latin typeface="+mj-lt"/>
                <a:cs typeface="Times New Roman" panose="02020603050405020304" pitchFamily="18" charset="0"/>
              </a:rPr>
              <a:t>Vinh</a:t>
            </a:r>
            <a:r>
              <a:rPr lang="en-US" sz="4050" i="1" dirty="0">
                <a:solidFill>
                  <a:srgbClr val="FF0000"/>
                </a:solidFill>
                <a:latin typeface="+mj-lt"/>
                <a:cs typeface="Times New Roman" panose="02020603050405020304" pitchFamily="18" charset="0"/>
              </a:rPr>
              <a:t> </a:t>
            </a:r>
            <a:r>
              <a:rPr lang="en-US" sz="4050" i="1" dirty="0" err="1">
                <a:solidFill>
                  <a:srgbClr val="FF0000"/>
                </a:solidFill>
                <a:latin typeface="+mj-lt"/>
                <a:cs typeface="Times New Roman" panose="02020603050405020304" pitchFamily="18" charset="0"/>
              </a:rPr>
              <a:t>danh</a:t>
            </a:r>
            <a:r>
              <a:rPr lang="en-US" sz="4050" i="1" dirty="0">
                <a:solidFill>
                  <a:srgbClr val="FF0000"/>
                </a:solidFill>
                <a:latin typeface="+mj-lt"/>
                <a:cs typeface="Times New Roman" panose="02020603050405020304" pitchFamily="18" charset="0"/>
              </a:rPr>
              <a:t> </a:t>
            </a:r>
            <a:r>
              <a:rPr lang="en-US" sz="4050" i="1" dirty="0" err="1">
                <a:solidFill>
                  <a:srgbClr val="FF0000"/>
                </a:solidFill>
                <a:latin typeface="+mj-lt"/>
                <a:cs typeface="Times New Roman" panose="02020603050405020304" pitchFamily="18" charset="0"/>
              </a:rPr>
              <a:t>Thiên</a:t>
            </a:r>
            <a:r>
              <a:rPr lang="en-US" sz="4050" i="1" dirty="0">
                <a:solidFill>
                  <a:srgbClr val="FF0000"/>
                </a:solidFill>
                <a:latin typeface="+mj-lt"/>
                <a:cs typeface="Times New Roman" panose="02020603050405020304" pitchFamily="18" charset="0"/>
              </a:rPr>
              <a:t> </a:t>
            </a:r>
            <a:r>
              <a:rPr lang="en-US" sz="4050" i="1" dirty="0" err="1">
                <a:solidFill>
                  <a:srgbClr val="FF0000"/>
                </a:solidFill>
                <a:latin typeface="+mj-lt"/>
                <a:cs typeface="Times New Roman" panose="02020603050405020304" pitchFamily="18" charset="0"/>
              </a:rPr>
              <a:t>Chúa</a:t>
            </a:r>
            <a:r>
              <a:rPr lang="en-US" sz="4050" i="1" dirty="0">
                <a:solidFill>
                  <a:srgbClr val="FF0000"/>
                </a:solidFill>
                <a:latin typeface="+mj-lt"/>
                <a:cs typeface="Times New Roman" panose="02020603050405020304" pitchFamily="18" charset="0"/>
              </a:rPr>
              <a:t> </a:t>
            </a:r>
            <a:r>
              <a:rPr lang="en-US" sz="4050" i="1" dirty="0" err="1">
                <a:solidFill>
                  <a:srgbClr val="FF0000"/>
                </a:solidFill>
                <a:latin typeface="+mj-lt"/>
                <a:cs typeface="Times New Roman" panose="02020603050405020304" pitchFamily="18" charset="0"/>
              </a:rPr>
              <a:t>trên</a:t>
            </a:r>
            <a:r>
              <a:rPr lang="en-US" sz="4050" i="1" dirty="0">
                <a:solidFill>
                  <a:srgbClr val="FF0000"/>
                </a:solidFill>
                <a:latin typeface="+mj-lt"/>
                <a:cs typeface="Times New Roman" panose="02020603050405020304" pitchFamily="18" charset="0"/>
              </a:rPr>
              <a:t> </a:t>
            </a:r>
            <a:r>
              <a:rPr lang="en-US" sz="4050" i="1" dirty="0" err="1">
                <a:solidFill>
                  <a:srgbClr val="FF0000"/>
                </a:solidFill>
                <a:latin typeface="+mj-lt"/>
                <a:cs typeface="Times New Roman" panose="02020603050405020304" pitchFamily="18" charset="0"/>
              </a:rPr>
              <a:t>các</a:t>
            </a:r>
            <a:r>
              <a:rPr lang="en-US" sz="4050" i="1" dirty="0">
                <a:solidFill>
                  <a:srgbClr val="FF0000"/>
                </a:solidFill>
                <a:latin typeface="+mj-lt"/>
                <a:cs typeface="Times New Roman" panose="02020603050405020304" pitchFamily="18" charset="0"/>
              </a:rPr>
              <a:t> </a:t>
            </a:r>
            <a:r>
              <a:rPr lang="en-US" sz="4050" i="1" dirty="0" err="1">
                <a:solidFill>
                  <a:srgbClr val="FF0000"/>
                </a:solidFill>
                <a:latin typeface="+mj-lt"/>
                <a:cs typeface="Times New Roman" panose="02020603050405020304" pitchFamily="18" charset="0"/>
              </a:rPr>
              <a:t>tầng</a:t>
            </a:r>
            <a:r>
              <a:rPr lang="en-US" sz="4050" i="1" dirty="0">
                <a:solidFill>
                  <a:srgbClr val="FF0000"/>
                </a:solidFill>
                <a:latin typeface="+mj-lt"/>
                <a:cs typeface="Times New Roman" panose="02020603050405020304" pitchFamily="18" charset="0"/>
              </a:rPr>
              <a:t> </a:t>
            </a:r>
            <a:r>
              <a:rPr lang="en-US" sz="4050" i="1" dirty="0" err="1">
                <a:solidFill>
                  <a:srgbClr val="FF0000"/>
                </a:solidFill>
                <a:latin typeface="+mj-lt"/>
                <a:cs typeface="Times New Roman" panose="02020603050405020304" pitchFamily="18" charset="0"/>
              </a:rPr>
              <a:t>trời</a:t>
            </a:r>
            <a:r>
              <a:rPr lang="en-US" sz="4050" i="1" dirty="0">
                <a:solidFill>
                  <a:srgbClr val="FF0000"/>
                </a:solidFill>
                <a:latin typeface="+mj-lt"/>
                <a:cs typeface="Times New Roman" panose="02020603050405020304" pitchFamily="18" charset="0"/>
              </a:rPr>
              <a:t>.</a:t>
            </a:r>
            <a:br>
              <a:rPr lang="en-US" sz="4050" i="1" dirty="0">
                <a:solidFill>
                  <a:srgbClr val="FF0000"/>
                </a:solidFill>
                <a:latin typeface="+mj-lt"/>
                <a:cs typeface="Times New Roman" panose="02020603050405020304" pitchFamily="18" charset="0"/>
              </a:rPr>
            </a:br>
            <a:r>
              <a:rPr lang="vi-VN" sz="4050" dirty="0">
                <a:solidFill>
                  <a:srgbClr val="FF0000"/>
                </a:solidFill>
                <a:latin typeface="+mj-lt"/>
                <a:cs typeface="Times New Roman" panose="02020603050405020304" pitchFamily="18" charset="0"/>
              </a:rPr>
              <a:t>A+B:</a:t>
            </a:r>
            <a:r>
              <a:rPr lang="vi-VN" sz="4050" dirty="0">
                <a:solidFill>
                  <a:srgbClr val="003399"/>
                </a:solidFill>
                <a:latin typeface="+mj-lt"/>
                <a:cs typeface="Times New Roman" panose="02020603050405020304" pitchFamily="18" charset="0"/>
              </a:rPr>
              <a:t> </a:t>
            </a:r>
            <a:r>
              <a:rPr lang="vi-VN" sz="4050" dirty="0">
                <a:solidFill>
                  <a:srgbClr val="006600"/>
                </a:solidFill>
                <a:latin typeface="+mj-lt"/>
                <a:cs typeface="Times New Roman" panose="02020603050405020304" pitchFamily="18" charset="0"/>
              </a:rPr>
              <a:t>Và bình an dưới thế cho người thiện tâm</a:t>
            </a:r>
            <a:r>
              <a:rPr lang="en-US" sz="4050" dirty="0">
                <a:solidFill>
                  <a:srgbClr val="006600"/>
                </a:solidFill>
                <a:latin typeface="+mj-lt"/>
                <a:cs typeface="Times New Roman" panose="02020603050405020304" pitchFamily="18" charset="0"/>
              </a:rPr>
              <a:t>.</a:t>
            </a:r>
            <a:endParaRPr lang="vi-VN" sz="4050" dirty="0">
              <a:solidFill>
                <a:srgbClr val="006600"/>
              </a:solidFill>
              <a:latin typeface="+mj-lt"/>
              <a:cs typeface="Times New Roman" panose="02020603050405020304" pitchFamily="18" charset="0"/>
            </a:endParaRPr>
          </a:p>
        </p:txBody>
      </p:sp>
    </p:spTree>
    <p:extLst>
      <p:ext uri="{BB962C8B-B14F-4D97-AF65-F5344CB8AC3E}">
        <p14:creationId xmlns:p14="http://schemas.microsoft.com/office/powerpoint/2010/main" val="388495211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br>
              <a:rPr lang="en-US" b="0" dirty="0">
                <a:solidFill>
                  <a:srgbClr val="003399"/>
                </a:solidFill>
                <a:effectLst/>
                <a:latin typeface="+mj-lt"/>
              </a:rPr>
            </a:br>
            <a:endParaRPr lang="en-US" b="0" dirty="0">
              <a:solidFill>
                <a:srgbClr val="003399"/>
              </a:solidFill>
              <a:effectLst/>
              <a:latin typeface="+mj-lt"/>
            </a:endParaRPr>
          </a:p>
        </p:txBody>
      </p:sp>
      <p:sp>
        <p:nvSpPr>
          <p:cNvPr id="80899" name="Rectangle 3"/>
          <p:cNvSpPr>
            <a:spLocks noGrp="1" noChangeArrowheads="1"/>
          </p:cNvSpPr>
          <p:nvPr>
            <p:ph type="subTitle" idx="1"/>
          </p:nvPr>
        </p:nvSpPr>
        <p:spPr>
          <a:xfrm>
            <a:off x="0" y="645319"/>
            <a:ext cx="6858000" cy="3857625"/>
          </a:xfrm>
        </p:spPr>
        <p:txBody>
          <a:bodyPr anchor="ctr" anchorCtr="0"/>
          <a:lstStyle/>
          <a:p>
            <a:pPr algn="l" eaLnBrk="1" hangingPunct="1">
              <a:lnSpc>
                <a:spcPct val="140000"/>
              </a:lnSpc>
            </a:pPr>
            <a:r>
              <a:rPr lang="en-US" sz="3750" u="sng" dirty="0">
                <a:solidFill>
                  <a:srgbClr val="FF0000"/>
                </a:solidFill>
                <a:latin typeface="+mj-lt"/>
                <a:cs typeface="Times New Roman" panose="02020603050405020304" pitchFamily="18" charset="0"/>
              </a:rPr>
              <a:t>A:</a:t>
            </a:r>
            <a:r>
              <a:rPr lang="en-US" sz="3750" dirty="0">
                <a:solidFill>
                  <a:srgbClr val="003399"/>
                </a:solidFill>
                <a:latin typeface="+mj-lt"/>
                <a:cs typeface="Times New Roman" panose="02020603050405020304" pitchFamily="18" charset="0"/>
              </a:rPr>
              <a:t> </a:t>
            </a:r>
            <a:r>
              <a:rPr lang="en-US" sz="3750" dirty="0" err="1">
                <a:solidFill>
                  <a:srgbClr val="006600"/>
                </a:solidFill>
                <a:latin typeface="+mj-lt"/>
                <a:cs typeface="Times New Roman" panose="02020603050405020304" pitchFamily="18" charset="0"/>
              </a:rPr>
              <a:t>Chúng</a:t>
            </a:r>
            <a:r>
              <a:rPr lang="en-US" sz="3750" dirty="0">
                <a:solidFill>
                  <a:srgbClr val="006600"/>
                </a:solidFill>
                <a:latin typeface="+mj-lt"/>
                <a:cs typeface="Times New Roman" panose="02020603050405020304" pitchFamily="18" charset="0"/>
              </a:rPr>
              <a:t> con </a:t>
            </a:r>
            <a:r>
              <a:rPr lang="en-US" sz="3750" dirty="0" err="1">
                <a:solidFill>
                  <a:srgbClr val="006600"/>
                </a:solidFill>
                <a:latin typeface="+mj-lt"/>
                <a:cs typeface="Times New Roman" panose="02020603050405020304" pitchFamily="18" charset="0"/>
              </a:rPr>
              <a:t>ca</a:t>
            </a:r>
            <a:r>
              <a:rPr lang="en-US" sz="3750" dirty="0">
                <a:solidFill>
                  <a:srgbClr val="006600"/>
                </a:solidFill>
                <a:latin typeface="+mj-lt"/>
                <a:cs typeface="Times New Roman" panose="02020603050405020304" pitchFamily="18" charset="0"/>
              </a:rPr>
              <a:t> </a:t>
            </a:r>
            <a:r>
              <a:rPr lang="en-US" sz="3750" dirty="0" err="1">
                <a:solidFill>
                  <a:srgbClr val="006600"/>
                </a:solidFill>
                <a:latin typeface="+mj-lt"/>
                <a:cs typeface="Times New Roman" panose="02020603050405020304" pitchFamily="18" charset="0"/>
              </a:rPr>
              <a:t>ngợi</a:t>
            </a:r>
            <a:r>
              <a:rPr lang="en-US" sz="3750" dirty="0">
                <a:solidFill>
                  <a:srgbClr val="006600"/>
                </a:solidFill>
                <a:latin typeface="+mj-lt"/>
                <a:cs typeface="Times New Roman" panose="02020603050405020304" pitchFamily="18" charset="0"/>
              </a:rPr>
              <a:t> </a:t>
            </a:r>
            <a:r>
              <a:rPr lang="en-US" sz="3750" dirty="0" err="1">
                <a:solidFill>
                  <a:srgbClr val="006600"/>
                </a:solidFill>
                <a:latin typeface="+mj-lt"/>
                <a:cs typeface="Times New Roman" panose="02020603050405020304" pitchFamily="18" charset="0"/>
              </a:rPr>
              <a:t>Chúa</a:t>
            </a:r>
            <a:r>
              <a:rPr lang="en-US" sz="3750" dirty="0">
                <a:solidFill>
                  <a:srgbClr val="006600"/>
                </a:solidFill>
                <a:latin typeface="+mj-lt"/>
                <a:cs typeface="Times New Roman" panose="02020603050405020304" pitchFamily="18" charset="0"/>
              </a:rPr>
              <a:t>.</a:t>
            </a:r>
          </a:p>
          <a:p>
            <a:pPr algn="l" eaLnBrk="1" hangingPunct="1">
              <a:lnSpc>
                <a:spcPct val="140000"/>
              </a:lnSpc>
            </a:pPr>
            <a:r>
              <a:rPr lang="en-US" sz="3750" u="sng" dirty="0">
                <a:solidFill>
                  <a:srgbClr val="FF0000"/>
                </a:solidFill>
                <a:latin typeface="+mj-lt"/>
                <a:cs typeface="Times New Roman" panose="02020603050405020304" pitchFamily="18" charset="0"/>
              </a:rPr>
              <a:t>B:</a:t>
            </a:r>
            <a:r>
              <a:rPr lang="en-US" sz="3750" dirty="0">
                <a:solidFill>
                  <a:srgbClr val="003399"/>
                </a:solidFill>
                <a:latin typeface="+mj-lt"/>
                <a:cs typeface="Times New Roman" panose="02020603050405020304" pitchFamily="18" charset="0"/>
              </a:rPr>
              <a:t> </a:t>
            </a:r>
            <a:r>
              <a:rPr lang="en-US" sz="3750" dirty="0" err="1">
                <a:solidFill>
                  <a:srgbClr val="006600"/>
                </a:solidFill>
                <a:latin typeface="+mj-lt"/>
                <a:cs typeface="Times New Roman" panose="02020603050405020304" pitchFamily="18" charset="0"/>
              </a:rPr>
              <a:t>Chúng</a:t>
            </a:r>
            <a:r>
              <a:rPr lang="en-US" sz="3750" dirty="0">
                <a:solidFill>
                  <a:srgbClr val="006600"/>
                </a:solidFill>
                <a:latin typeface="+mj-lt"/>
                <a:cs typeface="Times New Roman" panose="02020603050405020304" pitchFamily="18" charset="0"/>
              </a:rPr>
              <a:t> con </a:t>
            </a:r>
            <a:r>
              <a:rPr lang="en-US" sz="3750" dirty="0" err="1">
                <a:solidFill>
                  <a:srgbClr val="006600"/>
                </a:solidFill>
                <a:latin typeface="+mj-lt"/>
                <a:cs typeface="Times New Roman" panose="02020603050405020304" pitchFamily="18" charset="0"/>
              </a:rPr>
              <a:t>chúc</a:t>
            </a:r>
            <a:r>
              <a:rPr lang="en-US" sz="3750" dirty="0">
                <a:solidFill>
                  <a:srgbClr val="006600"/>
                </a:solidFill>
                <a:latin typeface="+mj-lt"/>
                <a:cs typeface="Times New Roman" panose="02020603050405020304" pitchFamily="18" charset="0"/>
              </a:rPr>
              <a:t> </a:t>
            </a:r>
            <a:r>
              <a:rPr lang="en-US" sz="3750" dirty="0" err="1">
                <a:solidFill>
                  <a:srgbClr val="006600"/>
                </a:solidFill>
                <a:latin typeface="+mj-lt"/>
                <a:cs typeface="Times New Roman" panose="02020603050405020304" pitchFamily="18" charset="0"/>
              </a:rPr>
              <a:t>tụng</a:t>
            </a:r>
            <a:r>
              <a:rPr lang="en-US" sz="3750" dirty="0">
                <a:solidFill>
                  <a:srgbClr val="006600"/>
                </a:solidFill>
                <a:latin typeface="+mj-lt"/>
                <a:cs typeface="Times New Roman" panose="02020603050405020304" pitchFamily="18" charset="0"/>
              </a:rPr>
              <a:t> </a:t>
            </a:r>
            <a:r>
              <a:rPr lang="en-US" sz="3750" dirty="0" err="1">
                <a:solidFill>
                  <a:srgbClr val="006600"/>
                </a:solidFill>
                <a:latin typeface="+mj-lt"/>
                <a:cs typeface="Times New Roman" panose="02020603050405020304" pitchFamily="18" charset="0"/>
              </a:rPr>
              <a:t>Chúa</a:t>
            </a:r>
            <a:r>
              <a:rPr lang="en-US" sz="3750" dirty="0">
                <a:solidFill>
                  <a:srgbClr val="006600"/>
                </a:solidFill>
                <a:latin typeface="+mj-lt"/>
                <a:cs typeface="Times New Roman" panose="02020603050405020304" pitchFamily="18" charset="0"/>
              </a:rPr>
              <a:t>. </a:t>
            </a:r>
            <a:br>
              <a:rPr lang="en-US" sz="3750" dirty="0">
                <a:solidFill>
                  <a:srgbClr val="003399"/>
                </a:solidFill>
                <a:latin typeface="+mj-lt"/>
                <a:cs typeface="Times New Roman" panose="02020603050405020304" pitchFamily="18" charset="0"/>
              </a:rPr>
            </a:br>
            <a:r>
              <a:rPr lang="en-US" sz="3750" dirty="0">
                <a:solidFill>
                  <a:srgbClr val="FF0000"/>
                </a:solidFill>
                <a:latin typeface="+mj-lt"/>
                <a:cs typeface="Times New Roman" panose="02020603050405020304" pitchFamily="18" charset="0"/>
              </a:rPr>
              <a:t>A:</a:t>
            </a:r>
            <a:r>
              <a:rPr lang="en-US" sz="3750" dirty="0">
                <a:solidFill>
                  <a:srgbClr val="003399"/>
                </a:solidFill>
                <a:latin typeface="+mj-lt"/>
                <a:cs typeface="Times New Roman" panose="02020603050405020304" pitchFamily="18" charset="0"/>
              </a:rPr>
              <a:t> </a:t>
            </a:r>
            <a:r>
              <a:rPr lang="en-US" sz="3750" dirty="0" err="1">
                <a:solidFill>
                  <a:srgbClr val="006600"/>
                </a:solidFill>
                <a:latin typeface="+mj-lt"/>
                <a:cs typeface="Times New Roman" panose="02020603050405020304" pitchFamily="18" charset="0"/>
              </a:rPr>
              <a:t>Chúng</a:t>
            </a:r>
            <a:r>
              <a:rPr lang="en-US" sz="3750" dirty="0">
                <a:solidFill>
                  <a:srgbClr val="006600"/>
                </a:solidFill>
                <a:latin typeface="+mj-lt"/>
                <a:cs typeface="Times New Roman" panose="02020603050405020304" pitchFamily="18" charset="0"/>
              </a:rPr>
              <a:t> con </a:t>
            </a:r>
            <a:r>
              <a:rPr lang="en-US" sz="3750" dirty="0" err="1">
                <a:solidFill>
                  <a:srgbClr val="006600"/>
                </a:solidFill>
                <a:latin typeface="+mj-lt"/>
                <a:cs typeface="Times New Roman" panose="02020603050405020304" pitchFamily="18" charset="0"/>
              </a:rPr>
              <a:t>thờ</a:t>
            </a:r>
            <a:r>
              <a:rPr lang="en-US" sz="3750" dirty="0">
                <a:solidFill>
                  <a:srgbClr val="006600"/>
                </a:solidFill>
                <a:latin typeface="+mj-lt"/>
                <a:cs typeface="Times New Roman" panose="02020603050405020304" pitchFamily="18" charset="0"/>
              </a:rPr>
              <a:t> </a:t>
            </a:r>
            <a:r>
              <a:rPr lang="en-US" sz="3750" dirty="0" err="1">
                <a:solidFill>
                  <a:srgbClr val="006600"/>
                </a:solidFill>
                <a:latin typeface="+mj-lt"/>
                <a:cs typeface="Times New Roman" panose="02020603050405020304" pitchFamily="18" charset="0"/>
              </a:rPr>
              <a:t>lạy</a:t>
            </a:r>
            <a:r>
              <a:rPr lang="en-US" sz="3750" dirty="0">
                <a:solidFill>
                  <a:srgbClr val="006600"/>
                </a:solidFill>
                <a:latin typeface="+mj-lt"/>
                <a:cs typeface="Times New Roman" panose="02020603050405020304" pitchFamily="18" charset="0"/>
              </a:rPr>
              <a:t> </a:t>
            </a:r>
            <a:r>
              <a:rPr lang="en-US" sz="3750" dirty="0" err="1">
                <a:solidFill>
                  <a:srgbClr val="006600"/>
                </a:solidFill>
                <a:latin typeface="+mj-lt"/>
                <a:cs typeface="Times New Roman" panose="02020603050405020304" pitchFamily="18" charset="0"/>
              </a:rPr>
              <a:t>Chúa</a:t>
            </a:r>
            <a:r>
              <a:rPr lang="en-US" sz="3750" dirty="0">
                <a:solidFill>
                  <a:srgbClr val="006600"/>
                </a:solidFill>
                <a:latin typeface="+mj-lt"/>
                <a:cs typeface="Times New Roman" panose="02020603050405020304" pitchFamily="18" charset="0"/>
              </a:rPr>
              <a:t>. </a:t>
            </a:r>
          </a:p>
          <a:p>
            <a:pPr algn="l" eaLnBrk="1" hangingPunct="1">
              <a:lnSpc>
                <a:spcPct val="140000"/>
              </a:lnSpc>
            </a:pPr>
            <a:r>
              <a:rPr lang="en-US" sz="3750" dirty="0">
                <a:solidFill>
                  <a:srgbClr val="FF0000"/>
                </a:solidFill>
                <a:latin typeface="+mj-lt"/>
                <a:cs typeface="Times New Roman" panose="02020603050405020304" pitchFamily="18" charset="0"/>
              </a:rPr>
              <a:t>B:</a:t>
            </a:r>
            <a:r>
              <a:rPr lang="en-US" sz="3750" dirty="0">
                <a:solidFill>
                  <a:srgbClr val="003399"/>
                </a:solidFill>
                <a:latin typeface="+mj-lt"/>
                <a:cs typeface="Times New Roman" panose="02020603050405020304" pitchFamily="18" charset="0"/>
              </a:rPr>
              <a:t> </a:t>
            </a:r>
            <a:r>
              <a:rPr lang="en-US" sz="3750" dirty="0" err="1">
                <a:solidFill>
                  <a:srgbClr val="006600"/>
                </a:solidFill>
                <a:latin typeface="+mj-lt"/>
                <a:cs typeface="Times New Roman" panose="02020603050405020304" pitchFamily="18" charset="0"/>
              </a:rPr>
              <a:t>Chúng</a:t>
            </a:r>
            <a:r>
              <a:rPr lang="en-US" sz="3750" dirty="0">
                <a:solidFill>
                  <a:srgbClr val="006600"/>
                </a:solidFill>
                <a:latin typeface="+mj-lt"/>
                <a:cs typeface="Times New Roman" panose="02020603050405020304" pitchFamily="18" charset="0"/>
              </a:rPr>
              <a:t> con </a:t>
            </a:r>
            <a:r>
              <a:rPr lang="en-US" sz="3750" dirty="0" err="1">
                <a:solidFill>
                  <a:srgbClr val="006600"/>
                </a:solidFill>
                <a:latin typeface="+mj-lt"/>
                <a:cs typeface="Times New Roman" panose="02020603050405020304" pitchFamily="18" charset="0"/>
              </a:rPr>
              <a:t>tôn</a:t>
            </a:r>
            <a:r>
              <a:rPr lang="en-US" sz="3750" dirty="0">
                <a:solidFill>
                  <a:srgbClr val="006600"/>
                </a:solidFill>
                <a:latin typeface="+mj-lt"/>
                <a:cs typeface="Times New Roman" panose="02020603050405020304" pitchFamily="18" charset="0"/>
              </a:rPr>
              <a:t> </a:t>
            </a:r>
            <a:r>
              <a:rPr lang="en-US" sz="3750" dirty="0" err="1">
                <a:solidFill>
                  <a:srgbClr val="006600"/>
                </a:solidFill>
                <a:latin typeface="+mj-lt"/>
                <a:cs typeface="Times New Roman" panose="02020603050405020304" pitchFamily="18" charset="0"/>
              </a:rPr>
              <a:t>vinh</a:t>
            </a:r>
            <a:r>
              <a:rPr lang="en-US" sz="3750" dirty="0">
                <a:solidFill>
                  <a:srgbClr val="006600"/>
                </a:solidFill>
                <a:latin typeface="+mj-lt"/>
                <a:cs typeface="Times New Roman" panose="02020603050405020304" pitchFamily="18" charset="0"/>
              </a:rPr>
              <a:t> </a:t>
            </a:r>
            <a:r>
              <a:rPr lang="en-US" sz="3750" dirty="0" err="1">
                <a:solidFill>
                  <a:srgbClr val="006600"/>
                </a:solidFill>
                <a:latin typeface="+mj-lt"/>
                <a:cs typeface="Times New Roman" panose="02020603050405020304" pitchFamily="18" charset="0"/>
              </a:rPr>
              <a:t>Chúa</a:t>
            </a:r>
            <a:r>
              <a:rPr lang="en-US" sz="3750" dirty="0">
                <a:solidFill>
                  <a:srgbClr val="006600"/>
                </a:solidFill>
                <a:latin typeface="+mj-lt"/>
                <a:cs typeface="Times New Roman" panose="02020603050405020304" pitchFamily="18" charset="0"/>
              </a:rPr>
              <a:t>.</a:t>
            </a:r>
          </a:p>
        </p:txBody>
      </p:sp>
    </p:spTree>
    <p:extLst>
      <p:ext uri="{BB962C8B-B14F-4D97-AF65-F5344CB8AC3E}">
        <p14:creationId xmlns:p14="http://schemas.microsoft.com/office/powerpoint/2010/main" val="12486976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br>
              <a:rPr lang="en-US" sz="3000" dirty="0">
                <a:solidFill>
                  <a:srgbClr val="003399"/>
                </a:solidFill>
                <a:latin typeface="+mj-lt"/>
              </a:rPr>
            </a:br>
            <a:endParaRPr lang="en-US" sz="3000" dirty="0">
              <a:solidFill>
                <a:srgbClr val="003399"/>
              </a:solidFill>
              <a:latin typeface="+mj-lt"/>
            </a:endParaRPr>
          </a:p>
        </p:txBody>
      </p:sp>
      <p:sp>
        <p:nvSpPr>
          <p:cNvPr id="82947" name="Rectangle 3"/>
          <p:cNvSpPr>
            <a:spLocks noGrp="1" noChangeArrowheads="1"/>
          </p:cNvSpPr>
          <p:nvPr>
            <p:ph type="body" idx="1"/>
          </p:nvPr>
        </p:nvSpPr>
        <p:spPr>
          <a:xfrm>
            <a:off x="0" y="516731"/>
            <a:ext cx="6858000" cy="3986213"/>
          </a:xfrm>
        </p:spPr>
        <p:txBody>
          <a:bodyPr anchor="ctr" anchorCtr="0"/>
          <a:lstStyle/>
          <a:p>
            <a:pPr marL="0" indent="0" algn="just" eaLnBrk="1" hangingPunct="1">
              <a:lnSpc>
                <a:spcPct val="140000"/>
              </a:lnSpc>
              <a:buNone/>
            </a:pPr>
            <a:r>
              <a:rPr lang="en-US" sz="3600" u="sng" dirty="0">
                <a:solidFill>
                  <a:srgbClr val="FF0000"/>
                </a:solidFill>
                <a:latin typeface="+mj-lt"/>
                <a:cs typeface="Times New Roman" panose="02020603050405020304" pitchFamily="18" charset="0"/>
              </a:rPr>
              <a:t>A:</a:t>
            </a:r>
            <a:r>
              <a:rPr lang="en-US" sz="3600" dirty="0">
                <a:solidFill>
                  <a:srgbClr val="003399"/>
                </a:solidFill>
                <a:latin typeface="+mj-lt"/>
                <a:cs typeface="Times New Roman" panose="02020603050405020304" pitchFamily="18" charset="0"/>
              </a:rPr>
              <a:t> </a:t>
            </a:r>
            <a:r>
              <a:rPr lang="en-US" sz="3600" dirty="0" err="1">
                <a:solidFill>
                  <a:srgbClr val="006600"/>
                </a:solidFill>
                <a:latin typeface="+mj-lt"/>
                <a:cs typeface="Times New Roman" panose="02020603050405020304" pitchFamily="18" charset="0"/>
              </a:rPr>
              <a:t>Chúng</a:t>
            </a:r>
            <a:r>
              <a:rPr lang="en-US" sz="3600" dirty="0">
                <a:solidFill>
                  <a:srgbClr val="006600"/>
                </a:solidFill>
                <a:latin typeface="+mj-lt"/>
                <a:cs typeface="Times New Roman" panose="02020603050405020304" pitchFamily="18" charset="0"/>
              </a:rPr>
              <a:t> con </a:t>
            </a:r>
            <a:r>
              <a:rPr lang="en-US" sz="3600" dirty="0" err="1">
                <a:solidFill>
                  <a:srgbClr val="006600"/>
                </a:solidFill>
                <a:latin typeface="+mj-lt"/>
                <a:cs typeface="Times New Roman" panose="02020603050405020304" pitchFamily="18" charset="0"/>
              </a:rPr>
              <a:t>cảm</a:t>
            </a:r>
            <a:r>
              <a:rPr lang="en-US" sz="3600" dirty="0">
                <a:solidFill>
                  <a:srgbClr val="006600"/>
                </a:solidFill>
                <a:latin typeface="+mj-lt"/>
                <a:cs typeface="Times New Roman" panose="02020603050405020304" pitchFamily="18" charset="0"/>
              </a:rPr>
              <a:t> </a:t>
            </a:r>
            <a:r>
              <a:rPr lang="en-US" sz="3600" dirty="0" err="1">
                <a:solidFill>
                  <a:srgbClr val="006600"/>
                </a:solidFill>
                <a:latin typeface="+mj-lt"/>
                <a:cs typeface="Times New Roman" panose="02020603050405020304" pitchFamily="18" charset="0"/>
              </a:rPr>
              <a:t>tạ</a:t>
            </a:r>
            <a:r>
              <a:rPr lang="en-US" sz="3600" dirty="0">
                <a:solidFill>
                  <a:srgbClr val="006600"/>
                </a:solidFill>
                <a:latin typeface="+mj-lt"/>
                <a:cs typeface="Times New Roman" panose="02020603050405020304" pitchFamily="18" charset="0"/>
              </a:rPr>
              <a:t> </a:t>
            </a:r>
            <a:r>
              <a:rPr lang="en-US" sz="3600" dirty="0" err="1">
                <a:solidFill>
                  <a:srgbClr val="006600"/>
                </a:solidFill>
                <a:latin typeface="+mj-lt"/>
                <a:cs typeface="Times New Roman" panose="02020603050405020304" pitchFamily="18" charset="0"/>
              </a:rPr>
              <a:t>Chúa</a:t>
            </a:r>
            <a:r>
              <a:rPr lang="en-US" sz="3600" dirty="0">
                <a:solidFill>
                  <a:srgbClr val="006600"/>
                </a:solidFill>
                <a:latin typeface="+mj-lt"/>
                <a:cs typeface="Times New Roman" panose="02020603050405020304" pitchFamily="18" charset="0"/>
              </a:rPr>
              <a:t> </a:t>
            </a:r>
            <a:r>
              <a:rPr lang="en-US" sz="3600" dirty="0" err="1">
                <a:solidFill>
                  <a:srgbClr val="006600"/>
                </a:solidFill>
                <a:latin typeface="+mj-lt"/>
                <a:cs typeface="Times New Roman" panose="02020603050405020304" pitchFamily="18" charset="0"/>
              </a:rPr>
              <a:t>vì</a:t>
            </a:r>
            <a:r>
              <a:rPr lang="en-US" sz="3600" dirty="0">
                <a:solidFill>
                  <a:srgbClr val="006600"/>
                </a:solidFill>
                <a:latin typeface="+mj-lt"/>
                <a:cs typeface="Times New Roman" panose="02020603050405020304" pitchFamily="18" charset="0"/>
              </a:rPr>
              <a:t> </a:t>
            </a:r>
            <a:r>
              <a:rPr lang="en-US" sz="3600" dirty="0" err="1">
                <a:solidFill>
                  <a:srgbClr val="006600"/>
                </a:solidFill>
                <a:latin typeface="+mj-lt"/>
                <a:cs typeface="Times New Roman" panose="02020603050405020304" pitchFamily="18" charset="0"/>
              </a:rPr>
              <a:t>vinh</a:t>
            </a:r>
            <a:r>
              <a:rPr lang="en-US" sz="3600" dirty="0">
                <a:solidFill>
                  <a:srgbClr val="006600"/>
                </a:solidFill>
                <a:latin typeface="+mj-lt"/>
                <a:cs typeface="Times New Roman" panose="02020603050405020304" pitchFamily="18" charset="0"/>
              </a:rPr>
              <a:t> </a:t>
            </a:r>
            <a:r>
              <a:rPr lang="en-US" sz="3600" dirty="0" err="1">
                <a:solidFill>
                  <a:srgbClr val="006600"/>
                </a:solidFill>
                <a:latin typeface="+mj-lt"/>
                <a:cs typeface="Times New Roman" panose="02020603050405020304" pitchFamily="18" charset="0"/>
              </a:rPr>
              <a:t>quang</a:t>
            </a:r>
            <a:r>
              <a:rPr lang="en-US" sz="3600" dirty="0">
                <a:solidFill>
                  <a:srgbClr val="006600"/>
                </a:solidFill>
                <a:latin typeface="+mj-lt"/>
                <a:cs typeface="Times New Roman" panose="02020603050405020304" pitchFamily="18" charset="0"/>
              </a:rPr>
              <a:t> </a:t>
            </a:r>
            <a:r>
              <a:rPr lang="en-US" sz="3600" dirty="0" err="1">
                <a:solidFill>
                  <a:srgbClr val="006600"/>
                </a:solidFill>
                <a:latin typeface="+mj-lt"/>
                <a:cs typeface="Times New Roman" panose="02020603050405020304" pitchFamily="18" charset="0"/>
              </a:rPr>
              <a:t>cao</a:t>
            </a:r>
            <a:r>
              <a:rPr lang="en-US" sz="3600" dirty="0">
                <a:solidFill>
                  <a:srgbClr val="006600"/>
                </a:solidFill>
                <a:latin typeface="+mj-lt"/>
                <a:cs typeface="Times New Roman" panose="02020603050405020304" pitchFamily="18" charset="0"/>
              </a:rPr>
              <a:t> </a:t>
            </a:r>
            <a:r>
              <a:rPr lang="en-US" sz="3600" dirty="0" err="1">
                <a:solidFill>
                  <a:srgbClr val="006600"/>
                </a:solidFill>
                <a:latin typeface="+mj-lt"/>
                <a:cs typeface="Times New Roman" panose="02020603050405020304" pitchFamily="18" charset="0"/>
              </a:rPr>
              <a:t>cả</a:t>
            </a:r>
            <a:r>
              <a:rPr lang="en-US" sz="3600" dirty="0">
                <a:solidFill>
                  <a:srgbClr val="006600"/>
                </a:solidFill>
                <a:latin typeface="+mj-lt"/>
                <a:cs typeface="Times New Roman" panose="02020603050405020304" pitchFamily="18" charset="0"/>
              </a:rPr>
              <a:t> </a:t>
            </a:r>
            <a:r>
              <a:rPr lang="en-US" sz="3600" dirty="0" err="1">
                <a:solidFill>
                  <a:srgbClr val="006600"/>
                </a:solidFill>
                <a:latin typeface="+mj-lt"/>
                <a:cs typeface="Times New Roman" panose="02020603050405020304" pitchFamily="18" charset="0"/>
              </a:rPr>
              <a:t>Chúa</a:t>
            </a:r>
            <a:r>
              <a:rPr lang="en-US" sz="3600" dirty="0">
                <a:solidFill>
                  <a:srgbClr val="006600"/>
                </a:solidFill>
                <a:latin typeface="+mj-lt"/>
                <a:cs typeface="Times New Roman" panose="02020603050405020304" pitchFamily="18" charset="0"/>
              </a:rPr>
              <a:t>.</a:t>
            </a:r>
          </a:p>
          <a:p>
            <a:pPr marL="0" indent="0" algn="just" eaLnBrk="1" hangingPunct="1">
              <a:lnSpc>
                <a:spcPct val="140000"/>
              </a:lnSpc>
              <a:buNone/>
            </a:pPr>
            <a:r>
              <a:rPr lang="vi-VN" sz="3600" dirty="0">
                <a:solidFill>
                  <a:srgbClr val="FF0000"/>
                </a:solidFill>
                <a:latin typeface="+mj-lt"/>
                <a:cs typeface="Times New Roman" panose="02020603050405020304" pitchFamily="18" charset="0"/>
              </a:rPr>
              <a:t>B:</a:t>
            </a:r>
            <a:r>
              <a:rPr lang="vi-VN" sz="3600" dirty="0">
                <a:solidFill>
                  <a:srgbClr val="003399"/>
                </a:solidFill>
                <a:latin typeface="+mj-lt"/>
                <a:cs typeface="Times New Roman" panose="02020603050405020304" pitchFamily="18" charset="0"/>
              </a:rPr>
              <a:t> </a:t>
            </a:r>
            <a:r>
              <a:rPr lang="vi-VN" sz="3600" dirty="0">
                <a:solidFill>
                  <a:srgbClr val="006600"/>
                </a:solidFill>
                <a:latin typeface="+mj-lt"/>
                <a:cs typeface="Times New Roman" panose="02020603050405020304" pitchFamily="18" charset="0"/>
              </a:rPr>
              <a:t>Lạy Chúa là Thiên Chúa, là Vua trên trời, là Chúa Cha toàn năng.</a:t>
            </a:r>
          </a:p>
        </p:txBody>
      </p:sp>
    </p:spTree>
    <p:extLst>
      <p:ext uri="{BB962C8B-B14F-4D97-AF65-F5344CB8AC3E}">
        <p14:creationId xmlns:p14="http://schemas.microsoft.com/office/powerpoint/2010/main" val="136069282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br>
              <a:rPr lang="en-US" sz="3000" dirty="0">
                <a:solidFill>
                  <a:srgbClr val="003399"/>
                </a:solidFill>
                <a:latin typeface="+mj-lt"/>
              </a:rPr>
            </a:br>
            <a:endParaRPr lang="en-US" sz="3000" dirty="0">
              <a:solidFill>
                <a:srgbClr val="003399"/>
              </a:solidFill>
              <a:latin typeface="+mj-lt"/>
            </a:endParaRPr>
          </a:p>
        </p:txBody>
      </p:sp>
      <p:sp>
        <p:nvSpPr>
          <p:cNvPr id="84995" name="Rectangle 3"/>
          <p:cNvSpPr>
            <a:spLocks noGrp="1" noChangeArrowheads="1"/>
          </p:cNvSpPr>
          <p:nvPr>
            <p:ph type="body" idx="1"/>
          </p:nvPr>
        </p:nvSpPr>
        <p:spPr>
          <a:xfrm>
            <a:off x="0" y="459581"/>
            <a:ext cx="6858000" cy="4043363"/>
          </a:xfrm>
        </p:spPr>
        <p:txBody>
          <a:bodyPr anchor="ctr" anchorCtr="0"/>
          <a:lstStyle/>
          <a:p>
            <a:pPr marL="0" indent="0" algn="just" eaLnBrk="1" hangingPunct="1">
              <a:lnSpc>
                <a:spcPct val="145000"/>
              </a:lnSpc>
              <a:buNone/>
            </a:pPr>
            <a:r>
              <a:rPr lang="en-US" sz="3600" u="sng" dirty="0">
                <a:solidFill>
                  <a:srgbClr val="FF0000"/>
                </a:solidFill>
                <a:latin typeface="+mj-lt"/>
                <a:cs typeface="Times New Roman" panose="02020603050405020304" pitchFamily="18" charset="0"/>
              </a:rPr>
              <a:t>A:</a:t>
            </a:r>
            <a:r>
              <a:rPr lang="en-US" sz="3600" dirty="0">
                <a:solidFill>
                  <a:srgbClr val="003399"/>
                </a:solidFill>
                <a:latin typeface="+mj-lt"/>
                <a:cs typeface="Times New Roman" panose="02020603050405020304" pitchFamily="18" charset="0"/>
              </a:rPr>
              <a:t> </a:t>
            </a:r>
            <a:r>
              <a:rPr lang="en-US" sz="3600" dirty="0" err="1">
                <a:solidFill>
                  <a:srgbClr val="006600"/>
                </a:solidFill>
                <a:latin typeface="+mj-lt"/>
                <a:cs typeface="Times New Roman" panose="02020603050405020304" pitchFamily="18" charset="0"/>
              </a:rPr>
              <a:t>Lạy</a:t>
            </a:r>
            <a:r>
              <a:rPr lang="en-US" sz="3600" dirty="0">
                <a:solidFill>
                  <a:srgbClr val="006600"/>
                </a:solidFill>
                <a:latin typeface="+mj-lt"/>
                <a:cs typeface="Times New Roman" panose="02020603050405020304" pitchFamily="18" charset="0"/>
              </a:rPr>
              <a:t> con </a:t>
            </a:r>
            <a:r>
              <a:rPr lang="en-US" sz="3600" dirty="0" err="1">
                <a:solidFill>
                  <a:srgbClr val="006600"/>
                </a:solidFill>
                <a:latin typeface="+mj-lt"/>
                <a:cs typeface="Times New Roman" panose="02020603050405020304" pitchFamily="18" charset="0"/>
              </a:rPr>
              <a:t>một</a:t>
            </a:r>
            <a:r>
              <a:rPr lang="en-US" sz="3600" dirty="0">
                <a:solidFill>
                  <a:srgbClr val="006600"/>
                </a:solidFill>
                <a:latin typeface="+mj-lt"/>
                <a:cs typeface="Times New Roman" panose="02020603050405020304" pitchFamily="18" charset="0"/>
              </a:rPr>
              <a:t> </a:t>
            </a:r>
            <a:r>
              <a:rPr lang="en-US" sz="3600" dirty="0" err="1">
                <a:solidFill>
                  <a:srgbClr val="006600"/>
                </a:solidFill>
                <a:latin typeface="+mj-lt"/>
                <a:cs typeface="Times New Roman" panose="02020603050405020304" pitchFamily="18" charset="0"/>
              </a:rPr>
              <a:t>Thiên</a:t>
            </a:r>
            <a:r>
              <a:rPr lang="en-US" sz="3600" dirty="0">
                <a:solidFill>
                  <a:srgbClr val="006600"/>
                </a:solidFill>
                <a:latin typeface="+mj-lt"/>
                <a:cs typeface="Times New Roman" panose="02020603050405020304" pitchFamily="18" charset="0"/>
              </a:rPr>
              <a:t> </a:t>
            </a:r>
            <a:r>
              <a:rPr lang="en-US" sz="3600" dirty="0" err="1">
                <a:solidFill>
                  <a:srgbClr val="006600"/>
                </a:solidFill>
                <a:latin typeface="+mj-lt"/>
                <a:cs typeface="Times New Roman" panose="02020603050405020304" pitchFamily="18" charset="0"/>
              </a:rPr>
              <a:t>Chúa</a:t>
            </a:r>
            <a:r>
              <a:rPr lang="en-US" sz="3600" dirty="0">
                <a:solidFill>
                  <a:srgbClr val="006600"/>
                </a:solidFill>
                <a:latin typeface="+mj-lt"/>
                <a:cs typeface="Times New Roman" panose="02020603050405020304" pitchFamily="18" charset="0"/>
              </a:rPr>
              <a:t>,            </a:t>
            </a:r>
            <a:r>
              <a:rPr lang="en-US" sz="3600" dirty="0" err="1">
                <a:solidFill>
                  <a:srgbClr val="FF0000"/>
                </a:solidFill>
                <a:latin typeface="+mj-lt"/>
                <a:cs typeface="Times New Roman" panose="02020603050405020304" pitchFamily="18" charset="0"/>
              </a:rPr>
              <a:t>Chúa</a:t>
            </a:r>
            <a:r>
              <a:rPr lang="en-US" sz="3600" dirty="0">
                <a:solidFill>
                  <a:srgbClr val="FF0000"/>
                </a:solidFill>
                <a:latin typeface="+mj-lt"/>
                <a:cs typeface="Times New Roman" panose="02020603050405020304" pitchFamily="18" charset="0"/>
              </a:rPr>
              <a:t> </a:t>
            </a:r>
            <a:r>
              <a:rPr lang="en-US" sz="3600" dirty="0" err="1">
                <a:solidFill>
                  <a:srgbClr val="FF0000"/>
                </a:solidFill>
                <a:latin typeface="+mj-lt"/>
                <a:cs typeface="Times New Roman" panose="02020603050405020304" pitchFamily="18" charset="0"/>
              </a:rPr>
              <a:t>Giêsu</a:t>
            </a:r>
            <a:r>
              <a:rPr lang="en-US" sz="3600" dirty="0">
                <a:solidFill>
                  <a:srgbClr val="FF0000"/>
                </a:solidFill>
                <a:latin typeface="+mj-lt"/>
                <a:cs typeface="Times New Roman" panose="02020603050405020304" pitchFamily="18" charset="0"/>
              </a:rPr>
              <a:t> </a:t>
            </a:r>
            <a:r>
              <a:rPr lang="en-US" sz="3600" dirty="0" err="1">
                <a:solidFill>
                  <a:srgbClr val="FF0000"/>
                </a:solidFill>
                <a:latin typeface="+mj-lt"/>
                <a:cs typeface="Times New Roman" panose="02020603050405020304" pitchFamily="18" charset="0"/>
              </a:rPr>
              <a:t>Kitô</a:t>
            </a:r>
            <a:r>
              <a:rPr lang="en-US" sz="3600" dirty="0">
                <a:solidFill>
                  <a:srgbClr val="FF0000"/>
                </a:solidFill>
                <a:latin typeface="+mj-lt"/>
                <a:cs typeface="Times New Roman" panose="02020603050405020304" pitchFamily="18" charset="0"/>
              </a:rPr>
              <a:t>.</a:t>
            </a:r>
          </a:p>
          <a:p>
            <a:pPr marL="0" indent="0" algn="just" eaLnBrk="1" hangingPunct="1">
              <a:lnSpc>
                <a:spcPct val="145000"/>
              </a:lnSpc>
              <a:buNone/>
            </a:pPr>
            <a:r>
              <a:rPr lang="vi-VN" sz="3600" dirty="0">
                <a:solidFill>
                  <a:srgbClr val="FF0000"/>
                </a:solidFill>
                <a:latin typeface="+mj-lt"/>
                <a:cs typeface="Times New Roman" panose="02020603050405020304" pitchFamily="18" charset="0"/>
              </a:rPr>
              <a:t>B:</a:t>
            </a:r>
            <a:r>
              <a:rPr lang="vi-VN" sz="3600" dirty="0">
                <a:solidFill>
                  <a:srgbClr val="003399"/>
                </a:solidFill>
                <a:latin typeface="+mj-lt"/>
                <a:cs typeface="Times New Roman" panose="02020603050405020304" pitchFamily="18" charset="0"/>
              </a:rPr>
              <a:t> </a:t>
            </a:r>
            <a:r>
              <a:rPr lang="vi-VN" sz="3600" dirty="0">
                <a:solidFill>
                  <a:srgbClr val="006600"/>
                </a:solidFill>
                <a:latin typeface="+mj-lt"/>
                <a:cs typeface="Times New Roman" panose="02020603050405020304" pitchFamily="18" charset="0"/>
              </a:rPr>
              <a:t>Lạy Chúa là Thiên Chúa, là Chiên Thiên Chúa là Con Đức Chúa Cha.</a:t>
            </a:r>
          </a:p>
        </p:txBody>
      </p:sp>
    </p:spTree>
    <p:extLst>
      <p:ext uri="{BB962C8B-B14F-4D97-AF65-F5344CB8AC3E}">
        <p14:creationId xmlns:p14="http://schemas.microsoft.com/office/powerpoint/2010/main" val="29109444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br>
              <a:rPr lang="en-US" sz="3000" dirty="0">
                <a:solidFill>
                  <a:srgbClr val="003399"/>
                </a:solidFill>
                <a:latin typeface="+mj-lt"/>
              </a:rPr>
            </a:br>
            <a:endParaRPr lang="en-US" sz="3000" dirty="0">
              <a:solidFill>
                <a:srgbClr val="003399"/>
              </a:solidFill>
              <a:latin typeface="+mj-lt"/>
            </a:endParaRPr>
          </a:p>
        </p:txBody>
      </p:sp>
      <p:sp>
        <p:nvSpPr>
          <p:cNvPr id="87043" name="Rectangle 3"/>
          <p:cNvSpPr>
            <a:spLocks noGrp="1" noChangeArrowheads="1"/>
          </p:cNvSpPr>
          <p:nvPr>
            <p:ph type="body" idx="1"/>
          </p:nvPr>
        </p:nvSpPr>
        <p:spPr>
          <a:xfrm>
            <a:off x="0" y="516731"/>
            <a:ext cx="6858000" cy="3986213"/>
          </a:xfrm>
        </p:spPr>
        <p:txBody>
          <a:bodyPr anchor="ctr" anchorCtr="0"/>
          <a:lstStyle/>
          <a:p>
            <a:pPr marL="0" indent="0" algn="just" eaLnBrk="1" hangingPunct="1">
              <a:lnSpc>
                <a:spcPct val="145000"/>
              </a:lnSpc>
              <a:buNone/>
            </a:pPr>
            <a:r>
              <a:rPr lang="en-US" sz="4050" u="sng" dirty="0">
                <a:solidFill>
                  <a:srgbClr val="FF0000"/>
                </a:solidFill>
                <a:latin typeface="+mj-lt"/>
                <a:cs typeface="Times New Roman" panose="02020603050405020304" pitchFamily="18" charset="0"/>
              </a:rPr>
              <a:t>A:</a:t>
            </a:r>
            <a:r>
              <a:rPr lang="en-US" sz="4050" dirty="0">
                <a:solidFill>
                  <a:srgbClr val="003399"/>
                </a:solidFill>
                <a:latin typeface="+mj-lt"/>
                <a:cs typeface="Times New Roman" panose="02020603050405020304" pitchFamily="18" charset="0"/>
              </a:rPr>
              <a:t> </a:t>
            </a:r>
            <a:r>
              <a:rPr lang="en-US" sz="4050" dirty="0" err="1">
                <a:solidFill>
                  <a:srgbClr val="006600"/>
                </a:solidFill>
                <a:latin typeface="+mj-lt"/>
                <a:cs typeface="Times New Roman" panose="02020603050405020304" pitchFamily="18" charset="0"/>
              </a:rPr>
              <a:t>Chúa</a:t>
            </a:r>
            <a:r>
              <a:rPr lang="en-US" sz="4050" dirty="0">
                <a:solidFill>
                  <a:srgbClr val="006600"/>
                </a:solidFill>
                <a:latin typeface="+mj-lt"/>
                <a:cs typeface="Times New Roman" panose="02020603050405020304" pitchFamily="18" charset="0"/>
              </a:rPr>
              <a:t> </a:t>
            </a:r>
            <a:r>
              <a:rPr lang="en-US" sz="4050" dirty="0" err="1">
                <a:solidFill>
                  <a:srgbClr val="006600"/>
                </a:solidFill>
                <a:latin typeface="+mj-lt"/>
                <a:cs typeface="Times New Roman" panose="02020603050405020304" pitchFamily="18" charset="0"/>
              </a:rPr>
              <a:t>xóa</a:t>
            </a:r>
            <a:r>
              <a:rPr lang="en-US" sz="4050" dirty="0">
                <a:solidFill>
                  <a:srgbClr val="006600"/>
                </a:solidFill>
                <a:latin typeface="+mj-lt"/>
                <a:cs typeface="Times New Roman" panose="02020603050405020304" pitchFamily="18" charset="0"/>
              </a:rPr>
              <a:t> </a:t>
            </a:r>
            <a:r>
              <a:rPr lang="en-US" sz="4050" dirty="0" err="1">
                <a:solidFill>
                  <a:srgbClr val="006600"/>
                </a:solidFill>
                <a:latin typeface="+mj-lt"/>
                <a:cs typeface="Times New Roman" panose="02020603050405020304" pitchFamily="18" charset="0"/>
              </a:rPr>
              <a:t>tội</a:t>
            </a:r>
            <a:r>
              <a:rPr lang="en-US" sz="4050" dirty="0">
                <a:solidFill>
                  <a:srgbClr val="006600"/>
                </a:solidFill>
                <a:latin typeface="+mj-lt"/>
                <a:cs typeface="Times New Roman" panose="02020603050405020304" pitchFamily="18" charset="0"/>
              </a:rPr>
              <a:t> </a:t>
            </a:r>
            <a:r>
              <a:rPr lang="en-US" sz="4050" dirty="0" err="1">
                <a:solidFill>
                  <a:srgbClr val="006600"/>
                </a:solidFill>
                <a:latin typeface="+mj-lt"/>
                <a:cs typeface="Times New Roman" panose="02020603050405020304" pitchFamily="18" charset="0"/>
              </a:rPr>
              <a:t>trần</a:t>
            </a:r>
            <a:r>
              <a:rPr lang="en-US" sz="4050" dirty="0">
                <a:solidFill>
                  <a:srgbClr val="006600"/>
                </a:solidFill>
                <a:latin typeface="+mj-lt"/>
                <a:cs typeface="Times New Roman" panose="02020603050405020304" pitchFamily="18" charset="0"/>
              </a:rPr>
              <a:t> </a:t>
            </a:r>
            <a:r>
              <a:rPr lang="en-US" sz="4050" dirty="0" err="1">
                <a:solidFill>
                  <a:srgbClr val="006600"/>
                </a:solidFill>
                <a:latin typeface="+mj-lt"/>
                <a:cs typeface="Times New Roman" panose="02020603050405020304" pitchFamily="18" charset="0"/>
              </a:rPr>
              <a:t>gian</a:t>
            </a:r>
            <a:r>
              <a:rPr lang="en-US" sz="4050" dirty="0">
                <a:solidFill>
                  <a:srgbClr val="006600"/>
                </a:solidFill>
                <a:latin typeface="+mj-lt"/>
                <a:cs typeface="Times New Roman" panose="02020603050405020304" pitchFamily="18" charset="0"/>
              </a:rPr>
              <a:t>, </a:t>
            </a:r>
            <a:r>
              <a:rPr lang="en-US" sz="4050" dirty="0" err="1">
                <a:solidFill>
                  <a:srgbClr val="006600"/>
                </a:solidFill>
                <a:latin typeface="+mj-lt"/>
                <a:cs typeface="Times New Roman" panose="02020603050405020304" pitchFamily="18" charset="0"/>
              </a:rPr>
              <a:t>xin</a:t>
            </a:r>
            <a:r>
              <a:rPr lang="en-US" sz="4050" dirty="0">
                <a:solidFill>
                  <a:srgbClr val="006600"/>
                </a:solidFill>
                <a:latin typeface="+mj-lt"/>
                <a:cs typeface="Times New Roman" panose="02020603050405020304" pitchFamily="18" charset="0"/>
              </a:rPr>
              <a:t> </a:t>
            </a:r>
            <a:r>
              <a:rPr lang="en-US" sz="4050" dirty="0" err="1">
                <a:solidFill>
                  <a:srgbClr val="006600"/>
                </a:solidFill>
                <a:latin typeface="+mj-lt"/>
                <a:cs typeface="Times New Roman" panose="02020603050405020304" pitchFamily="18" charset="0"/>
              </a:rPr>
              <a:t>thương</a:t>
            </a:r>
            <a:r>
              <a:rPr lang="en-US" sz="4050" dirty="0">
                <a:solidFill>
                  <a:srgbClr val="006600"/>
                </a:solidFill>
                <a:latin typeface="+mj-lt"/>
                <a:cs typeface="Times New Roman" panose="02020603050405020304" pitchFamily="18" charset="0"/>
              </a:rPr>
              <a:t> </a:t>
            </a:r>
            <a:r>
              <a:rPr lang="en-US" sz="4050" dirty="0" err="1">
                <a:solidFill>
                  <a:srgbClr val="006600"/>
                </a:solidFill>
                <a:latin typeface="+mj-lt"/>
                <a:cs typeface="Times New Roman" panose="02020603050405020304" pitchFamily="18" charset="0"/>
              </a:rPr>
              <a:t>xót</a:t>
            </a:r>
            <a:r>
              <a:rPr lang="en-US" sz="4050" dirty="0">
                <a:solidFill>
                  <a:srgbClr val="006600"/>
                </a:solidFill>
                <a:latin typeface="+mj-lt"/>
                <a:cs typeface="Times New Roman" panose="02020603050405020304" pitchFamily="18" charset="0"/>
              </a:rPr>
              <a:t> </a:t>
            </a:r>
            <a:r>
              <a:rPr lang="en-US" sz="4050" dirty="0" err="1">
                <a:solidFill>
                  <a:srgbClr val="006600"/>
                </a:solidFill>
                <a:latin typeface="+mj-lt"/>
                <a:cs typeface="Times New Roman" panose="02020603050405020304" pitchFamily="18" charset="0"/>
              </a:rPr>
              <a:t>chúng</a:t>
            </a:r>
            <a:r>
              <a:rPr lang="en-US" sz="4050" dirty="0">
                <a:solidFill>
                  <a:srgbClr val="006600"/>
                </a:solidFill>
                <a:latin typeface="+mj-lt"/>
                <a:cs typeface="Times New Roman" panose="02020603050405020304" pitchFamily="18" charset="0"/>
              </a:rPr>
              <a:t> con.</a:t>
            </a:r>
          </a:p>
          <a:p>
            <a:pPr marL="0" indent="0" algn="just" eaLnBrk="1" hangingPunct="1">
              <a:lnSpc>
                <a:spcPct val="145000"/>
              </a:lnSpc>
              <a:buNone/>
            </a:pPr>
            <a:r>
              <a:rPr lang="en-US" sz="4050" u="sng" dirty="0">
                <a:solidFill>
                  <a:srgbClr val="FF0000"/>
                </a:solidFill>
                <a:latin typeface="+mj-lt"/>
                <a:cs typeface="Times New Roman" panose="02020603050405020304" pitchFamily="18" charset="0"/>
              </a:rPr>
              <a:t>B:</a:t>
            </a:r>
            <a:r>
              <a:rPr lang="en-US" sz="4050" dirty="0">
                <a:solidFill>
                  <a:srgbClr val="003399"/>
                </a:solidFill>
                <a:latin typeface="+mj-lt"/>
                <a:cs typeface="Times New Roman" panose="02020603050405020304" pitchFamily="18" charset="0"/>
              </a:rPr>
              <a:t> </a:t>
            </a:r>
            <a:r>
              <a:rPr lang="en-US" sz="4050" dirty="0" err="1">
                <a:solidFill>
                  <a:srgbClr val="006600"/>
                </a:solidFill>
                <a:latin typeface="+mj-lt"/>
                <a:cs typeface="Times New Roman" panose="02020603050405020304" pitchFamily="18" charset="0"/>
              </a:rPr>
              <a:t>Chúa</a:t>
            </a:r>
            <a:r>
              <a:rPr lang="en-US" sz="4050" dirty="0">
                <a:solidFill>
                  <a:srgbClr val="006600"/>
                </a:solidFill>
                <a:latin typeface="+mj-lt"/>
                <a:cs typeface="Times New Roman" panose="02020603050405020304" pitchFamily="18" charset="0"/>
              </a:rPr>
              <a:t> </a:t>
            </a:r>
            <a:r>
              <a:rPr lang="en-US" sz="4050" dirty="0" err="1">
                <a:solidFill>
                  <a:srgbClr val="006600"/>
                </a:solidFill>
                <a:latin typeface="+mj-lt"/>
                <a:cs typeface="Times New Roman" panose="02020603050405020304" pitchFamily="18" charset="0"/>
              </a:rPr>
              <a:t>xóa</a:t>
            </a:r>
            <a:r>
              <a:rPr lang="en-US" sz="4050" dirty="0">
                <a:solidFill>
                  <a:srgbClr val="006600"/>
                </a:solidFill>
                <a:latin typeface="+mj-lt"/>
                <a:cs typeface="Times New Roman" panose="02020603050405020304" pitchFamily="18" charset="0"/>
              </a:rPr>
              <a:t> </a:t>
            </a:r>
            <a:r>
              <a:rPr lang="en-US" sz="4050" dirty="0" err="1">
                <a:solidFill>
                  <a:srgbClr val="006600"/>
                </a:solidFill>
                <a:latin typeface="+mj-lt"/>
                <a:cs typeface="Times New Roman" panose="02020603050405020304" pitchFamily="18" charset="0"/>
              </a:rPr>
              <a:t>tội</a:t>
            </a:r>
            <a:r>
              <a:rPr lang="en-US" sz="4050" dirty="0">
                <a:solidFill>
                  <a:srgbClr val="006600"/>
                </a:solidFill>
                <a:latin typeface="+mj-lt"/>
                <a:cs typeface="Times New Roman" panose="02020603050405020304" pitchFamily="18" charset="0"/>
              </a:rPr>
              <a:t> </a:t>
            </a:r>
            <a:r>
              <a:rPr lang="en-US" sz="4050" dirty="0" err="1">
                <a:solidFill>
                  <a:srgbClr val="006600"/>
                </a:solidFill>
                <a:latin typeface="+mj-lt"/>
                <a:cs typeface="Times New Roman" panose="02020603050405020304" pitchFamily="18" charset="0"/>
              </a:rPr>
              <a:t>trần</a:t>
            </a:r>
            <a:r>
              <a:rPr lang="en-US" sz="4050" dirty="0">
                <a:solidFill>
                  <a:srgbClr val="006600"/>
                </a:solidFill>
                <a:latin typeface="+mj-lt"/>
                <a:cs typeface="Times New Roman" panose="02020603050405020304" pitchFamily="18" charset="0"/>
              </a:rPr>
              <a:t> </a:t>
            </a:r>
            <a:r>
              <a:rPr lang="en-US" sz="4050" dirty="0" err="1">
                <a:solidFill>
                  <a:srgbClr val="006600"/>
                </a:solidFill>
                <a:latin typeface="+mj-lt"/>
                <a:cs typeface="Times New Roman" panose="02020603050405020304" pitchFamily="18" charset="0"/>
              </a:rPr>
              <a:t>gian</a:t>
            </a:r>
            <a:r>
              <a:rPr lang="en-US" sz="4050" dirty="0">
                <a:solidFill>
                  <a:srgbClr val="006600"/>
                </a:solidFill>
                <a:latin typeface="+mj-lt"/>
                <a:cs typeface="Times New Roman" panose="02020603050405020304" pitchFamily="18" charset="0"/>
              </a:rPr>
              <a:t>, </a:t>
            </a:r>
            <a:r>
              <a:rPr lang="en-US" sz="4050" dirty="0" err="1">
                <a:solidFill>
                  <a:srgbClr val="006600"/>
                </a:solidFill>
                <a:latin typeface="+mj-lt"/>
                <a:cs typeface="Times New Roman" panose="02020603050405020304" pitchFamily="18" charset="0"/>
              </a:rPr>
              <a:t>xin</a:t>
            </a:r>
            <a:r>
              <a:rPr lang="en-US" sz="4050" dirty="0">
                <a:solidFill>
                  <a:srgbClr val="006600"/>
                </a:solidFill>
                <a:latin typeface="+mj-lt"/>
                <a:cs typeface="Times New Roman" panose="02020603050405020304" pitchFamily="18" charset="0"/>
              </a:rPr>
              <a:t> </a:t>
            </a:r>
            <a:r>
              <a:rPr lang="en-US" sz="4050" dirty="0" err="1">
                <a:solidFill>
                  <a:srgbClr val="006600"/>
                </a:solidFill>
                <a:latin typeface="+mj-lt"/>
                <a:cs typeface="Times New Roman" panose="02020603050405020304" pitchFamily="18" charset="0"/>
              </a:rPr>
              <a:t>nhậm</a:t>
            </a:r>
            <a:r>
              <a:rPr lang="en-US" sz="4050" dirty="0">
                <a:solidFill>
                  <a:srgbClr val="006600"/>
                </a:solidFill>
                <a:latin typeface="+mj-lt"/>
                <a:cs typeface="Times New Roman" panose="02020603050405020304" pitchFamily="18" charset="0"/>
              </a:rPr>
              <a:t> </a:t>
            </a:r>
            <a:r>
              <a:rPr lang="en-US" sz="4050" dirty="0" err="1">
                <a:solidFill>
                  <a:srgbClr val="006600"/>
                </a:solidFill>
                <a:latin typeface="+mj-lt"/>
                <a:cs typeface="Times New Roman" panose="02020603050405020304" pitchFamily="18" charset="0"/>
              </a:rPr>
              <a:t>lời</a:t>
            </a:r>
            <a:r>
              <a:rPr lang="en-US" sz="4050" dirty="0">
                <a:solidFill>
                  <a:srgbClr val="006600"/>
                </a:solidFill>
                <a:latin typeface="+mj-lt"/>
                <a:cs typeface="Times New Roman" panose="02020603050405020304" pitchFamily="18" charset="0"/>
              </a:rPr>
              <a:t> </a:t>
            </a:r>
            <a:r>
              <a:rPr lang="en-US" sz="4050" dirty="0" err="1">
                <a:solidFill>
                  <a:srgbClr val="006600"/>
                </a:solidFill>
                <a:latin typeface="+mj-lt"/>
                <a:cs typeface="Times New Roman" panose="02020603050405020304" pitchFamily="18" charset="0"/>
              </a:rPr>
              <a:t>chúng</a:t>
            </a:r>
            <a:r>
              <a:rPr lang="en-US" sz="4050" dirty="0">
                <a:solidFill>
                  <a:srgbClr val="006600"/>
                </a:solidFill>
                <a:latin typeface="+mj-lt"/>
                <a:cs typeface="Times New Roman" panose="02020603050405020304" pitchFamily="18" charset="0"/>
              </a:rPr>
              <a:t> con </a:t>
            </a:r>
            <a:r>
              <a:rPr lang="en-US" sz="4050" dirty="0" err="1">
                <a:solidFill>
                  <a:srgbClr val="006600"/>
                </a:solidFill>
                <a:latin typeface="+mj-lt"/>
                <a:cs typeface="Times New Roman" panose="02020603050405020304" pitchFamily="18" charset="0"/>
              </a:rPr>
              <a:t>cầu</a:t>
            </a:r>
            <a:r>
              <a:rPr lang="en-US" sz="4050" dirty="0">
                <a:solidFill>
                  <a:srgbClr val="006600"/>
                </a:solidFill>
                <a:latin typeface="+mj-lt"/>
                <a:cs typeface="Times New Roman" panose="02020603050405020304" pitchFamily="18" charset="0"/>
              </a:rPr>
              <a:t> </a:t>
            </a:r>
            <a:r>
              <a:rPr lang="en-US" sz="4050" dirty="0" err="1">
                <a:solidFill>
                  <a:srgbClr val="006600"/>
                </a:solidFill>
                <a:latin typeface="+mj-lt"/>
                <a:cs typeface="Times New Roman" panose="02020603050405020304" pitchFamily="18" charset="0"/>
              </a:rPr>
              <a:t>khẩn</a:t>
            </a:r>
            <a:r>
              <a:rPr lang="en-US" sz="4050" dirty="0">
                <a:solidFill>
                  <a:srgbClr val="006600"/>
                </a:solidFill>
                <a:latin typeface="+mj-lt"/>
                <a:cs typeface="Times New Roman" panose="02020603050405020304" pitchFamily="18" charset="0"/>
              </a:rPr>
              <a:t>.</a:t>
            </a:r>
          </a:p>
        </p:txBody>
      </p:sp>
    </p:spTree>
    <p:extLst>
      <p:ext uri="{BB962C8B-B14F-4D97-AF65-F5344CB8AC3E}">
        <p14:creationId xmlns:p14="http://schemas.microsoft.com/office/powerpoint/2010/main" val="37249857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br>
              <a:rPr lang="en-US" sz="3000" dirty="0">
                <a:solidFill>
                  <a:srgbClr val="003399"/>
                </a:solidFill>
                <a:latin typeface="+mj-lt"/>
              </a:rPr>
            </a:br>
            <a:endParaRPr lang="en-US" sz="3000" dirty="0">
              <a:solidFill>
                <a:srgbClr val="003399"/>
              </a:solidFill>
              <a:latin typeface="+mj-lt"/>
            </a:endParaRPr>
          </a:p>
        </p:txBody>
      </p:sp>
      <p:sp>
        <p:nvSpPr>
          <p:cNvPr id="89091" name="Rectangle 3"/>
          <p:cNvSpPr>
            <a:spLocks noGrp="1" noChangeArrowheads="1"/>
          </p:cNvSpPr>
          <p:nvPr>
            <p:ph type="body" idx="1"/>
          </p:nvPr>
        </p:nvSpPr>
        <p:spPr>
          <a:xfrm>
            <a:off x="0" y="645319"/>
            <a:ext cx="6858000" cy="3857625"/>
          </a:xfrm>
        </p:spPr>
        <p:txBody>
          <a:bodyPr anchor="ctr" anchorCtr="0"/>
          <a:lstStyle/>
          <a:p>
            <a:pPr marL="0" indent="0" algn="just" eaLnBrk="1" hangingPunct="1">
              <a:lnSpc>
                <a:spcPct val="150000"/>
              </a:lnSpc>
              <a:buNone/>
            </a:pPr>
            <a:r>
              <a:rPr lang="en-US" sz="3600" u="sng" dirty="0">
                <a:solidFill>
                  <a:srgbClr val="FF0000"/>
                </a:solidFill>
                <a:latin typeface="+mj-lt"/>
                <a:cs typeface="Times New Roman" panose="02020603050405020304" pitchFamily="18" charset="0"/>
              </a:rPr>
              <a:t>A:</a:t>
            </a:r>
            <a:r>
              <a:rPr lang="en-US" sz="3600" dirty="0">
                <a:solidFill>
                  <a:srgbClr val="003399"/>
                </a:solidFill>
                <a:latin typeface="+mj-lt"/>
                <a:cs typeface="Times New Roman" panose="02020603050405020304" pitchFamily="18" charset="0"/>
              </a:rPr>
              <a:t> </a:t>
            </a:r>
            <a:r>
              <a:rPr lang="en-US" sz="3600" dirty="0" err="1">
                <a:solidFill>
                  <a:srgbClr val="006600"/>
                </a:solidFill>
                <a:latin typeface="+mj-lt"/>
                <a:cs typeface="Times New Roman" panose="02020603050405020304" pitchFamily="18" charset="0"/>
              </a:rPr>
              <a:t>Chúa</a:t>
            </a:r>
            <a:r>
              <a:rPr lang="en-US" sz="3600" dirty="0">
                <a:solidFill>
                  <a:srgbClr val="006600"/>
                </a:solidFill>
                <a:latin typeface="+mj-lt"/>
                <a:cs typeface="Times New Roman" panose="02020603050405020304" pitchFamily="18" charset="0"/>
              </a:rPr>
              <a:t> </a:t>
            </a:r>
            <a:r>
              <a:rPr lang="en-US" sz="3600" dirty="0" err="1">
                <a:solidFill>
                  <a:srgbClr val="006600"/>
                </a:solidFill>
                <a:latin typeface="+mj-lt"/>
                <a:cs typeface="Times New Roman" panose="02020603050405020304" pitchFamily="18" charset="0"/>
              </a:rPr>
              <a:t>ngự</a:t>
            </a:r>
            <a:r>
              <a:rPr lang="en-US" sz="3600" dirty="0">
                <a:solidFill>
                  <a:srgbClr val="006600"/>
                </a:solidFill>
                <a:latin typeface="+mj-lt"/>
                <a:cs typeface="Times New Roman" panose="02020603050405020304" pitchFamily="18" charset="0"/>
              </a:rPr>
              <a:t> </a:t>
            </a:r>
            <a:r>
              <a:rPr lang="en-US" sz="3600" dirty="0" err="1">
                <a:solidFill>
                  <a:srgbClr val="006600"/>
                </a:solidFill>
                <a:latin typeface="+mj-lt"/>
                <a:cs typeface="Times New Roman" panose="02020603050405020304" pitchFamily="18" charset="0"/>
              </a:rPr>
              <a:t>bên</a:t>
            </a:r>
            <a:r>
              <a:rPr lang="en-US" sz="3600" dirty="0">
                <a:solidFill>
                  <a:srgbClr val="006600"/>
                </a:solidFill>
                <a:latin typeface="+mj-lt"/>
                <a:cs typeface="Times New Roman" panose="02020603050405020304" pitchFamily="18" charset="0"/>
              </a:rPr>
              <a:t> </a:t>
            </a:r>
            <a:r>
              <a:rPr lang="en-US" sz="3600" dirty="0" err="1">
                <a:solidFill>
                  <a:srgbClr val="006600"/>
                </a:solidFill>
                <a:latin typeface="+mj-lt"/>
                <a:cs typeface="Times New Roman" panose="02020603050405020304" pitchFamily="18" charset="0"/>
              </a:rPr>
              <a:t>hữu</a:t>
            </a:r>
            <a:r>
              <a:rPr lang="en-US" sz="3600" dirty="0">
                <a:solidFill>
                  <a:srgbClr val="006600"/>
                </a:solidFill>
                <a:latin typeface="+mj-lt"/>
                <a:cs typeface="Times New Roman" panose="02020603050405020304" pitchFamily="18" charset="0"/>
              </a:rPr>
              <a:t> </a:t>
            </a:r>
            <a:r>
              <a:rPr lang="en-US" sz="3600" dirty="0" err="1">
                <a:solidFill>
                  <a:srgbClr val="006600"/>
                </a:solidFill>
                <a:latin typeface="+mj-lt"/>
                <a:cs typeface="Times New Roman" panose="02020603050405020304" pitchFamily="18" charset="0"/>
              </a:rPr>
              <a:t>Đức</a:t>
            </a:r>
            <a:r>
              <a:rPr lang="en-US" sz="3600" dirty="0">
                <a:solidFill>
                  <a:srgbClr val="006600"/>
                </a:solidFill>
                <a:latin typeface="+mj-lt"/>
                <a:cs typeface="Times New Roman" panose="02020603050405020304" pitchFamily="18" charset="0"/>
              </a:rPr>
              <a:t> </a:t>
            </a:r>
            <a:r>
              <a:rPr lang="en-US" sz="3600" dirty="0" err="1">
                <a:solidFill>
                  <a:srgbClr val="006600"/>
                </a:solidFill>
                <a:latin typeface="+mj-lt"/>
                <a:cs typeface="Times New Roman" panose="02020603050405020304" pitchFamily="18" charset="0"/>
              </a:rPr>
              <a:t>Chúa</a:t>
            </a:r>
            <a:r>
              <a:rPr lang="en-US" sz="3600" dirty="0">
                <a:solidFill>
                  <a:srgbClr val="006600"/>
                </a:solidFill>
                <a:latin typeface="+mj-lt"/>
                <a:cs typeface="Times New Roman" panose="02020603050405020304" pitchFamily="18" charset="0"/>
              </a:rPr>
              <a:t> Cha, </a:t>
            </a:r>
            <a:r>
              <a:rPr lang="en-US" sz="3600" dirty="0" err="1">
                <a:solidFill>
                  <a:srgbClr val="006600"/>
                </a:solidFill>
                <a:latin typeface="+mj-lt"/>
                <a:cs typeface="Times New Roman" panose="02020603050405020304" pitchFamily="18" charset="0"/>
              </a:rPr>
              <a:t>xin</a:t>
            </a:r>
            <a:r>
              <a:rPr lang="en-US" sz="3600" dirty="0">
                <a:solidFill>
                  <a:srgbClr val="006600"/>
                </a:solidFill>
                <a:latin typeface="+mj-lt"/>
                <a:cs typeface="Times New Roman" panose="02020603050405020304" pitchFamily="18" charset="0"/>
              </a:rPr>
              <a:t> </a:t>
            </a:r>
            <a:r>
              <a:rPr lang="en-US" sz="3600" dirty="0" err="1">
                <a:solidFill>
                  <a:srgbClr val="006600"/>
                </a:solidFill>
                <a:latin typeface="+mj-lt"/>
                <a:cs typeface="Times New Roman" panose="02020603050405020304" pitchFamily="18" charset="0"/>
              </a:rPr>
              <a:t>thương</a:t>
            </a:r>
            <a:r>
              <a:rPr lang="en-US" sz="3600" dirty="0">
                <a:solidFill>
                  <a:srgbClr val="006600"/>
                </a:solidFill>
                <a:latin typeface="+mj-lt"/>
                <a:cs typeface="Times New Roman" panose="02020603050405020304" pitchFamily="18" charset="0"/>
              </a:rPr>
              <a:t> </a:t>
            </a:r>
            <a:r>
              <a:rPr lang="en-US" sz="3600" dirty="0" err="1">
                <a:solidFill>
                  <a:srgbClr val="006600"/>
                </a:solidFill>
                <a:latin typeface="+mj-lt"/>
                <a:cs typeface="Times New Roman" panose="02020603050405020304" pitchFamily="18" charset="0"/>
              </a:rPr>
              <a:t>xót</a:t>
            </a:r>
            <a:r>
              <a:rPr lang="en-US" sz="3600" dirty="0">
                <a:solidFill>
                  <a:srgbClr val="006600"/>
                </a:solidFill>
                <a:latin typeface="+mj-lt"/>
                <a:cs typeface="Times New Roman" panose="02020603050405020304" pitchFamily="18" charset="0"/>
              </a:rPr>
              <a:t> </a:t>
            </a:r>
            <a:r>
              <a:rPr lang="en-US" sz="3600" dirty="0" err="1">
                <a:solidFill>
                  <a:srgbClr val="006600"/>
                </a:solidFill>
                <a:latin typeface="+mj-lt"/>
                <a:cs typeface="Times New Roman" panose="02020603050405020304" pitchFamily="18" charset="0"/>
              </a:rPr>
              <a:t>chúng</a:t>
            </a:r>
            <a:r>
              <a:rPr lang="en-US" sz="3600" dirty="0">
                <a:solidFill>
                  <a:srgbClr val="006600"/>
                </a:solidFill>
                <a:latin typeface="+mj-lt"/>
                <a:cs typeface="Times New Roman" panose="02020603050405020304" pitchFamily="18" charset="0"/>
              </a:rPr>
              <a:t> con.</a:t>
            </a:r>
          </a:p>
          <a:p>
            <a:pPr marL="0" indent="0" algn="just" eaLnBrk="1" hangingPunct="1">
              <a:lnSpc>
                <a:spcPct val="150000"/>
              </a:lnSpc>
              <a:buNone/>
            </a:pPr>
            <a:r>
              <a:rPr lang="vi-VN" sz="3600" u="sng" dirty="0">
                <a:solidFill>
                  <a:srgbClr val="FF0000"/>
                </a:solidFill>
                <a:latin typeface="+mj-lt"/>
                <a:cs typeface="Times New Roman" panose="02020603050405020304" pitchFamily="18" charset="0"/>
              </a:rPr>
              <a:t>B:</a:t>
            </a:r>
            <a:r>
              <a:rPr lang="vi-VN" sz="3600" dirty="0">
                <a:solidFill>
                  <a:srgbClr val="003399"/>
                </a:solidFill>
                <a:latin typeface="+mj-lt"/>
                <a:cs typeface="Times New Roman" panose="02020603050405020304" pitchFamily="18" charset="0"/>
              </a:rPr>
              <a:t> </a:t>
            </a:r>
            <a:r>
              <a:rPr lang="vi-VN" sz="3600" dirty="0">
                <a:solidFill>
                  <a:srgbClr val="006600"/>
                </a:solidFill>
                <a:latin typeface="+mj-lt"/>
                <a:cs typeface="Times New Roman" panose="02020603050405020304" pitchFamily="18" charset="0"/>
              </a:rPr>
              <a:t>Vì lạy </a:t>
            </a:r>
            <a:r>
              <a:rPr lang="vi-VN" sz="3600" dirty="0">
                <a:solidFill>
                  <a:srgbClr val="FF0000"/>
                </a:solidFill>
                <a:latin typeface="+mj-lt"/>
                <a:cs typeface="Times New Roman" panose="02020603050405020304" pitchFamily="18" charset="0"/>
              </a:rPr>
              <a:t>Chúa Giêsu Kitô, </a:t>
            </a:r>
            <a:r>
              <a:rPr lang="vi-VN" sz="3600" dirty="0">
                <a:solidFill>
                  <a:srgbClr val="006600"/>
                </a:solidFill>
                <a:latin typeface="+mj-lt"/>
                <a:cs typeface="Times New Roman" panose="02020603050405020304" pitchFamily="18" charset="0"/>
              </a:rPr>
              <a:t>chỉ có Chúa là Đấng Thánh.</a:t>
            </a:r>
          </a:p>
        </p:txBody>
      </p:sp>
    </p:spTree>
    <p:extLst>
      <p:ext uri="{BB962C8B-B14F-4D97-AF65-F5344CB8AC3E}">
        <p14:creationId xmlns:p14="http://schemas.microsoft.com/office/powerpoint/2010/main" val="27683059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br>
              <a:rPr lang="en-US" sz="3000" dirty="0">
                <a:solidFill>
                  <a:srgbClr val="003399"/>
                </a:solidFill>
                <a:latin typeface="+mj-lt"/>
              </a:rPr>
            </a:br>
            <a:endParaRPr lang="en-US" sz="3000" dirty="0">
              <a:solidFill>
                <a:srgbClr val="003399"/>
              </a:solidFill>
              <a:latin typeface="+mj-lt"/>
            </a:endParaRPr>
          </a:p>
        </p:txBody>
      </p:sp>
      <p:sp>
        <p:nvSpPr>
          <p:cNvPr id="91139" name="Rectangle 3"/>
          <p:cNvSpPr>
            <a:spLocks noGrp="1" noChangeArrowheads="1"/>
          </p:cNvSpPr>
          <p:nvPr>
            <p:ph type="body" idx="1"/>
          </p:nvPr>
        </p:nvSpPr>
        <p:spPr>
          <a:xfrm>
            <a:off x="0" y="645319"/>
            <a:ext cx="6858000" cy="3857625"/>
          </a:xfrm>
        </p:spPr>
        <p:txBody>
          <a:bodyPr anchor="ctr" anchorCtr="0"/>
          <a:lstStyle/>
          <a:p>
            <a:pPr marL="0" indent="0" algn="just" eaLnBrk="1" hangingPunct="1">
              <a:lnSpc>
                <a:spcPct val="140000"/>
              </a:lnSpc>
              <a:buNone/>
            </a:pPr>
            <a:r>
              <a:rPr lang="en-US" sz="3300" dirty="0" err="1">
                <a:solidFill>
                  <a:srgbClr val="006600"/>
                </a:solidFill>
                <a:latin typeface="+mj-lt"/>
                <a:cs typeface="Times New Roman" panose="02020603050405020304" pitchFamily="18" charset="0"/>
              </a:rPr>
              <a:t>Chỉ</a:t>
            </a:r>
            <a:r>
              <a:rPr lang="en-US" sz="3300" dirty="0">
                <a:solidFill>
                  <a:srgbClr val="006600"/>
                </a:solidFill>
                <a:latin typeface="+mj-lt"/>
                <a:cs typeface="Times New Roman" panose="02020603050405020304" pitchFamily="18" charset="0"/>
              </a:rPr>
              <a:t> </a:t>
            </a:r>
            <a:r>
              <a:rPr lang="en-US" sz="3300" dirty="0" err="1">
                <a:solidFill>
                  <a:srgbClr val="006600"/>
                </a:solidFill>
                <a:latin typeface="+mj-lt"/>
                <a:cs typeface="Times New Roman" panose="02020603050405020304" pitchFamily="18" charset="0"/>
              </a:rPr>
              <a:t>có</a:t>
            </a:r>
            <a:r>
              <a:rPr lang="en-US" sz="3300" dirty="0">
                <a:solidFill>
                  <a:srgbClr val="006600"/>
                </a:solidFill>
                <a:latin typeface="+mj-lt"/>
                <a:cs typeface="Times New Roman" panose="02020603050405020304" pitchFamily="18" charset="0"/>
              </a:rPr>
              <a:t> </a:t>
            </a:r>
            <a:r>
              <a:rPr lang="en-US" sz="3300" dirty="0" err="1">
                <a:solidFill>
                  <a:srgbClr val="006600"/>
                </a:solidFill>
                <a:latin typeface="+mj-lt"/>
                <a:cs typeface="Times New Roman" panose="02020603050405020304" pitchFamily="18" charset="0"/>
              </a:rPr>
              <a:t>Chúa</a:t>
            </a:r>
            <a:r>
              <a:rPr lang="en-US" sz="3300" dirty="0">
                <a:solidFill>
                  <a:srgbClr val="006600"/>
                </a:solidFill>
                <a:latin typeface="+mj-lt"/>
                <a:cs typeface="Times New Roman" panose="02020603050405020304" pitchFamily="18" charset="0"/>
              </a:rPr>
              <a:t> </a:t>
            </a:r>
            <a:r>
              <a:rPr lang="en-US" sz="3300" dirty="0" err="1">
                <a:solidFill>
                  <a:srgbClr val="006600"/>
                </a:solidFill>
                <a:latin typeface="+mj-lt"/>
                <a:cs typeface="Times New Roman" panose="02020603050405020304" pitchFamily="18" charset="0"/>
              </a:rPr>
              <a:t>là</a:t>
            </a:r>
            <a:r>
              <a:rPr lang="en-US" sz="3300" dirty="0">
                <a:solidFill>
                  <a:srgbClr val="006600"/>
                </a:solidFill>
                <a:latin typeface="+mj-lt"/>
                <a:cs typeface="Times New Roman" panose="02020603050405020304" pitchFamily="18" charset="0"/>
              </a:rPr>
              <a:t> </a:t>
            </a:r>
            <a:r>
              <a:rPr lang="en-US" sz="3300" dirty="0" err="1">
                <a:solidFill>
                  <a:srgbClr val="006600"/>
                </a:solidFill>
                <a:latin typeface="+mj-lt"/>
                <a:cs typeface="Times New Roman" panose="02020603050405020304" pitchFamily="18" charset="0"/>
              </a:rPr>
              <a:t>Chúa</a:t>
            </a:r>
            <a:r>
              <a:rPr lang="en-US" sz="3300" dirty="0">
                <a:solidFill>
                  <a:srgbClr val="006600"/>
                </a:solidFill>
                <a:latin typeface="+mj-lt"/>
                <a:cs typeface="Times New Roman" panose="02020603050405020304" pitchFamily="18" charset="0"/>
              </a:rPr>
              <a:t>, </a:t>
            </a:r>
            <a:r>
              <a:rPr lang="en-US" sz="3300" dirty="0" err="1">
                <a:solidFill>
                  <a:srgbClr val="006600"/>
                </a:solidFill>
                <a:latin typeface="+mj-lt"/>
                <a:cs typeface="Times New Roman" panose="02020603050405020304" pitchFamily="18" charset="0"/>
              </a:rPr>
              <a:t>chỉ</a:t>
            </a:r>
            <a:r>
              <a:rPr lang="en-US" sz="3300" dirty="0">
                <a:solidFill>
                  <a:srgbClr val="006600"/>
                </a:solidFill>
                <a:latin typeface="+mj-lt"/>
                <a:cs typeface="Times New Roman" panose="02020603050405020304" pitchFamily="18" charset="0"/>
              </a:rPr>
              <a:t> </a:t>
            </a:r>
            <a:r>
              <a:rPr lang="en-US" sz="3300" dirty="0" err="1">
                <a:solidFill>
                  <a:srgbClr val="006600"/>
                </a:solidFill>
                <a:latin typeface="+mj-lt"/>
                <a:cs typeface="Times New Roman" panose="02020603050405020304" pitchFamily="18" charset="0"/>
              </a:rPr>
              <a:t>có</a:t>
            </a:r>
            <a:r>
              <a:rPr lang="en-US" sz="3300" dirty="0">
                <a:solidFill>
                  <a:srgbClr val="006600"/>
                </a:solidFill>
                <a:latin typeface="+mj-lt"/>
                <a:cs typeface="Times New Roman" panose="02020603050405020304" pitchFamily="18" charset="0"/>
              </a:rPr>
              <a:t> </a:t>
            </a:r>
            <a:r>
              <a:rPr lang="en-US" sz="3300" dirty="0" err="1">
                <a:solidFill>
                  <a:srgbClr val="006600"/>
                </a:solidFill>
                <a:latin typeface="+mj-lt"/>
                <a:cs typeface="Times New Roman" panose="02020603050405020304" pitchFamily="18" charset="0"/>
              </a:rPr>
              <a:t>Chúa</a:t>
            </a:r>
            <a:r>
              <a:rPr lang="en-US" sz="3300" dirty="0">
                <a:solidFill>
                  <a:srgbClr val="006600"/>
                </a:solidFill>
                <a:latin typeface="+mj-lt"/>
                <a:cs typeface="Times New Roman" panose="02020603050405020304" pitchFamily="18" charset="0"/>
              </a:rPr>
              <a:t> </a:t>
            </a:r>
            <a:r>
              <a:rPr lang="en-US" sz="3300" dirty="0" err="1">
                <a:solidFill>
                  <a:srgbClr val="006600"/>
                </a:solidFill>
                <a:latin typeface="+mj-lt"/>
                <a:cs typeface="Times New Roman" panose="02020603050405020304" pitchFamily="18" charset="0"/>
              </a:rPr>
              <a:t>là</a:t>
            </a:r>
            <a:r>
              <a:rPr lang="en-US" sz="3300" dirty="0">
                <a:solidFill>
                  <a:srgbClr val="006600"/>
                </a:solidFill>
                <a:latin typeface="+mj-lt"/>
                <a:cs typeface="Times New Roman" panose="02020603050405020304" pitchFamily="18" charset="0"/>
              </a:rPr>
              <a:t> </a:t>
            </a:r>
            <a:r>
              <a:rPr lang="en-US" sz="3300" dirty="0" err="1">
                <a:solidFill>
                  <a:srgbClr val="006600"/>
                </a:solidFill>
                <a:latin typeface="+mj-lt"/>
                <a:cs typeface="Times New Roman" panose="02020603050405020304" pitchFamily="18" charset="0"/>
              </a:rPr>
              <a:t>đấng</a:t>
            </a:r>
            <a:r>
              <a:rPr lang="en-US" sz="3300" dirty="0">
                <a:solidFill>
                  <a:srgbClr val="006600"/>
                </a:solidFill>
                <a:latin typeface="+mj-lt"/>
                <a:cs typeface="Times New Roman" panose="02020603050405020304" pitchFamily="18" charset="0"/>
              </a:rPr>
              <a:t> </a:t>
            </a:r>
            <a:r>
              <a:rPr lang="en-US" sz="3300" dirty="0" err="1">
                <a:solidFill>
                  <a:srgbClr val="006600"/>
                </a:solidFill>
                <a:latin typeface="+mj-lt"/>
                <a:cs typeface="Times New Roman" panose="02020603050405020304" pitchFamily="18" charset="0"/>
              </a:rPr>
              <a:t>tối</a:t>
            </a:r>
            <a:r>
              <a:rPr lang="en-US" sz="3300" dirty="0">
                <a:solidFill>
                  <a:srgbClr val="006600"/>
                </a:solidFill>
                <a:latin typeface="+mj-lt"/>
                <a:cs typeface="Times New Roman" panose="02020603050405020304" pitchFamily="18" charset="0"/>
              </a:rPr>
              <a:t> </a:t>
            </a:r>
            <a:r>
              <a:rPr lang="en-US" sz="3300" dirty="0" err="1">
                <a:solidFill>
                  <a:srgbClr val="006600"/>
                </a:solidFill>
                <a:latin typeface="+mj-lt"/>
                <a:cs typeface="Times New Roman" panose="02020603050405020304" pitchFamily="18" charset="0"/>
              </a:rPr>
              <a:t>cao</a:t>
            </a:r>
            <a:r>
              <a:rPr lang="en-US" sz="3300" dirty="0">
                <a:solidFill>
                  <a:srgbClr val="006600"/>
                </a:solidFill>
                <a:latin typeface="+mj-lt"/>
                <a:cs typeface="Times New Roman" panose="02020603050405020304" pitchFamily="18" charset="0"/>
              </a:rPr>
              <a:t>.</a:t>
            </a:r>
          </a:p>
          <a:p>
            <a:pPr marL="0" indent="0" algn="just" eaLnBrk="1" hangingPunct="1">
              <a:lnSpc>
                <a:spcPct val="140000"/>
              </a:lnSpc>
              <a:buNone/>
            </a:pPr>
            <a:r>
              <a:rPr lang="vi-VN" sz="3300" u="sng" dirty="0">
                <a:solidFill>
                  <a:srgbClr val="FF0000"/>
                </a:solidFill>
                <a:latin typeface="+mj-lt"/>
                <a:cs typeface="Times New Roman" panose="02020603050405020304" pitchFamily="18" charset="0"/>
              </a:rPr>
              <a:t>A+</a:t>
            </a:r>
            <a:r>
              <a:rPr lang="en-US" sz="3300" u="sng" dirty="0">
                <a:solidFill>
                  <a:srgbClr val="FF0000"/>
                </a:solidFill>
                <a:latin typeface="+mj-lt"/>
                <a:cs typeface="Times New Roman" panose="02020603050405020304" pitchFamily="18" charset="0"/>
              </a:rPr>
              <a:t>B</a:t>
            </a:r>
            <a:r>
              <a:rPr lang="vi-VN" sz="3300" u="sng" dirty="0">
                <a:solidFill>
                  <a:srgbClr val="FF0000"/>
                </a:solidFill>
                <a:latin typeface="+mj-lt"/>
                <a:cs typeface="Times New Roman" panose="02020603050405020304" pitchFamily="18" charset="0"/>
              </a:rPr>
              <a:t>:</a:t>
            </a:r>
            <a:r>
              <a:rPr lang="vi-VN" sz="3300" dirty="0">
                <a:solidFill>
                  <a:srgbClr val="003399"/>
                </a:solidFill>
                <a:latin typeface="+mj-lt"/>
                <a:cs typeface="Times New Roman" panose="02020603050405020304" pitchFamily="18" charset="0"/>
              </a:rPr>
              <a:t> </a:t>
            </a:r>
            <a:r>
              <a:rPr lang="vi-VN" sz="3300" dirty="0">
                <a:solidFill>
                  <a:srgbClr val="006600"/>
                </a:solidFill>
                <a:latin typeface="+mj-lt"/>
                <a:cs typeface="Times New Roman" panose="02020603050405020304" pitchFamily="18" charset="0"/>
              </a:rPr>
              <a:t>Cùng Đức Chúa Thánh Thần trong vinh quang Đức Chúa Cha. </a:t>
            </a:r>
          </a:p>
          <a:p>
            <a:pPr marL="0" indent="0" algn="just" eaLnBrk="1" hangingPunct="1">
              <a:lnSpc>
                <a:spcPct val="140000"/>
              </a:lnSpc>
              <a:buNone/>
            </a:pPr>
            <a:r>
              <a:rPr lang="vi-VN" sz="3300" u="sng" dirty="0">
                <a:solidFill>
                  <a:srgbClr val="FF0000"/>
                </a:solidFill>
                <a:latin typeface="+mj-lt"/>
                <a:cs typeface="Times New Roman" panose="02020603050405020304" pitchFamily="18" charset="0"/>
              </a:rPr>
              <a:t>Amen.</a:t>
            </a:r>
          </a:p>
        </p:txBody>
      </p:sp>
    </p:spTree>
    <p:extLst>
      <p:ext uri="{BB962C8B-B14F-4D97-AF65-F5344CB8AC3E}">
        <p14:creationId xmlns:p14="http://schemas.microsoft.com/office/powerpoint/2010/main" val="37726010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Autofit/>
          </a:bodyPr>
          <a:lstStyle/>
          <a:p>
            <a:pPr algn="just" fontAlgn="base"/>
            <a:r>
              <a:rPr lang="en-US" sz="5400" u="sng" dirty="0">
                <a:solidFill>
                  <a:srgbClr val="FF0000"/>
                </a:solidFill>
                <a:cs typeface="Times New Roman" pitchFamily="18" charset="0"/>
              </a:rPr>
              <a:t>Đk:</a:t>
            </a:r>
            <a:r>
              <a:rPr lang="en-US" sz="6000" dirty="0">
                <a:solidFill>
                  <a:srgbClr val="003399"/>
                </a:solidFill>
                <a:cs typeface="Times New Roman" pitchFamily="18" charset="0"/>
              </a:rPr>
              <a:t> </a:t>
            </a:r>
            <a:r>
              <a:rPr lang="vi-VN" sz="6600" dirty="0">
                <a:solidFill>
                  <a:srgbClr val="006600"/>
                </a:solidFill>
                <a:latin typeface="+mn-lt"/>
              </a:rPr>
              <a:t>Xin dâng lời tán dương muôn đời.</a:t>
            </a:r>
            <a:endParaRPr lang="en-US" sz="6000" dirty="0">
              <a:solidFill>
                <a:srgbClr val="006600"/>
              </a:solidFill>
              <a:latin typeface="+mn-lt"/>
              <a:cs typeface="Times New Roman" pitchFamily="18" charset="0"/>
            </a:endParaRPr>
          </a:p>
        </p:txBody>
      </p:sp>
    </p:spTree>
    <p:extLst>
      <p:ext uri="{BB962C8B-B14F-4D97-AF65-F5344CB8AC3E}">
        <p14:creationId xmlns:p14="http://schemas.microsoft.com/office/powerpoint/2010/main" val="37543426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b="0" dirty="0">
              <a:effectLst/>
            </a:endParaRPr>
          </a:p>
        </p:txBody>
      </p:sp>
      <p:pic>
        <p:nvPicPr>
          <p:cNvPr id="5" name="Picture 4">
            <a:extLst>
              <a:ext uri="{FF2B5EF4-FFF2-40B4-BE49-F238E27FC236}">
                <a16:creationId xmlns:a16="http://schemas.microsoft.com/office/drawing/2014/main" id="{DC924F2E-400A-4440-8A6E-3D7BEE9060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 y="645320"/>
            <a:ext cx="6675120" cy="3754755"/>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39227242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descr="A poster with a picture of two people&#10;&#10;Description automatically generated">
            <a:extLst>
              <a:ext uri="{FF2B5EF4-FFF2-40B4-BE49-F238E27FC236}">
                <a16:creationId xmlns:a16="http://schemas.microsoft.com/office/drawing/2014/main" id="{2A3B9233-1941-42E9-B67E-5B10DB3E1FB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 y="645320"/>
            <a:ext cx="6675120" cy="3754755"/>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37072247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14350" y="1844279"/>
            <a:ext cx="5829300" cy="826294"/>
          </a:xfrm>
        </p:spPr>
        <p:txBody>
          <a:bodyPr/>
          <a:lstStyle/>
          <a:p>
            <a:pPr eaLnBrk="1" hangingPunct="1">
              <a:defRPr/>
            </a:pPr>
            <a:br>
              <a:rPr lang="en-US" b="0" dirty="0">
                <a:effectLst/>
                <a:latin typeface="+mj-lt"/>
              </a:rPr>
            </a:br>
            <a:endParaRPr lang="en-US" b="0" dirty="0">
              <a:effectLst/>
              <a:latin typeface="+mj-lt"/>
            </a:endParaRPr>
          </a:p>
        </p:txBody>
      </p:sp>
      <p:sp>
        <p:nvSpPr>
          <p:cNvPr id="3075" name="Rectangle 3"/>
          <p:cNvSpPr>
            <a:spLocks noGrp="1" noChangeArrowheads="1"/>
          </p:cNvSpPr>
          <p:nvPr>
            <p:ph type="subTitle" idx="1"/>
          </p:nvPr>
        </p:nvSpPr>
        <p:spPr>
          <a:xfrm>
            <a:off x="0" y="658416"/>
            <a:ext cx="6858000" cy="3857625"/>
          </a:xfrm>
        </p:spPr>
        <p:txBody>
          <a:bodyPr/>
          <a:lstStyle/>
          <a:p>
            <a:pPr eaLnBrk="1" hangingPunct="1">
              <a:lnSpc>
                <a:spcPct val="105000"/>
              </a:lnSpc>
              <a:defRPr/>
            </a:pPr>
            <a:r>
              <a:rPr lang="en-US" sz="3600" dirty="0">
                <a:solidFill>
                  <a:srgbClr val="FF0000"/>
                </a:solidFill>
                <a:latin typeface="+mj-lt"/>
                <a:cs typeface="Tahoma" pitchFamily="34" charset="0"/>
              </a:rPr>
              <a:t>Đáp Ca</a:t>
            </a:r>
          </a:p>
          <a:p>
            <a:pPr eaLnBrk="1" hangingPunct="1">
              <a:lnSpc>
                <a:spcPct val="105000"/>
              </a:lnSpc>
              <a:defRPr/>
            </a:pPr>
            <a:r>
              <a:rPr lang="en-US" sz="3600" dirty="0" err="1">
                <a:solidFill>
                  <a:srgbClr val="FF0000"/>
                </a:solidFill>
                <a:latin typeface="+mj-lt"/>
                <a:cs typeface="Tahoma" pitchFamily="34" charset="0"/>
              </a:rPr>
              <a:t>Tôn</a:t>
            </a:r>
            <a:r>
              <a:rPr lang="en-US" sz="3600" dirty="0">
                <a:solidFill>
                  <a:srgbClr val="FF0000"/>
                </a:solidFill>
                <a:latin typeface="+mj-lt"/>
                <a:cs typeface="Tahoma" pitchFamily="34" charset="0"/>
              </a:rPr>
              <a:t> </a:t>
            </a:r>
            <a:r>
              <a:rPr lang="en-US" sz="3600" dirty="0" err="1">
                <a:solidFill>
                  <a:srgbClr val="FF0000"/>
                </a:solidFill>
                <a:latin typeface="+mj-lt"/>
                <a:cs typeface="Tahoma" pitchFamily="34" charset="0"/>
              </a:rPr>
              <a:t>Vình</a:t>
            </a:r>
            <a:r>
              <a:rPr lang="en-US" sz="3600" dirty="0">
                <a:solidFill>
                  <a:srgbClr val="FF0000"/>
                </a:solidFill>
                <a:latin typeface="+mj-lt"/>
                <a:cs typeface="Tahoma" pitchFamily="34" charset="0"/>
              </a:rPr>
              <a:t> Chúa</a:t>
            </a:r>
          </a:p>
          <a:p>
            <a:pPr eaLnBrk="1" hangingPunct="1">
              <a:lnSpc>
                <a:spcPct val="105000"/>
              </a:lnSpc>
              <a:defRPr/>
            </a:pPr>
            <a:r>
              <a:rPr lang="en-US" sz="3600" dirty="0">
                <a:solidFill>
                  <a:srgbClr val="FF0000"/>
                </a:solidFill>
                <a:latin typeface="+mj-lt"/>
                <a:cs typeface="Tahoma" pitchFamily="34" charset="0"/>
              </a:rPr>
              <a:t>Chúa </a:t>
            </a:r>
            <a:r>
              <a:rPr lang="en-US" sz="3600" dirty="0" err="1">
                <a:solidFill>
                  <a:srgbClr val="FF0000"/>
                </a:solidFill>
                <a:latin typeface="+mj-lt"/>
                <a:cs typeface="Tahoma" pitchFamily="34" charset="0"/>
              </a:rPr>
              <a:t>Nhật</a:t>
            </a:r>
            <a:r>
              <a:rPr lang="en-US" sz="3600" dirty="0">
                <a:solidFill>
                  <a:srgbClr val="FF0000"/>
                </a:solidFill>
                <a:latin typeface="+mj-lt"/>
                <a:cs typeface="Tahoma" pitchFamily="34" charset="0"/>
              </a:rPr>
              <a:t> </a:t>
            </a:r>
            <a:r>
              <a:rPr lang="en-US" sz="3600" dirty="0" err="1">
                <a:solidFill>
                  <a:srgbClr val="FF0000"/>
                </a:solidFill>
                <a:latin typeface="+mj-lt"/>
                <a:cs typeface="Tahoma" pitchFamily="34" charset="0"/>
              </a:rPr>
              <a:t>Lễ</a:t>
            </a:r>
            <a:r>
              <a:rPr lang="en-US" sz="3600" dirty="0">
                <a:solidFill>
                  <a:srgbClr val="FF0000"/>
                </a:solidFill>
                <a:latin typeface="+mj-lt"/>
                <a:cs typeface="Tahoma" pitchFamily="34" charset="0"/>
              </a:rPr>
              <a:t> Chúa Ba </a:t>
            </a:r>
            <a:r>
              <a:rPr lang="en-US" sz="3600" dirty="0" err="1">
                <a:solidFill>
                  <a:srgbClr val="FF0000"/>
                </a:solidFill>
                <a:latin typeface="+mj-lt"/>
                <a:cs typeface="Tahoma" pitchFamily="34" charset="0"/>
              </a:rPr>
              <a:t>Ngôi</a:t>
            </a:r>
            <a:endParaRPr lang="en-US" sz="3600" dirty="0">
              <a:solidFill>
                <a:srgbClr val="FF0000"/>
              </a:solidFill>
              <a:latin typeface="+mj-lt"/>
              <a:cs typeface="Tahoma" pitchFamily="34" charset="0"/>
            </a:endParaRPr>
          </a:p>
          <a:p>
            <a:pPr eaLnBrk="1" hangingPunct="1">
              <a:lnSpc>
                <a:spcPct val="105000"/>
              </a:lnSpc>
              <a:defRPr/>
            </a:pPr>
            <a:r>
              <a:rPr lang="en-US" sz="3600" i="1" dirty="0" err="1">
                <a:solidFill>
                  <a:srgbClr val="003399"/>
                </a:solidFill>
                <a:latin typeface="+mj-lt"/>
                <a:cs typeface="Tahoma" pitchFamily="34" charset="0"/>
              </a:rPr>
              <a:t>Lm</a:t>
            </a:r>
            <a:r>
              <a:rPr lang="en-US" sz="3600" i="1" dirty="0">
                <a:solidFill>
                  <a:srgbClr val="003399"/>
                </a:solidFill>
                <a:latin typeface="+mj-lt"/>
                <a:cs typeface="Tahoma" pitchFamily="34" charset="0"/>
              </a:rPr>
              <a:t>. Kim Long</a:t>
            </a:r>
          </a:p>
          <a:p>
            <a:pPr eaLnBrk="1" hangingPunct="1">
              <a:lnSpc>
                <a:spcPct val="105000"/>
              </a:lnSpc>
              <a:defRPr/>
            </a:pPr>
            <a:r>
              <a:rPr lang="en-US" sz="3600" i="1" dirty="0">
                <a:solidFill>
                  <a:srgbClr val="003399"/>
                </a:solidFill>
                <a:latin typeface="+mj-lt"/>
                <a:cs typeface="Tahoma" pitchFamily="34" charset="0"/>
              </a:rPr>
              <a:t>04 </a:t>
            </a:r>
            <a:r>
              <a:rPr lang="en-US" sz="3600" i="1" dirty="0" err="1">
                <a:solidFill>
                  <a:srgbClr val="003399"/>
                </a:solidFill>
                <a:latin typeface="+mj-lt"/>
                <a:cs typeface="Tahoma" pitchFamily="34" charset="0"/>
              </a:rPr>
              <a:t>câu</a:t>
            </a:r>
            <a:endParaRPr lang="en-US" sz="3300" i="1" dirty="0">
              <a:solidFill>
                <a:srgbClr val="003399"/>
              </a:solidFill>
              <a:latin typeface="+mj-lt"/>
              <a:cs typeface="Tahoma" pitchFamily="34" charset="0"/>
            </a:endParaRPr>
          </a:p>
        </p:txBody>
      </p:sp>
      <p:sp>
        <p:nvSpPr>
          <p:cNvPr id="3076" name="Rectangle 4"/>
          <p:cNvSpPr>
            <a:spLocks noChangeArrowheads="1"/>
          </p:cNvSpPr>
          <p:nvPr/>
        </p:nvSpPr>
        <p:spPr bwMode="auto">
          <a:xfrm>
            <a:off x="2643188" y="658416"/>
            <a:ext cx="290464"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1350">
                <a:solidFill>
                  <a:srgbClr val="000000"/>
                </a:solidFill>
              </a:rPr>
              <a:t>  </a:t>
            </a:r>
          </a:p>
        </p:txBody>
      </p:sp>
    </p:spTree>
    <p:extLst>
      <p:ext uri="{BB962C8B-B14F-4D97-AF65-F5344CB8AC3E}">
        <p14:creationId xmlns:p14="http://schemas.microsoft.com/office/powerpoint/2010/main" val="36828982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Autofit/>
          </a:bodyPr>
          <a:lstStyle/>
          <a:p>
            <a:pPr algn="just" fontAlgn="base"/>
            <a:r>
              <a:rPr lang="en-US" sz="5400" u="sng" dirty="0">
                <a:solidFill>
                  <a:srgbClr val="FF0000"/>
                </a:solidFill>
                <a:cs typeface="Times New Roman" pitchFamily="18" charset="0"/>
              </a:rPr>
              <a:t>Đk:</a:t>
            </a:r>
            <a:r>
              <a:rPr lang="en-US" sz="6000" dirty="0">
                <a:solidFill>
                  <a:srgbClr val="003399"/>
                </a:solidFill>
                <a:cs typeface="Times New Roman" pitchFamily="18" charset="0"/>
              </a:rPr>
              <a:t> </a:t>
            </a:r>
            <a:r>
              <a:rPr lang="vi-VN" sz="6600" dirty="0">
                <a:solidFill>
                  <a:srgbClr val="006600"/>
                </a:solidFill>
                <a:latin typeface="+mn-lt"/>
              </a:rPr>
              <a:t>Xin dâng lời tán dương muôn đời.</a:t>
            </a:r>
            <a:endParaRPr lang="en-US" sz="6000" dirty="0">
              <a:solidFill>
                <a:srgbClr val="006600"/>
              </a:solidFill>
              <a:latin typeface="+mn-lt"/>
              <a:cs typeface="Times New Roman" pitchFamily="18" charset="0"/>
            </a:endParaRPr>
          </a:p>
        </p:txBody>
      </p:sp>
    </p:spTree>
    <p:extLst>
      <p:ext uri="{BB962C8B-B14F-4D97-AF65-F5344CB8AC3E}">
        <p14:creationId xmlns:p14="http://schemas.microsoft.com/office/powerpoint/2010/main" val="31614699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19"/>
            <a:ext cx="6858000" cy="3857624"/>
          </a:xfrm>
        </p:spPr>
        <p:txBody>
          <a:bodyPr>
            <a:noAutofit/>
          </a:bodyPr>
          <a:lstStyle/>
          <a:p>
            <a:pPr algn="just"/>
            <a:r>
              <a:rPr lang="en-US" sz="4050" u="sng" dirty="0">
                <a:solidFill>
                  <a:srgbClr val="FF0000"/>
                </a:solidFill>
                <a:cs typeface="Times New Roman" pitchFamily="18" charset="0"/>
              </a:rPr>
              <a:t>Tk1:</a:t>
            </a:r>
            <a:r>
              <a:rPr lang="en-US" sz="4050" dirty="0">
                <a:solidFill>
                  <a:srgbClr val="FF0000"/>
                </a:solidFill>
                <a:cs typeface="Times New Roman" pitchFamily="18" charset="0"/>
              </a:rPr>
              <a:t> </a:t>
            </a:r>
            <a:r>
              <a:rPr lang="vi-VN" sz="4050" dirty="0">
                <a:solidFill>
                  <a:srgbClr val="006600"/>
                </a:solidFill>
              </a:rPr>
              <a:t>Tôn vinh Chúa là Thiên Chúa tổ tiên chúng con, xin dâng lời tán dương muôn đời. Chúc tụng Ngài, ôi danh thánh Ngài thật hiển vinh, xin dâng lời tán dương muôn đời.</a:t>
            </a:r>
            <a:endParaRPr lang="en-US" sz="4050" dirty="0">
              <a:solidFill>
                <a:srgbClr val="006600"/>
              </a:solidFill>
              <a:cs typeface="Times New Roman" pitchFamily="18" charset="0"/>
            </a:endParaRPr>
          </a:p>
        </p:txBody>
      </p:sp>
    </p:spTree>
    <p:extLst>
      <p:ext uri="{BB962C8B-B14F-4D97-AF65-F5344CB8AC3E}">
        <p14:creationId xmlns:p14="http://schemas.microsoft.com/office/powerpoint/2010/main" val="11133982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Autofit/>
          </a:bodyPr>
          <a:lstStyle/>
          <a:p>
            <a:pPr algn="just" fontAlgn="base"/>
            <a:r>
              <a:rPr lang="en-US" sz="5400" u="sng" dirty="0">
                <a:solidFill>
                  <a:srgbClr val="FF0000"/>
                </a:solidFill>
                <a:cs typeface="Times New Roman" pitchFamily="18" charset="0"/>
              </a:rPr>
              <a:t>Đk:</a:t>
            </a:r>
            <a:r>
              <a:rPr lang="en-US" sz="6000" dirty="0">
                <a:solidFill>
                  <a:srgbClr val="003399"/>
                </a:solidFill>
                <a:cs typeface="Times New Roman" pitchFamily="18" charset="0"/>
              </a:rPr>
              <a:t> </a:t>
            </a:r>
            <a:r>
              <a:rPr lang="vi-VN" sz="6600" dirty="0">
                <a:solidFill>
                  <a:srgbClr val="006600"/>
                </a:solidFill>
                <a:latin typeface="+mn-lt"/>
              </a:rPr>
              <a:t>Xin dâng lời tán dương muôn đời.</a:t>
            </a:r>
            <a:endParaRPr lang="en-US" sz="6000" dirty="0">
              <a:solidFill>
                <a:srgbClr val="006600"/>
              </a:solidFill>
              <a:latin typeface="+mn-lt"/>
              <a:cs typeface="Times New Roman" pitchFamily="18" charset="0"/>
            </a:endParaRPr>
          </a:p>
        </p:txBody>
      </p:sp>
    </p:spTree>
    <p:extLst>
      <p:ext uri="{BB962C8B-B14F-4D97-AF65-F5344CB8AC3E}">
        <p14:creationId xmlns:p14="http://schemas.microsoft.com/office/powerpoint/2010/main" val="10465937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Autofit/>
          </a:bodyPr>
          <a:lstStyle/>
          <a:p>
            <a:pPr algn="just" fontAlgn="base"/>
            <a:r>
              <a:rPr lang="en-US" sz="4050" u="sng" dirty="0">
                <a:solidFill>
                  <a:srgbClr val="FF0000"/>
                </a:solidFill>
                <a:latin typeface="+mn-lt"/>
                <a:cs typeface="Times New Roman" pitchFamily="18" charset="0"/>
              </a:rPr>
              <a:t>Tk2:</a:t>
            </a:r>
            <a:r>
              <a:rPr lang="en-US" sz="4050" dirty="0">
                <a:solidFill>
                  <a:srgbClr val="FF0000"/>
                </a:solidFill>
                <a:latin typeface="+mn-lt"/>
                <a:cs typeface="Times New Roman" pitchFamily="18" charset="0"/>
              </a:rPr>
              <a:t> </a:t>
            </a:r>
            <a:r>
              <a:rPr lang="vi-VN" sz="4050" dirty="0">
                <a:solidFill>
                  <a:srgbClr val="006600"/>
                </a:solidFill>
                <a:latin typeface="+mn-lt"/>
              </a:rPr>
              <a:t>Tôn vinh Chúa từ trong thánh điện ngợp ánh quang, xin dâng lời tán dương muôn đời. Chúc tụng Ngàitrên ngai báu cửu trùng vút cao, xin dâng lời tán dương muôn đời.</a:t>
            </a:r>
            <a:endParaRPr lang="en-US" sz="4050" dirty="0">
              <a:solidFill>
                <a:srgbClr val="006600"/>
              </a:solidFill>
              <a:latin typeface="+mn-lt"/>
              <a:cs typeface="Times New Roman" pitchFamily="18" charset="0"/>
            </a:endParaRPr>
          </a:p>
        </p:txBody>
      </p:sp>
    </p:spTree>
    <p:extLst>
      <p:ext uri="{BB962C8B-B14F-4D97-AF65-F5344CB8AC3E}">
        <p14:creationId xmlns:p14="http://schemas.microsoft.com/office/powerpoint/2010/main" val="42598246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Autofit/>
          </a:bodyPr>
          <a:lstStyle/>
          <a:p>
            <a:pPr algn="just" fontAlgn="base"/>
            <a:r>
              <a:rPr lang="en-US" sz="5400" u="sng" dirty="0">
                <a:solidFill>
                  <a:srgbClr val="FF0000"/>
                </a:solidFill>
                <a:cs typeface="Times New Roman" pitchFamily="18" charset="0"/>
              </a:rPr>
              <a:t>Đk:</a:t>
            </a:r>
            <a:r>
              <a:rPr lang="en-US" sz="6000" dirty="0">
                <a:solidFill>
                  <a:srgbClr val="003399"/>
                </a:solidFill>
                <a:cs typeface="Times New Roman" pitchFamily="18" charset="0"/>
              </a:rPr>
              <a:t> </a:t>
            </a:r>
            <a:r>
              <a:rPr lang="vi-VN" sz="6600" dirty="0">
                <a:solidFill>
                  <a:srgbClr val="006600"/>
                </a:solidFill>
                <a:latin typeface="+mn-lt"/>
              </a:rPr>
              <a:t>Xin dâng lời tán dương muôn đời.</a:t>
            </a:r>
            <a:endParaRPr lang="en-US" sz="6000" dirty="0">
              <a:solidFill>
                <a:srgbClr val="006600"/>
              </a:solidFill>
              <a:latin typeface="+mn-lt"/>
              <a:cs typeface="Times New Roman" pitchFamily="18" charset="0"/>
            </a:endParaRPr>
          </a:p>
        </p:txBody>
      </p:sp>
    </p:spTree>
    <p:extLst>
      <p:ext uri="{BB962C8B-B14F-4D97-AF65-F5344CB8AC3E}">
        <p14:creationId xmlns:p14="http://schemas.microsoft.com/office/powerpoint/2010/main" val="10465937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Autofit/>
          </a:bodyPr>
          <a:lstStyle/>
          <a:p>
            <a:pPr algn="just"/>
            <a:r>
              <a:rPr lang="en-US" sz="4050" u="sng" dirty="0">
                <a:solidFill>
                  <a:srgbClr val="FF0000"/>
                </a:solidFill>
                <a:cs typeface="Times New Roman" pitchFamily="18" charset="0"/>
              </a:rPr>
              <a:t>Tk3:</a:t>
            </a:r>
            <a:r>
              <a:rPr lang="en-US" sz="4050" dirty="0">
                <a:solidFill>
                  <a:srgbClr val="003399"/>
                </a:solidFill>
                <a:cs typeface="Times New Roman" pitchFamily="18" charset="0"/>
              </a:rPr>
              <a:t> </a:t>
            </a:r>
            <a:r>
              <a:rPr lang="vi-VN" sz="4050" dirty="0">
                <a:solidFill>
                  <a:srgbClr val="006600"/>
                </a:solidFill>
              </a:rPr>
              <a:t>Tôn vinh Chúa ngự trên các thần hộ giá đây, xin dâng lời tán dương muôn đời. Chúc tụng Ngài luôn coi thấu lòng vực thẳm sâu, xin dâng lời tán dương muôn đời.</a:t>
            </a:r>
            <a:endParaRPr lang="en-US" sz="4050" dirty="0">
              <a:solidFill>
                <a:srgbClr val="006600"/>
              </a:solidFill>
              <a:cs typeface="Times New Roman" pitchFamily="18" charset="0"/>
            </a:endParaRPr>
          </a:p>
        </p:txBody>
      </p:sp>
    </p:spTree>
    <p:extLst>
      <p:ext uri="{BB962C8B-B14F-4D97-AF65-F5344CB8AC3E}">
        <p14:creationId xmlns:p14="http://schemas.microsoft.com/office/powerpoint/2010/main" val="3689167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Autofit/>
          </a:bodyPr>
          <a:lstStyle/>
          <a:p>
            <a:pPr algn="just" fontAlgn="base"/>
            <a:r>
              <a:rPr lang="en-US" sz="5400" u="sng" dirty="0">
                <a:solidFill>
                  <a:srgbClr val="FF0000"/>
                </a:solidFill>
                <a:cs typeface="Times New Roman" pitchFamily="18" charset="0"/>
              </a:rPr>
              <a:t>Đk:</a:t>
            </a:r>
            <a:r>
              <a:rPr lang="en-US" sz="6000" dirty="0">
                <a:solidFill>
                  <a:srgbClr val="003399"/>
                </a:solidFill>
                <a:cs typeface="Times New Roman" pitchFamily="18" charset="0"/>
              </a:rPr>
              <a:t> </a:t>
            </a:r>
            <a:r>
              <a:rPr lang="vi-VN" sz="6600" dirty="0">
                <a:solidFill>
                  <a:srgbClr val="006600"/>
                </a:solidFill>
                <a:latin typeface="+mn-lt"/>
              </a:rPr>
              <a:t>Xin dâng lời tán dương muôn đời.</a:t>
            </a:r>
            <a:endParaRPr lang="en-US" sz="6000" dirty="0">
              <a:solidFill>
                <a:srgbClr val="006600"/>
              </a:solidFill>
              <a:latin typeface="+mn-lt"/>
              <a:cs typeface="Times New Roman" pitchFamily="18" charset="0"/>
            </a:endParaRPr>
          </a:p>
        </p:txBody>
      </p:sp>
    </p:spTree>
    <p:extLst>
      <p:ext uri="{BB962C8B-B14F-4D97-AF65-F5344CB8AC3E}">
        <p14:creationId xmlns:p14="http://schemas.microsoft.com/office/powerpoint/2010/main" val="10465937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514350" y="1844279"/>
            <a:ext cx="5829300" cy="826294"/>
          </a:xfrm>
        </p:spPr>
        <p:txBody>
          <a:bodyPr/>
          <a:lstStyle/>
          <a:p>
            <a:pPr eaLnBrk="1" hangingPunct="1">
              <a:defRPr/>
            </a:pPr>
            <a:br>
              <a:rPr lang="en-US" b="0" dirty="0">
                <a:effectLst/>
                <a:latin typeface="+mj-lt"/>
              </a:rPr>
            </a:br>
            <a:endParaRPr lang="en-US" b="0" dirty="0">
              <a:effectLst/>
              <a:latin typeface="+mj-lt"/>
            </a:endParaRPr>
          </a:p>
        </p:txBody>
      </p:sp>
      <p:sp>
        <p:nvSpPr>
          <p:cNvPr id="16387" name="Rectangle 3"/>
          <p:cNvSpPr>
            <a:spLocks noGrp="1" noChangeArrowheads="1"/>
          </p:cNvSpPr>
          <p:nvPr>
            <p:ph type="subTitle" idx="1"/>
          </p:nvPr>
        </p:nvSpPr>
        <p:spPr>
          <a:xfrm>
            <a:off x="0" y="645319"/>
            <a:ext cx="6858000" cy="3857625"/>
          </a:xfrm>
        </p:spPr>
        <p:txBody>
          <a:bodyPr anchor="ctr" anchorCtr="0"/>
          <a:lstStyle/>
          <a:p>
            <a:pPr algn="just" eaLnBrk="1" hangingPunct="1">
              <a:lnSpc>
                <a:spcPct val="105000"/>
              </a:lnSpc>
              <a:defRPr/>
            </a:pPr>
            <a:r>
              <a:rPr lang="en-US" sz="3900" u="sng" dirty="0">
                <a:solidFill>
                  <a:srgbClr val="FF0000"/>
                </a:solidFill>
                <a:latin typeface="+mj-lt"/>
                <a:cs typeface="Times New Roman" pitchFamily="18" charset="0"/>
              </a:rPr>
              <a:t>Alleluia-alleluia:</a:t>
            </a:r>
            <a:r>
              <a:rPr lang="en-US" sz="3900" dirty="0">
                <a:solidFill>
                  <a:srgbClr val="0000CC"/>
                </a:solidFill>
                <a:latin typeface="+mj-lt"/>
                <a:cs typeface="Times New Roman" pitchFamily="18" charset="0"/>
              </a:rPr>
              <a:t> </a:t>
            </a:r>
            <a:r>
              <a:rPr lang="en-US" sz="3900" dirty="0">
                <a:solidFill>
                  <a:srgbClr val="006600"/>
                </a:solidFill>
                <a:latin typeface="+mj-lt"/>
                <a:cs typeface="Times New Roman" pitchFamily="18" charset="0"/>
              </a:rPr>
              <a:t>Xin </a:t>
            </a:r>
            <a:r>
              <a:rPr lang="en-US" sz="3900" dirty="0" err="1">
                <a:solidFill>
                  <a:srgbClr val="006600"/>
                </a:solidFill>
                <a:latin typeface="+mj-lt"/>
                <a:cs typeface="Times New Roman" pitchFamily="18" charset="0"/>
              </a:rPr>
              <a:t>dâng</a:t>
            </a:r>
            <a:r>
              <a:rPr lang="en-US" sz="3900" dirty="0">
                <a:solidFill>
                  <a:srgbClr val="006600"/>
                </a:solidFill>
                <a:latin typeface="+mj-lt"/>
                <a:cs typeface="Times New Roman" pitchFamily="18" charset="0"/>
              </a:rPr>
              <a:t> </a:t>
            </a:r>
            <a:r>
              <a:rPr lang="en-US" sz="3900" dirty="0" err="1">
                <a:solidFill>
                  <a:srgbClr val="006600"/>
                </a:solidFill>
                <a:latin typeface="+mj-lt"/>
                <a:cs typeface="Times New Roman" pitchFamily="18" charset="0"/>
              </a:rPr>
              <a:t>lời</a:t>
            </a:r>
            <a:r>
              <a:rPr lang="en-US" sz="3900" dirty="0">
                <a:solidFill>
                  <a:srgbClr val="006600"/>
                </a:solidFill>
                <a:latin typeface="+mj-lt"/>
                <a:cs typeface="Times New Roman" pitchFamily="18" charset="0"/>
              </a:rPr>
              <a:t> </a:t>
            </a:r>
            <a:r>
              <a:rPr lang="en-US" sz="3900" dirty="0" err="1">
                <a:solidFill>
                  <a:srgbClr val="006600"/>
                </a:solidFill>
                <a:latin typeface="+mj-lt"/>
                <a:cs typeface="Times New Roman" pitchFamily="18" charset="0"/>
              </a:rPr>
              <a:t>tôn</a:t>
            </a:r>
            <a:r>
              <a:rPr lang="en-US" sz="3900" dirty="0">
                <a:solidFill>
                  <a:srgbClr val="006600"/>
                </a:solidFill>
                <a:latin typeface="+mj-lt"/>
                <a:cs typeface="Times New Roman" pitchFamily="18" charset="0"/>
              </a:rPr>
              <a:t> </a:t>
            </a:r>
            <a:r>
              <a:rPr lang="en-US" sz="3900" dirty="0" err="1">
                <a:solidFill>
                  <a:srgbClr val="006600"/>
                </a:solidFill>
                <a:latin typeface="+mj-lt"/>
                <a:cs typeface="Times New Roman" pitchFamily="18" charset="0"/>
              </a:rPr>
              <a:t>vinh</a:t>
            </a:r>
            <a:r>
              <a:rPr lang="en-US" sz="3900" dirty="0">
                <a:solidFill>
                  <a:srgbClr val="006600"/>
                </a:solidFill>
                <a:latin typeface="+mj-lt"/>
                <a:cs typeface="Times New Roman" pitchFamily="18" charset="0"/>
              </a:rPr>
              <a:t> </a:t>
            </a:r>
            <a:r>
              <a:rPr lang="en-US" sz="3900" dirty="0" err="1">
                <a:solidFill>
                  <a:srgbClr val="006600"/>
                </a:solidFill>
                <a:latin typeface="+mj-lt"/>
                <a:cs typeface="Times New Roman" pitchFamily="18" charset="0"/>
              </a:rPr>
              <a:t>chúc</a:t>
            </a:r>
            <a:r>
              <a:rPr lang="en-US" sz="3900" dirty="0">
                <a:solidFill>
                  <a:srgbClr val="006600"/>
                </a:solidFill>
                <a:latin typeface="+mj-lt"/>
                <a:cs typeface="Times New Roman" pitchFamily="18" charset="0"/>
              </a:rPr>
              <a:t> </a:t>
            </a:r>
            <a:r>
              <a:rPr lang="en-US" sz="3900" dirty="0" err="1">
                <a:solidFill>
                  <a:srgbClr val="006600"/>
                </a:solidFill>
                <a:latin typeface="+mj-lt"/>
                <a:cs typeface="Times New Roman" pitchFamily="18" charset="0"/>
              </a:rPr>
              <a:t>tụng</a:t>
            </a:r>
            <a:r>
              <a:rPr lang="en-US" sz="3900" dirty="0">
                <a:solidFill>
                  <a:srgbClr val="006600"/>
                </a:solidFill>
                <a:latin typeface="+mj-lt"/>
                <a:cs typeface="Times New Roman" pitchFamily="18" charset="0"/>
              </a:rPr>
              <a:t> Chúa Cha, Chúa Con </a:t>
            </a:r>
            <a:r>
              <a:rPr lang="en-US" sz="3900" dirty="0" err="1">
                <a:solidFill>
                  <a:srgbClr val="006600"/>
                </a:solidFill>
                <a:latin typeface="+mj-lt"/>
                <a:cs typeface="Times New Roman" pitchFamily="18" charset="0"/>
              </a:rPr>
              <a:t>và</a:t>
            </a:r>
            <a:r>
              <a:rPr lang="en-US" sz="3900" dirty="0">
                <a:solidFill>
                  <a:srgbClr val="006600"/>
                </a:solidFill>
                <a:latin typeface="+mj-lt"/>
                <a:cs typeface="Times New Roman" pitchFamily="18" charset="0"/>
              </a:rPr>
              <a:t> Chúa </a:t>
            </a:r>
            <a:r>
              <a:rPr lang="en-US" sz="3900" dirty="0" err="1">
                <a:solidFill>
                  <a:srgbClr val="006600"/>
                </a:solidFill>
                <a:latin typeface="+mj-lt"/>
                <a:cs typeface="Times New Roman" pitchFamily="18" charset="0"/>
              </a:rPr>
              <a:t>Thánh</a:t>
            </a:r>
            <a:r>
              <a:rPr lang="en-US" sz="3900" dirty="0">
                <a:solidFill>
                  <a:srgbClr val="006600"/>
                </a:solidFill>
                <a:latin typeface="+mj-lt"/>
                <a:cs typeface="Times New Roman" pitchFamily="18" charset="0"/>
              </a:rPr>
              <a:t> </a:t>
            </a:r>
            <a:r>
              <a:rPr lang="en-US" sz="3900" dirty="0" err="1">
                <a:solidFill>
                  <a:srgbClr val="006600"/>
                </a:solidFill>
                <a:latin typeface="+mj-lt"/>
                <a:cs typeface="Times New Roman" pitchFamily="18" charset="0"/>
              </a:rPr>
              <a:t>Thần</a:t>
            </a:r>
            <a:r>
              <a:rPr lang="en-US" sz="3900" dirty="0">
                <a:solidFill>
                  <a:srgbClr val="006600"/>
                </a:solidFill>
                <a:latin typeface="+mj-lt"/>
                <a:cs typeface="Times New Roman" pitchFamily="18" charset="0"/>
              </a:rPr>
              <a:t>, </a:t>
            </a:r>
            <a:r>
              <a:rPr lang="en-US" sz="3900" dirty="0" err="1">
                <a:solidFill>
                  <a:srgbClr val="006600"/>
                </a:solidFill>
                <a:latin typeface="+mj-lt"/>
                <a:cs typeface="Times New Roman" pitchFamily="18" charset="0"/>
              </a:rPr>
              <a:t>là</a:t>
            </a:r>
            <a:r>
              <a:rPr lang="en-US" sz="3900" dirty="0">
                <a:solidFill>
                  <a:srgbClr val="006600"/>
                </a:solidFill>
                <a:latin typeface="+mj-lt"/>
                <a:cs typeface="Times New Roman" pitchFamily="18" charset="0"/>
              </a:rPr>
              <a:t> </a:t>
            </a:r>
            <a:r>
              <a:rPr lang="en-US" sz="3900" dirty="0" err="1">
                <a:solidFill>
                  <a:srgbClr val="006600"/>
                </a:solidFill>
                <a:latin typeface="+mj-lt"/>
                <a:cs typeface="Times New Roman" pitchFamily="18" charset="0"/>
              </a:rPr>
              <a:t>Thiên</a:t>
            </a:r>
            <a:r>
              <a:rPr lang="en-US" sz="3900" dirty="0">
                <a:solidFill>
                  <a:srgbClr val="006600"/>
                </a:solidFill>
                <a:latin typeface="+mj-lt"/>
                <a:cs typeface="Times New Roman" pitchFamily="18" charset="0"/>
              </a:rPr>
              <a:t> Chúa đã </a:t>
            </a:r>
            <a:r>
              <a:rPr lang="en-US" sz="3900" dirty="0" err="1">
                <a:solidFill>
                  <a:srgbClr val="006600"/>
                </a:solidFill>
                <a:latin typeface="+mj-lt"/>
                <a:cs typeface="Times New Roman" pitchFamily="18" charset="0"/>
              </a:rPr>
              <a:t>có</a:t>
            </a:r>
            <a:r>
              <a:rPr lang="en-US" sz="3900" dirty="0">
                <a:solidFill>
                  <a:srgbClr val="006600"/>
                </a:solidFill>
                <a:latin typeface="+mj-lt"/>
                <a:cs typeface="Times New Roman" pitchFamily="18" charset="0"/>
              </a:rPr>
              <a:t>, </a:t>
            </a:r>
            <a:r>
              <a:rPr lang="en-US" sz="3900" dirty="0" err="1">
                <a:solidFill>
                  <a:srgbClr val="006600"/>
                </a:solidFill>
                <a:latin typeface="+mj-lt"/>
                <a:cs typeface="Times New Roman" pitchFamily="18" charset="0"/>
              </a:rPr>
              <a:t>hiện</a:t>
            </a:r>
            <a:r>
              <a:rPr lang="en-US" sz="3900" dirty="0">
                <a:solidFill>
                  <a:srgbClr val="006600"/>
                </a:solidFill>
                <a:latin typeface="+mj-lt"/>
                <a:cs typeface="Times New Roman" pitchFamily="18" charset="0"/>
              </a:rPr>
              <a:t> </a:t>
            </a:r>
            <a:r>
              <a:rPr lang="en-US" sz="3900" dirty="0" err="1">
                <a:solidFill>
                  <a:srgbClr val="006600"/>
                </a:solidFill>
                <a:latin typeface="+mj-lt"/>
                <a:cs typeface="Times New Roman" pitchFamily="18" charset="0"/>
              </a:rPr>
              <a:t>có</a:t>
            </a:r>
            <a:r>
              <a:rPr lang="en-US" sz="3900" dirty="0">
                <a:solidFill>
                  <a:srgbClr val="006600"/>
                </a:solidFill>
                <a:latin typeface="+mj-lt"/>
                <a:cs typeface="Times New Roman" pitchFamily="18" charset="0"/>
              </a:rPr>
              <a:t> </a:t>
            </a:r>
            <a:r>
              <a:rPr lang="en-US" sz="3900" dirty="0" err="1">
                <a:solidFill>
                  <a:srgbClr val="006600"/>
                </a:solidFill>
                <a:latin typeface="+mj-lt"/>
                <a:cs typeface="Times New Roman" pitchFamily="18" charset="0"/>
              </a:rPr>
              <a:t>và</a:t>
            </a:r>
            <a:r>
              <a:rPr lang="en-US" sz="3900" dirty="0">
                <a:solidFill>
                  <a:srgbClr val="006600"/>
                </a:solidFill>
                <a:latin typeface="+mj-lt"/>
                <a:cs typeface="Times New Roman" pitchFamily="18" charset="0"/>
              </a:rPr>
              <a:t> </a:t>
            </a:r>
            <a:r>
              <a:rPr lang="en-US" sz="3900" dirty="0" err="1">
                <a:solidFill>
                  <a:srgbClr val="006600"/>
                </a:solidFill>
                <a:latin typeface="+mj-lt"/>
                <a:cs typeface="Times New Roman" pitchFamily="18" charset="0"/>
              </a:rPr>
              <a:t>đang</a:t>
            </a:r>
            <a:r>
              <a:rPr lang="en-US" sz="3900" dirty="0">
                <a:solidFill>
                  <a:srgbClr val="006600"/>
                </a:solidFill>
                <a:latin typeface="+mj-lt"/>
                <a:cs typeface="Times New Roman" pitchFamily="18" charset="0"/>
              </a:rPr>
              <a:t> </a:t>
            </a:r>
            <a:r>
              <a:rPr lang="en-US" sz="3900" dirty="0" err="1">
                <a:solidFill>
                  <a:srgbClr val="006600"/>
                </a:solidFill>
                <a:latin typeface="+mj-lt"/>
                <a:cs typeface="Times New Roman" pitchFamily="18" charset="0"/>
              </a:rPr>
              <a:t>tới</a:t>
            </a:r>
            <a:r>
              <a:rPr lang="en-US" sz="3900" dirty="0">
                <a:solidFill>
                  <a:srgbClr val="006600"/>
                </a:solidFill>
                <a:latin typeface="+mj-lt"/>
                <a:cs typeface="Times New Roman" pitchFamily="18" charset="0"/>
              </a:rPr>
              <a:t>. Xin </a:t>
            </a:r>
            <a:r>
              <a:rPr lang="en-US" sz="3900" dirty="0" err="1">
                <a:solidFill>
                  <a:srgbClr val="006600"/>
                </a:solidFill>
                <a:latin typeface="+mj-lt"/>
                <a:cs typeface="Times New Roman" pitchFamily="18" charset="0"/>
              </a:rPr>
              <a:t>tôn</a:t>
            </a:r>
            <a:r>
              <a:rPr lang="en-US" sz="3900" dirty="0">
                <a:solidFill>
                  <a:srgbClr val="006600"/>
                </a:solidFill>
                <a:latin typeface="+mj-lt"/>
                <a:cs typeface="Times New Roman" pitchFamily="18" charset="0"/>
              </a:rPr>
              <a:t> </a:t>
            </a:r>
            <a:r>
              <a:rPr lang="en-US" sz="3900" dirty="0" err="1">
                <a:solidFill>
                  <a:srgbClr val="006600"/>
                </a:solidFill>
                <a:latin typeface="+mj-lt"/>
                <a:cs typeface="Times New Roman" pitchFamily="18" charset="0"/>
              </a:rPr>
              <a:t>vinh</a:t>
            </a:r>
            <a:r>
              <a:rPr lang="en-US" sz="3900" dirty="0">
                <a:solidFill>
                  <a:srgbClr val="006600"/>
                </a:solidFill>
                <a:latin typeface="+mj-lt"/>
                <a:cs typeface="Times New Roman" pitchFamily="18" charset="0"/>
              </a:rPr>
              <a:t> </a:t>
            </a:r>
            <a:r>
              <a:rPr lang="en-US" sz="3900" dirty="0" err="1">
                <a:solidFill>
                  <a:srgbClr val="006600"/>
                </a:solidFill>
                <a:latin typeface="+mj-lt"/>
                <a:cs typeface="Times New Roman" pitchFamily="18" charset="0"/>
              </a:rPr>
              <a:t>chúc</a:t>
            </a:r>
            <a:r>
              <a:rPr lang="en-US" sz="3900" dirty="0">
                <a:solidFill>
                  <a:srgbClr val="006600"/>
                </a:solidFill>
                <a:latin typeface="+mj-lt"/>
                <a:cs typeface="Times New Roman" pitchFamily="18" charset="0"/>
              </a:rPr>
              <a:t> </a:t>
            </a:r>
            <a:r>
              <a:rPr lang="en-US" sz="3900" dirty="0" err="1">
                <a:solidFill>
                  <a:srgbClr val="006600"/>
                </a:solidFill>
                <a:latin typeface="+mj-lt"/>
                <a:cs typeface="Times New Roman" pitchFamily="18" charset="0"/>
              </a:rPr>
              <a:t>tụng</a:t>
            </a:r>
            <a:r>
              <a:rPr lang="en-US" sz="3900" dirty="0">
                <a:solidFill>
                  <a:srgbClr val="006600"/>
                </a:solidFill>
                <a:latin typeface="+mj-lt"/>
                <a:cs typeface="Times New Roman" pitchFamily="18" charset="0"/>
              </a:rPr>
              <a:t> </a:t>
            </a:r>
            <a:r>
              <a:rPr lang="en-US" sz="3900" dirty="0" err="1">
                <a:solidFill>
                  <a:srgbClr val="006600"/>
                </a:solidFill>
                <a:latin typeface="+mj-lt"/>
                <a:cs typeface="Times New Roman" pitchFamily="18" charset="0"/>
              </a:rPr>
              <a:t>muôn</a:t>
            </a:r>
            <a:r>
              <a:rPr lang="en-US" sz="3900" dirty="0">
                <a:solidFill>
                  <a:srgbClr val="006600"/>
                </a:solidFill>
                <a:latin typeface="+mj-lt"/>
                <a:cs typeface="Times New Roman" pitchFamily="18" charset="0"/>
              </a:rPr>
              <a:t> </a:t>
            </a:r>
            <a:r>
              <a:rPr lang="en-US" sz="3900" dirty="0" err="1">
                <a:solidFill>
                  <a:srgbClr val="006600"/>
                </a:solidFill>
                <a:latin typeface="+mj-lt"/>
                <a:cs typeface="Times New Roman" pitchFamily="18" charset="0"/>
              </a:rPr>
              <a:t>đời</a:t>
            </a:r>
            <a:r>
              <a:rPr lang="en-US" sz="3900" dirty="0">
                <a:solidFill>
                  <a:srgbClr val="006600"/>
                </a:solidFill>
                <a:latin typeface="+mj-lt"/>
                <a:cs typeface="Times New Roman" pitchFamily="18" charset="0"/>
              </a:rPr>
              <a:t>.</a:t>
            </a:r>
            <a:r>
              <a:rPr lang="en-US" sz="3900" dirty="0">
                <a:solidFill>
                  <a:srgbClr val="003296"/>
                </a:solidFill>
                <a:latin typeface="+mj-lt"/>
                <a:cs typeface="Times New Roman" pitchFamily="18" charset="0"/>
              </a:rPr>
              <a:t>  </a:t>
            </a:r>
            <a:r>
              <a:rPr lang="en-US" sz="3900" u="sng" dirty="0">
                <a:solidFill>
                  <a:srgbClr val="FF0000"/>
                </a:solidFill>
                <a:latin typeface="+mj-lt"/>
                <a:cs typeface="Times New Roman" pitchFamily="18" charset="0"/>
              </a:rPr>
              <a:t>Alleluia.</a:t>
            </a:r>
          </a:p>
        </p:txBody>
      </p:sp>
      <p:sp>
        <p:nvSpPr>
          <p:cNvPr id="18436" name="Rectangle 4"/>
          <p:cNvSpPr>
            <a:spLocks noChangeArrowheads="1"/>
          </p:cNvSpPr>
          <p:nvPr/>
        </p:nvSpPr>
        <p:spPr bwMode="auto">
          <a:xfrm>
            <a:off x="2643188" y="658416"/>
            <a:ext cx="290464"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1350">
                <a:solidFill>
                  <a:srgbClr val="000000"/>
                </a:solidFill>
              </a:rPr>
              <a:t>  </a:t>
            </a:r>
          </a:p>
        </p:txBody>
      </p:sp>
    </p:spTree>
    <p:extLst>
      <p:ext uri="{BB962C8B-B14F-4D97-AF65-F5344CB8AC3E}">
        <p14:creationId xmlns:p14="http://schemas.microsoft.com/office/powerpoint/2010/main" val="12699840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Autofit/>
          </a:bodyPr>
          <a:lstStyle/>
          <a:p>
            <a:pPr algn="just"/>
            <a:r>
              <a:rPr lang="en-US" sz="4050" u="sng" dirty="0">
                <a:solidFill>
                  <a:srgbClr val="FF0000"/>
                </a:solidFill>
                <a:cs typeface="Times New Roman" pitchFamily="18" charset="0"/>
              </a:rPr>
              <a:t>Tk4:</a:t>
            </a:r>
            <a:r>
              <a:rPr lang="en-US" sz="4050" dirty="0">
                <a:solidFill>
                  <a:srgbClr val="003399"/>
                </a:solidFill>
                <a:cs typeface="Times New Roman" pitchFamily="18" charset="0"/>
              </a:rPr>
              <a:t> </a:t>
            </a:r>
            <a:r>
              <a:rPr lang="vi-VN" sz="4050" dirty="0">
                <a:solidFill>
                  <a:srgbClr val="006600"/>
                </a:solidFill>
              </a:rPr>
              <a:t>Tôn vinh Chúa tận trên các vòm trời vút cao, xin dâng lời tán dương muôn đời. Chúc tụng Ngài, muôn muôn giống vật Ngài tác sinh, xin dâng lời tán dương muôn đời.</a:t>
            </a:r>
            <a:endParaRPr lang="en-US" sz="4050" dirty="0">
              <a:solidFill>
                <a:srgbClr val="006600"/>
              </a:solidFill>
              <a:cs typeface="Times New Roman" pitchFamily="18" charset="0"/>
            </a:endParaRPr>
          </a:p>
        </p:txBody>
      </p:sp>
    </p:spTree>
    <p:extLst>
      <p:ext uri="{BB962C8B-B14F-4D97-AF65-F5344CB8AC3E}">
        <p14:creationId xmlns:p14="http://schemas.microsoft.com/office/powerpoint/2010/main" val="14394397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Autofit/>
          </a:bodyPr>
          <a:lstStyle/>
          <a:p>
            <a:pPr algn="just" fontAlgn="base"/>
            <a:r>
              <a:rPr lang="en-US" sz="5400" u="sng" dirty="0">
                <a:solidFill>
                  <a:srgbClr val="FF0000"/>
                </a:solidFill>
                <a:cs typeface="Times New Roman" pitchFamily="18" charset="0"/>
              </a:rPr>
              <a:t>Đk:</a:t>
            </a:r>
            <a:r>
              <a:rPr lang="en-US" sz="6000" dirty="0">
                <a:solidFill>
                  <a:srgbClr val="003399"/>
                </a:solidFill>
                <a:cs typeface="Times New Roman" pitchFamily="18" charset="0"/>
              </a:rPr>
              <a:t> </a:t>
            </a:r>
            <a:r>
              <a:rPr lang="vi-VN" sz="6600" dirty="0">
                <a:solidFill>
                  <a:srgbClr val="006600"/>
                </a:solidFill>
                <a:latin typeface="+mn-lt"/>
              </a:rPr>
              <a:t>Xin dâng lời tán dương muôn đời.</a:t>
            </a:r>
            <a:endParaRPr lang="en-US" sz="6000" dirty="0">
              <a:solidFill>
                <a:srgbClr val="006600"/>
              </a:solidFill>
              <a:latin typeface="+mn-lt"/>
              <a:cs typeface="Times New Roman" pitchFamily="18" charset="0"/>
            </a:endParaRPr>
          </a:p>
        </p:txBody>
      </p:sp>
    </p:spTree>
    <p:extLst>
      <p:ext uri="{BB962C8B-B14F-4D97-AF65-F5344CB8AC3E}">
        <p14:creationId xmlns:p14="http://schemas.microsoft.com/office/powerpoint/2010/main" val="10465937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descr="A picture of a person and a child&#10;&#10;Description automatically generated">
            <a:extLst>
              <a:ext uri="{FF2B5EF4-FFF2-40B4-BE49-F238E27FC236}">
                <a16:creationId xmlns:a16="http://schemas.microsoft.com/office/drawing/2014/main" id="{5AC84033-55CC-48E4-9229-85E43F1EF6E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 y="645320"/>
            <a:ext cx="6675120" cy="3754755"/>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33167203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514350" y="1844279"/>
            <a:ext cx="5829300" cy="826294"/>
          </a:xfrm>
        </p:spPr>
        <p:txBody>
          <a:bodyPr/>
          <a:lstStyle/>
          <a:p>
            <a:pPr eaLnBrk="1" hangingPunct="1">
              <a:defRPr/>
            </a:pPr>
            <a:br>
              <a:rPr lang="en-US" b="0" dirty="0">
                <a:effectLst/>
                <a:latin typeface="+mj-lt"/>
              </a:rPr>
            </a:br>
            <a:endParaRPr lang="en-US" b="0" dirty="0">
              <a:effectLst/>
              <a:latin typeface="+mj-lt"/>
            </a:endParaRPr>
          </a:p>
        </p:txBody>
      </p:sp>
      <p:sp>
        <p:nvSpPr>
          <p:cNvPr id="16387" name="Rectangle 3"/>
          <p:cNvSpPr>
            <a:spLocks noGrp="1" noChangeArrowheads="1"/>
          </p:cNvSpPr>
          <p:nvPr>
            <p:ph type="subTitle" idx="1"/>
          </p:nvPr>
        </p:nvSpPr>
        <p:spPr>
          <a:xfrm>
            <a:off x="0" y="645319"/>
            <a:ext cx="6858000" cy="3857625"/>
          </a:xfrm>
        </p:spPr>
        <p:txBody>
          <a:bodyPr/>
          <a:lstStyle/>
          <a:p>
            <a:pPr algn="just" eaLnBrk="1" hangingPunct="1">
              <a:lnSpc>
                <a:spcPct val="105000"/>
              </a:lnSpc>
              <a:defRPr/>
            </a:pPr>
            <a:r>
              <a:rPr lang="en-US" sz="3900" u="sng" dirty="0">
                <a:solidFill>
                  <a:srgbClr val="FF0000"/>
                </a:solidFill>
                <a:latin typeface="+mj-lt"/>
                <a:cs typeface="Times New Roman" pitchFamily="18" charset="0"/>
              </a:rPr>
              <a:t>Alleluia-alleluia:</a:t>
            </a:r>
            <a:r>
              <a:rPr lang="en-US" sz="3900" dirty="0">
                <a:solidFill>
                  <a:srgbClr val="0000CC"/>
                </a:solidFill>
                <a:latin typeface="+mj-lt"/>
                <a:cs typeface="Times New Roman" pitchFamily="18" charset="0"/>
              </a:rPr>
              <a:t> </a:t>
            </a:r>
            <a:r>
              <a:rPr lang="en-US" sz="3900" dirty="0">
                <a:solidFill>
                  <a:srgbClr val="006600"/>
                </a:solidFill>
                <a:latin typeface="+mj-lt"/>
                <a:cs typeface="Times New Roman" pitchFamily="18" charset="0"/>
              </a:rPr>
              <a:t>Xin </a:t>
            </a:r>
            <a:r>
              <a:rPr lang="en-US" sz="3900" dirty="0" err="1">
                <a:solidFill>
                  <a:srgbClr val="006600"/>
                </a:solidFill>
                <a:latin typeface="+mj-lt"/>
                <a:cs typeface="Times New Roman" pitchFamily="18" charset="0"/>
              </a:rPr>
              <a:t>dâng</a:t>
            </a:r>
            <a:r>
              <a:rPr lang="en-US" sz="3900" dirty="0">
                <a:solidFill>
                  <a:srgbClr val="006600"/>
                </a:solidFill>
                <a:latin typeface="+mj-lt"/>
                <a:cs typeface="Times New Roman" pitchFamily="18" charset="0"/>
              </a:rPr>
              <a:t> </a:t>
            </a:r>
            <a:r>
              <a:rPr lang="en-US" sz="3900" dirty="0" err="1">
                <a:solidFill>
                  <a:srgbClr val="006600"/>
                </a:solidFill>
                <a:latin typeface="+mj-lt"/>
                <a:cs typeface="Times New Roman" pitchFamily="18" charset="0"/>
              </a:rPr>
              <a:t>lời</a:t>
            </a:r>
            <a:r>
              <a:rPr lang="en-US" sz="3900" dirty="0">
                <a:solidFill>
                  <a:srgbClr val="006600"/>
                </a:solidFill>
                <a:latin typeface="+mj-lt"/>
                <a:cs typeface="Times New Roman" pitchFamily="18" charset="0"/>
              </a:rPr>
              <a:t> </a:t>
            </a:r>
            <a:r>
              <a:rPr lang="en-US" sz="3900" dirty="0" err="1">
                <a:solidFill>
                  <a:srgbClr val="006600"/>
                </a:solidFill>
                <a:latin typeface="+mj-lt"/>
                <a:cs typeface="Times New Roman" pitchFamily="18" charset="0"/>
              </a:rPr>
              <a:t>tôn</a:t>
            </a:r>
            <a:r>
              <a:rPr lang="en-US" sz="3900" dirty="0">
                <a:solidFill>
                  <a:srgbClr val="006600"/>
                </a:solidFill>
                <a:latin typeface="+mj-lt"/>
                <a:cs typeface="Times New Roman" pitchFamily="18" charset="0"/>
              </a:rPr>
              <a:t> </a:t>
            </a:r>
            <a:r>
              <a:rPr lang="en-US" sz="3900" dirty="0" err="1">
                <a:solidFill>
                  <a:srgbClr val="006600"/>
                </a:solidFill>
                <a:latin typeface="+mj-lt"/>
                <a:cs typeface="Times New Roman" pitchFamily="18" charset="0"/>
              </a:rPr>
              <a:t>vinh</a:t>
            </a:r>
            <a:r>
              <a:rPr lang="en-US" sz="3900" dirty="0">
                <a:solidFill>
                  <a:srgbClr val="006600"/>
                </a:solidFill>
                <a:latin typeface="+mj-lt"/>
                <a:cs typeface="Times New Roman" pitchFamily="18" charset="0"/>
              </a:rPr>
              <a:t> </a:t>
            </a:r>
            <a:r>
              <a:rPr lang="en-US" sz="3900" dirty="0" err="1">
                <a:solidFill>
                  <a:srgbClr val="006600"/>
                </a:solidFill>
                <a:latin typeface="+mj-lt"/>
                <a:cs typeface="Times New Roman" pitchFamily="18" charset="0"/>
              </a:rPr>
              <a:t>chúc</a:t>
            </a:r>
            <a:r>
              <a:rPr lang="en-US" sz="3900" dirty="0">
                <a:solidFill>
                  <a:srgbClr val="006600"/>
                </a:solidFill>
                <a:latin typeface="+mj-lt"/>
                <a:cs typeface="Times New Roman" pitchFamily="18" charset="0"/>
              </a:rPr>
              <a:t> </a:t>
            </a:r>
            <a:r>
              <a:rPr lang="en-US" sz="3900" dirty="0" err="1">
                <a:solidFill>
                  <a:srgbClr val="006600"/>
                </a:solidFill>
                <a:latin typeface="+mj-lt"/>
                <a:cs typeface="Times New Roman" pitchFamily="18" charset="0"/>
              </a:rPr>
              <a:t>tụng</a:t>
            </a:r>
            <a:r>
              <a:rPr lang="en-US" sz="3900" dirty="0">
                <a:solidFill>
                  <a:srgbClr val="006600"/>
                </a:solidFill>
                <a:latin typeface="+mj-lt"/>
                <a:cs typeface="Times New Roman" pitchFamily="18" charset="0"/>
              </a:rPr>
              <a:t> Chúa Cha, Chúa Con </a:t>
            </a:r>
            <a:r>
              <a:rPr lang="en-US" sz="3900" dirty="0" err="1">
                <a:solidFill>
                  <a:srgbClr val="006600"/>
                </a:solidFill>
                <a:latin typeface="+mj-lt"/>
                <a:cs typeface="Times New Roman" pitchFamily="18" charset="0"/>
              </a:rPr>
              <a:t>và</a:t>
            </a:r>
            <a:r>
              <a:rPr lang="en-US" sz="3900" dirty="0">
                <a:solidFill>
                  <a:srgbClr val="006600"/>
                </a:solidFill>
                <a:latin typeface="+mj-lt"/>
                <a:cs typeface="Times New Roman" pitchFamily="18" charset="0"/>
              </a:rPr>
              <a:t> Chúa </a:t>
            </a:r>
            <a:r>
              <a:rPr lang="en-US" sz="3900" dirty="0" err="1">
                <a:solidFill>
                  <a:srgbClr val="006600"/>
                </a:solidFill>
                <a:latin typeface="+mj-lt"/>
                <a:cs typeface="Times New Roman" pitchFamily="18" charset="0"/>
              </a:rPr>
              <a:t>Thánh</a:t>
            </a:r>
            <a:r>
              <a:rPr lang="en-US" sz="3900" dirty="0">
                <a:solidFill>
                  <a:srgbClr val="006600"/>
                </a:solidFill>
                <a:latin typeface="+mj-lt"/>
                <a:cs typeface="Times New Roman" pitchFamily="18" charset="0"/>
              </a:rPr>
              <a:t> </a:t>
            </a:r>
            <a:r>
              <a:rPr lang="en-US" sz="3900" dirty="0" err="1">
                <a:solidFill>
                  <a:srgbClr val="006600"/>
                </a:solidFill>
                <a:latin typeface="+mj-lt"/>
                <a:cs typeface="Times New Roman" pitchFamily="18" charset="0"/>
              </a:rPr>
              <a:t>Thần</a:t>
            </a:r>
            <a:r>
              <a:rPr lang="en-US" sz="3900" dirty="0">
                <a:solidFill>
                  <a:srgbClr val="006600"/>
                </a:solidFill>
                <a:latin typeface="+mj-lt"/>
                <a:cs typeface="Times New Roman" pitchFamily="18" charset="0"/>
              </a:rPr>
              <a:t>, </a:t>
            </a:r>
            <a:r>
              <a:rPr lang="en-US" sz="3900" dirty="0" err="1">
                <a:solidFill>
                  <a:srgbClr val="006600"/>
                </a:solidFill>
                <a:latin typeface="+mj-lt"/>
                <a:cs typeface="Times New Roman" pitchFamily="18" charset="0"/>
              </a:rPr>
              <a:t>là</a:t>
            </a:r>
            <a:r>
              <a:rPr lang="en-US" sz="3900" dirty="0">
                <a:solidFill>
                  <a:srgbClr val="006600"/>
                </a:solidFill>
                <a:latin typeface="+mj-lt"/>
                <a:cs typeface="Times New Roman" pitchFamily="18" charset="0"/>
              </a:rPr>
              <a:t> </a:t>
            </a:r>
            <a:r>
              <a:rPr lang="en-US" sz="3900" dirty="0" err="1">
                <a:solidFill>
                  <a:srgbClr val="006600"/>
                </a:solidFill>
                <a:latin typeface="+mj-lt"/>
                <a:cs typeface="Times New Roman" pitchFamily="18" charset="0"/>
              </a:rPr>
              <a:t>Thiên</a:t>
            </a:r>
            <a:r>
              <a:rPr lang="en-US" sz="3900" dirty="0">
                <a:solidFill>
                  <a:srgbClr val="006600"/>
                </a:solidFill>
                <a:latin typeface="+mj-lt"/>
                <a:cs typeface="Times New Roman" pitchFamily="18" charset="0"/>
              </a:rPr>
              <a:t> Chúa đã </a:t>
            </a:r>
            <a:r>
              <a:rPr lang="en-US" sz="3900" dirty="0" err="1">
                <a:solidFill>
                  <a:srgbClr val="006600"/>
                </a:solidFill>
                <a:latin typeface="+mj-lt"/>
                <a:cs typeface="Times New Roman" pitchFamily="18" charset="0"/>
              </a:rPr>
              <a:t>có</a:t>
            </a:r>
            <a:r>
              <a:rPr lang="en-US" sz="3900" dirty="0">
                <a:solidFill>
                  <a:srgbClr val="006600"/>
                </a:solidFill>
                <a:latin typeface="+mj-lt"/>
                <a:cs typeface="Times New Roman" pitchFamily="18" charset="0"/>
              </a:rPr>
              <a:t>, </a:t>
            </a:r>
            <a:r>
              <a:rPr lang="en-US" sz="3900" dirty="0" err="1">
                <a:solidFill>
                  <a:srgbClr val="006600"/>
                </a:solidFill>
                <a:latin typeface="+mj-lt"/>
                <a:cs typeface="Times New Roman" pitchFamily="18" charset="0"/>
              </a:rPr>
              <a:t>hiện</a:t>
            </a:r>
            <a:r>
              <a:rPr lang="en-US" sz="3900" dirty="0">
                <a:solidFill>
                  <a:srgbClr val="006600"/>
                </a:solidFill>
                <a:latin typeface="+mj-lt"/>
                <a:cs typeface="Times New Roman" pitchFamily="18" charset="0"/>
              </a:rPr>
              <a:t> </a:t>
            </a:r>
            <a:r>
              <a:rPr lang="en-US" sz="3900" dirty="0" err="1">
                <a:solidFill>
                  <a:srgbClr val="006600"/>
                </a:solidFill>
                <a:latin typeface="+mj-lt"/>
                <a:cs typeface="Times New Roman" pitchFamily="18" charset="0"/>
              </a:rPr>
              <a:t>có</a:t>
            </a:r>
            <a:r>
              <a:rPr lang="en-US" sz="3900" dirty="0">
                <a:solidFill>
                  <a:srgbClr val="006600"/>
                </a:solidFill>
                <a:latin typeface="+mj-lt"/>
                <a:cs typeface="Times New Roman" pitchFamily="18" charset="0"/>
              </a:rPr>
              <a:t> </a:t>
            </a:r>
            <a:r>
              <a:rPr lang="en-US" sz="3900" dirty="0" err="1">
                <a:solidFill>
                  <a:srgbClr val="006600"/>
                </a:solidFill>
                <a:latin typeface="+mj-lt"/>
                <a:cs typeface="Times New Roman" pitchFamily="18" charset="0"/>
              </a:rPr>
              <a:t>và</a:t>
            </a:r>
            <a:r>
              <a:rPr lang="en-US" sz="3900" dirty="0">
                <a:solidFill>
                  <a:srgbClr val="006600"/>
                </a:solidFill>
                <a:latin typeface="+mj-lt"/>
                <a:cs typeface="Times New Roman" pitchFamily="18" charset="0"/>
              </a:rPr>
              <a:t> </a:t>
            </a:r>
            <a:r>
              <a:rPr lang="en-US" sz="3900" dirty="0" err="1">
                <a:solidFill>
                  <a:srgbClr val="006600"/>
                </a:solidFill>
                <a:latin typeface="+mj-lt"/>
                <a:cs typeface="Times New Roman" pitchFamily="18" charset="0"/>
              </a:rPr>
              <a:t>đang</a:t>
            </a:r>
            <a:r>
              <a:rPr lang="en-US" sz="3900" dirty="0">
                <a:solidFill>
                  <a:srgbClr val="006600"/>
                </a:solidFill>
                <a:latin typeface="+mj-lt"/>
                <a:cs typeface="Times New Roman" pitchFamily="18" charset="0"/>
              </a:rPr>
              <a:t> </a:t>
            </a:r>
            <a:r>
              <a:rPr lang="en-US" sz="3900" dirty="0" err="1">
                <a:solidFill>
                  <a:srgbClr val="006600"/>
                </a:solidFill>
                <a:latin typeface="+mj-lt"/>
                <a:cs typeface="Times New Roman" pitchFamily="18" charset="0"/>
              </a:rPr>
              <a:t>tới</a:t>
            </a:r>
            <a:r>
              <a:rPr lang="en-US" sz="3900" dirty="0">
                <a:solidFill>
                  <a:srgbClr val="006600"/>
                </a:solidFill>
                <a:latin typeface="+mj-lt"/>
                <a:cs typeface="Times New Roman" pitchFamily="18" charset="0"/>
              </a:rPr>
              <a:t>. Xin </a:t>
            </a:r>
            <a:r>
              <a:rPr lang="en-US" sz="3900" dirty="0" err="1">
                <a:solidFill>
                  <a:srgbClr val="006600"/>
                </a:solidFill>
                <a:latin typeface="+mj-lt"/>
                <a:cs typeface="Times New Roman" pitchFamily="18" charset="0"/>
              </a:rPr>
              <a:t>tôn</a:t>
            </a:r>
            <a:r>
              <a:rPr lang="en-US" sz="3900" dirty="0">
                <a:solidFill>
                  <a:srgbClr val="006600"/>
                </a:solidFill>
                <a:latin typeface="+mj-lt"/>
                <a:cs typeface="Times New Roman" pitchFamily="18" charset="0"/>
              </a:rPr>
              <a:t> </a:t>
            </a:r>
            <a:r>
              <a:rPr lang="en-US" sz="3900" dirty="0" err="1">
                <a:solidFill>
                  <a:srgbClr val="006600"/>
                </a:solidFill>
                <a:latin typeface="+mj-lt"/>
                <a:cs typeface="Times New Roman" pitchFamily="18" charset="0"/>
              </a:rPr>
              <a:t>vinh</a:t>
            </a:r>
            <a:r>
              <a:rPr lang="en-US" sz="3900" dirty="0">
                <a:solidFill>
                  <a:srgbClr val="006600"/>
                </a:solidFill>
                <a:latin typeface="+mj-lt"/>
                <a:cs typeface="Times New Roman" pitchFamily="18" charset="0"/>
              </a:rPr>
              <a:t> </a:t>
            </a:r>
            <a:r>
              <a:rPr lang="en-US" sz="3900" dirty="0" err="1">
                <a:solidFill>
                  <a:srgbClr val="006600"/>
                </a:solidFill>
                <a:latin typeface="+mj-lt"/>
                <a:cs typeface="Times New Roman" pitchFamily="18" charset="0"/>
              </a:rPr>
              <a:t>chúc</a:t>
            </a:r>
            <a:r>
              <a:rPr lang="en-US" sz="3900" dirty="0">
                <a:solidFill>
                  <a:srgbClr val="006600"/>
                </a:solidFill>
                <a:latin typeface="+mj-lt"/>
                <a:cs typeface="Times New Roman" pitchFamily="18" charset="0"/>
              </a:rPr>
              <a:t> </a:t>
            </a:r>
            <a:r>
              <a:rPr lang="en-US" sz="3900" dirty="0" err="1">
                <a:solidFill>
                  <a:srgbClr val="006600"/>
                </a:solidFill>
                <a:latin typeface="+mj-lt"/>
                <a:cs typeface="Times New Roman" pitchFamily="18" charset="0"/>
              </a:rPr>
              <a:t>tụng</a:t>
            </a:r>
            <a:r>
              <a:rPr lang="en-US" sz="3900" dirty="0">
                <a:solidFill>
                  <a:srgbClr val="006600"/>
                </a:solidFill>
                <a:latin typeface="+mj-lt"/>
                <a:cs typeface="Times New Roman" pitchFamily="18" charset="0"/>
              </a:rPr>
              <a:t> </a:t>
            </a:r>
            <a:r>
              <a:rPr lang="en-US" sz="3900" dirty="0" err="1">
                <a:solidFill>
                  <a:srgbClr val="006600"/>
                </a:solidFill>
                <a:latin typeface="+mj-lt"/>
                <a:cs typeface="Times New Roman" pitchFamily="18" charset="0"/>
              </a:rPr>
              <a:t>muôn</a:t>
            </a:r>
            <a:r>
              <a:rPr lang="en-US" sz="3900" dirty="0">
                <a:solidFill>
                  <a:srgbClr val="006600"/>
                </a:solidFill>
                <a:latin typeface="+mj-lt"/>
                <a:cs typeface="Times New Roman" pitchFamily="18" charset="0"/>
              </a:rPr>
              <a:t> </a:t>
            </a:r>
            <a:r>
              <a:rPr lang="en-US" sz="3900" dirty="0" err="1">
                <a:solidFill>
                  <a:srgbClr val="006600"/>
                </a:solidFill>
                <a:latin typeface="+mj-lt"/>
                <a:cs typeface="Times New Roman" pitchFamily="18" charset="0"/>
              </a:rPr>
              <a:t>đời</a:t>
            </a:r>
            <a:r>
              <a:rPr lang="en-US" sz="3900" dirty="0">
                <a:solidFill>
                  <a:srgbClr val="006600"/>
                </a:solidFill>
                <a:latin typeface="+mj-lt"/>
                <a:cs typeface="Times New Roman" pitchFamily="18" charset="0"/>
              </a:rPr>
              <a:t>.</a:t>
            </a:r>
            <a:r>
              <a:rPr lang="en-US" sz="3900" dirty="0">
                <a:solidFill>
                  <a:srgbClr val="003296"/>
                </a:solidFill>
                <a:latin typeface="+mj-lt"/>
                <a:cs typeface="Times New Roman" pitchFamily="18" charset="0"/>
              </a:rPr>
              <a:t>  </a:t>
            </a:r>
            <a:r>
              <a:rPr lang="en-US" sz="3900" u="sng" dirty="0">
                <a:solidFill>
                  <a:srgbClr val="FF0000"/>
                </a:solidFill>
                <a:latin typeface="+mj-lt"/>
                <a:cs typeface="Times New Roman" pitchFamily="18" charset="0"/>
              </a:rPr>
              <a:t>Alleluia.</a:t>
            </a:r>
          </a:p>
        </p:txBody>
      </p:sp>
      <p:sp>
        <p:nvSpPr>
          <p:cNvPr id="18436" name="Rectangle 4"/>
          <p:cNvSpPr>
            <a:spLocks noChangeArrowheads="1"/>
          </p:cNvSpPr>
          <p:nvPr/>
        </p:nvSpPr>
        <p:spPr bwMode="auto">
          <a:xfrm>
            <a:off x="2643188" y="658416"/>
            <a:ext cx="290464"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1350">
                <a:solidFill>
                  <a:srgbClr val="000000"/>
                </a:solidFill>
              </a:rPr>
              <a:t>  </a:t>
            </a:r>
          </a:p>
        </p:txBody>
      </p:sp>
    </p:spTree>
    <p:extLst>
      <p:ext uri="{BB962C8B-B14F-4D97-AF65-F5344CB8AC3E}">
        <p14:creationId xmlns:p14="http://schemas.microsoft.com/office/powerpoint/2010/main" val="5601670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Autofit/>
          </a:bodyPr>
          <a:lstStyle/>
          <a:p>
            <a:br>
              <a:rPr lang="en-US" altLang="en-US" sz="5400" u="sng" dirty="0">
                <a:solidFill>
                  <a:srgbClr val="003399"/>
                </a:solidFill>
                <a:cs typeface="Times New Roman" panose="02020603050405020304" pitchFamily="18" charset="0"/>
              </a:rPr>
            </a:br>
            <a:endParaRPr lang="en-US" sz="4950" dirty="0">
              <a:solidFill>
                <a:srgbClr val="003399"/>
              </a:solidFill>
              <a:cs typeface="Times New Roman" pitchFamily="18" charset="0"/>
            </a:endParaRPr>
          </a:p>
        </p:txBody>
      </p:sp>
      <p:pic>
        <p:nvPicPr>
          <p:cNvPr id="5" name="Picture 4" descr="A poster of a person sitting on a cloud&#10;&#10;Description automatically generated">
            <a:extLst>
              <a:ext uri="{FF2B5EF4-FFF2-40B4-BE49-F238E27FC236}">
                <a16:creationId xmlns:a16="http://schemas.microsoft.com/office/drawing/2014/main" id="{C671ECF1-0611-446A-AB9E-8745D227896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 y="645320"/>
            <a:ext cx="6675120" cy="3754755"/>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29768790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33"/>
            <a:ext cx="6858000" cy="3857624"/>
          </a:xfrm>
        </p:spPr>
        <p:txBody>
          <a:bodyPr>
            <a:normAutofit/>
          </a:bodyPr>
          <a:lstStyle/>
          <a:p>
            <a:r>
              <a:rPr lang="en-US" sz="4500" dirty="0">
                <a:solidFill>
                  <a:srgbClr val="FF0000"/>
                </a:solidFill>
                <a:cs typeface="Times New Roman" pitchFamily="18" charset="0"/>
              </a:rPr>
              <a:t>KINH TIN KÍNH</a:t>
            </a:r>
          </a:p>
        </p:txBody>
      </p:sp>
    </p:spTree>
    <p:extLst>
      <p:ext uri="{BB962C8B-B14F-4D97-AF65-F5344CB8AC3E}">
        <p14:creationId xmlns:p14="http://schemas.microsoft.com/office/powerpoint/2010/main" val="9666892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33"/>
            <a:ext cx="6858000" cy="3857624"/>
          </a:xfrm>
        </p:spPr>
        <p:txBody>
          <a:bodyPr>
            <a:normAutofit fontScale="90000"/>
          </a:bodyPr>
          <a:lstStyle/>
          <a:p>
            <a:pPr algn="just"/>
            <a:r>
              <a:rPr lang="vi-VN" sz="4950" dirty="0">
                <a:solidFill>
                  <a:srgbClr val="FF0000"/>
                </a:solidFill>
                <a:cs typeface="Times New Roman" pitchFamily="18" charset="0"/>
              </a:rPr>
              <a:t>Tôi tin kính một Thiên Chúa là Cha toàn năng, </a:t>
            </a:r>
            <a:r>
              <a:rPr lang="vi-VN" sz="4950" dirty="0">
                <a:solidFill>
                  <a:srgbClr val="006600"/>
                </a:solidFill>
                <a:cs typeface="Times New Roman" pitchFamily="18" charset="0"/>
              </a:rPr>
              <a:t>Đấng tạo thành trời đất, muôn vật hữu hình và vô hình. </a:t>
            </a:r>
            <a:endParaRPr lang="en-US" sz="4950" dirty="0">
              <a:solidFill>
                <a:srgbClr val="006600"/>
              </a:solidFill>
              <a:cs typeface="Times New Roman" pitchFamily="18" charset="0"/>
            </a:endParaRPr>
          </a:p>
        </p:txBody>
      </p:sp>
    </p:spTree>
    <p:extLst>
      <p:ext uri="{BB962C8B-B14F-4D97-AF65-F5344CB8AC3E}">
        <p14:creationId xmlns:p14="http://schemas.microsoft.com/office/powerpoint/2010/main" val="319093485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33"/>
            <a:ext cx="6858000" cy="3857624"/>
          </a:xfrm>
        </p:spPr>
        <p:txBody>
          <a:bodyPr>
            <a:normAutofit fontScale="90000"/>
          </a:bodyPr>
          <a:lstStyle/>
          <a:p>
            <a:pPr algn="just"/>
            <a:r>
              <a:rPr lang="en-US" sz="4950" dirty="0" err="1">
                <a:solidFill>
                  <a:srgbClr val="006600"/>
                </a:solidFill>
                <a:cs typeface="Times New Roman" pitchFamily="18" charset="0"/>
              </a:rPr>
              <a:t>Tôi</a:t>
            </a:r>
            <a:r>
              <a:rPr lang="en-US" sz="4950" dirty="0">
                <a:solidFill>
                  <a:srgbClr val="006600"/>
                </a:solidFill>
                <a:cs typeface="Times New Roman" pitchFamily="18" charset="0"/>
              </a:rPr>
              <a:t> tin </a:t>
            </a:r>
            <a:r>
              <a:rPr lang="en-US" sz="4950" dirty="0" err="1">
                <a:solidFill>
                  <a:srgbClr val="006600"/>
                </a:solidFill>
                <a:cs typeface="Times New Roman" pitchFamily="18" charset="0"/>
              </a:rPr>
              <a:t>kính</a:t>
            </a:r>
            <a:r>
              <a:rPr lang="en-US" sz="4950" dirty="0">
                <a:solidFill>
                  <a:srgbClr val="006600"/>
                </a:solidFill>
                <a:cs typeface="Times New Roman" pitchFamily="18" charset="0"/>
              </a:rPr>
              <a:t> </a:t>
            </a:r>
            <a:r>
              <a:rPr lang="en-US" sz="4950" dirty="0" err="1">
                <a:solidFill>
                  <a:srgbClr val="006600"/>
                </a:solidFill>
                <a:cs typeface="Times New Roman" pitchFamily="18" charset="0"/>
              </a:rPr>
              <a:t>một</a:t>
            </a:r>
            <a:r>
              <a:rPr lang="en-US" sz="4950" dirty="0">
                <a:solidFill>
                  <a:srgbClr val="006600"/>
                </a:solidFill>
                <a:cs typeface="Times New Roman" pitchFamily="18" charset="0"/>
              </a:rPr>
              <a:t> </a:t>
            </a:r>
            <a:r>
              <a:rPr lang="en-US" sz="4950" dirty="0" err="1">
                <a:solidFill>
                  <a:srgbClr val="006600"/>
                </a:solidFill>
                <a:cs typeface="Times New Roman" pitchFamily="18" charset="0"/>
              </a:rPr>
              <a:t>Chúa</a:t>
            </a:r>
            <a:r>
              <a:rPr lang="en-US" sz="4950" dirty="0">
                <a:solidFill>
                  <a:srgbClr val="006600"/>
                </a:solidFill>
                <a:cs typeface="Times New Roman" pitchFamily="18" charset="0"/>
              </a:rPr>
              <a:t> </a:t>
            </a:r>
            <a:r>
              <a:rPr lang="en-US" sz="4950" dirty="0" err="1">
                <a:solidFill>
                  <a:srgbClr val="006600"/>
                </a:solidFill>
                <a:cs typeface="Times New Roman" pitchFamily="18" charset="0"/>
              </a:rPr>
              <a:t>Giêsu</a:t>
            </a:r>
            <a:r>
              <a:rPr lang="en-US" sz="4950" dirty="0">
                <a:solidFill>
                  <a:srgbClr val="006600"/>
                </a:solidFill>
                <a:cs typeface="Times New Roman" pitchFamily="18" charset="0"/>
              </a:rPr>
              <a:t> </a:t>
            </a:r>
            <a:r>
              <a:rPr lang="en-US" sz="4950" dirty="0" err="1">
                <a:solidFill>
                  <a:srgbClr val="006600"/>
                </a:solidFill>
                <a:cs typeface="Times New Roman" pitchFamily="18" charset="0"/>
              </a:rPr>
              <a:t>Kitô</a:t>
            </a:r>
            <a:r>
              <a:rPr lang="en-US" sz="4950" dirty="0">
                <a:solidFill>
                  <a:srgbClr val="006600"/>
                </a:solidFill>
                <a:cs typeface="Times New Roman" pitchFamily="18" charset="0"/>
              </a:rPr>
              <a:t>, Con </a:t>
            </a:r>
            <a:r>
              <a:rPr lang="en-US" sz="4950" dirty="0" err="1">
                <a:solidFill>
                  <a:srgbClr val="006600"/>
                </a:solidFill>
                <a:cs typeface="Times New Roman" pitchFamily="18" charset="0"/>
              </a:rPr>
              <a:t>Một</a:t>
            </a:r>
            <a:r>
              <a:rPr lang="en-US" sz="4950" dirty="0">
                <a:solidFill>
                  <a:srgbClr val="006600"/>
                </a:solidFill>
                <a:cs typeface="Times New Roman" pitchFamily="18" charset="0"/>
              </a:rPr>
              <a:t> </a:t>
            </a:r>
            <a:r>
              <a:rPr lang="en-US" sz="4950" dirty="0" err="1">
                <a:solidFill>
                  <a:srgbClr val="006600"/>
                </a:solidFill>
                <a:cs typeface="Times New Roman" pitchFamily="18" charset="0"/>
              </a:rPr>
              <a:t>Thiên</a:t>
            </a:r>
            <a:r>
              <a:rPr lang="en-US" sz="4950" dirty="0">
                <a:solidFill>
                  <a:srgbClr val="006600"/>
                </a:solidFill>
                <a:cs typeface="Times New Roman" pitchFamily="18" charset="0"/>
              </a:rPr>
              <a:t> </a:t>
            </a:r>
            <a:r>
              <a:rPr lang="en-US" sz="4950" dirty="0" err="1">
                <a:solidFill>
                  <a:srgbClr val="006600"/>
                </a:solidFill>
                <a:cs typeface="Times New Roman" pitchFamily="18" charset="0"/>
              </a:rPr>
              <a:t>Chúa</a:t>
            </a:r>
            <a:r>
              <a:rPr lang="en-US" sz="4950" dirty="0">
                <a:solidFill>
                  <a:srgbClr val="006600"/>
                </a:solidFill>
                <a:cs typeface="Times New Roman" pitchFamily="18" charset="0"/>
              </a:rPr>
              <a:t>, </a:t>
            </a:r>
            <a:r>
              <a:rPr lang="vi-VN" sz="4950" dirty="0">
                <a:solidFill>
                  <a:srgbClr val="006600"/>
                </a:solidFill>
                <a:cs typeface="Times New Roman" pitchFamily="18" charset="0"/>
              </a:rPr>
              <a:t>Sinh bởi Đức Chúa Cha từ trước muôn đời. </a:t>
            </a:r>
            <a:endParaRPr lang="en-US" sz="4950" dirty="0">
              <a:solidFill>
                <a:srgbClr val="006600"/>
              </a:solidFill>
              <a:cs typeface="Times New Roman" pitchFamily="18" charset="0"/>
            </a:endParaRPr>
          </a:p>
        </p:txBody>
      </p:sp>
    </p:spTree>
    <p:extLst>
      <p:ext uri="{BB962C8B-B14F-4D97-AF65-F5344CB8AC3E}">
        <p14:creationId xmlns:p14="http://schemas.microsoft.com/office/powerpoint/2010/main" val="2907731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33"/>
            <a:ext cx="6858000" cy="3857624"/>
          </a:xfrm>
        </p:spPr>
        <p:txBody>
          <a:bodyPr>
            <a:normAutofit fontScale="90000"/>
          </a:bodyPr>
          <a:lstStyle/>
          <a:p>
            <a:pPr algn="just"/>
            <a:r>
              <a:rPr lang="vi-VN" sz="4950" dirty="0">
                <a:solidFill>
                  <a:srgbClr val="006600"/>
                </a:solidFill>
                <a:cs typeface="Times New Roman" pitchFamily="18" charset="0"/>
              </a:rPr>
              <a:t>Người là Thiên Chúa bởi Thiên Chúa, Ánh Sáng bởi Ánh Sáng,</a:t>
            </a:r>
            <a:r>
              <a:rPr lang="en-US" sz="4950" dirty="0">
                <a:solidFill>
                  <a:srgbClr val="006600"/>
                </a:solidFill>
                <a:cs typeface="Times New Roman" pitchFamily="18" charset="0"/>
              </a:rPr>
              <a:t> </a:t>
            </a:r>
            <a:r>
              <a:rPr lang="en-US" sz="4950" dirty="0" err="1">
                <a:solidFill>
                  <a:srgbClr val="006600"/>
                </a:solidFill>
                <a:cs typeface="Times New Roman" pitchFamily="18" charset="0"/>
              </a:rPr>
              <a:t>Thiên</a:t>
            </a:r>
            <a:r>
              <a:rPr lang="en-US" sz="4950" dirty="0">
                <a:solidFill>
                  <a:srgbClr val="006600"/>
                </a:solidFill>
                <a:cs typeface="Times New Roman" pitchFamily="18" charset="0"/>
              </a:rPr>
              <a:t> </a:t>
            </a:r>
            <a:r>
              <a:rPr lang="en-US" sz="4950" dirty="0" err="1">
                <a:solidFill>
                  <a:srgbClr val="006600"/>
                </a:solidFill>
                <a:cs typeface="Times New Roman" pitchFamily="18" charset="0"/>
              </a:rPr>
              <a:t>Chúa</a:t>
            </a:r>
            <a:r>
              <a:rPr lang="en-US" sz="4950" dirty="0">
                <a:solidFill>
                  <a:srgbClr val="006600"/>
                </a:solidFill>
                <a:cs typeface="Times New Roman" pitchFamily="18" charset="0"/>
              </a:rPr>
              <a:t> </a:t>
            </a:r>
            <a:r>
              <a:rPr lang="en-US" sz="4950" dirty="0" err="1">
                <a:solidFill>
                  <a:srgbClr val="006600"/>
                </a:solidFill>
                <a:cs typeface="Times New Roman" pitchFamily="18" charset="0"/>
              </a:rPr>
              <a:t>thật</a:t>
            </a:r>
            <a:r>
              <a:rPr lang="en-US" sz="4950" dirty="0">
                <a:solidFill>
                  <a:srgbClr val="006600"/>
                </a:solidFill>
                <a:cs typeface="Times New Roman" pitchFamily="18" charset="0"/>
              </a:rPr>
              <a:t> </a:t>
            </a:r>
            <a:r>
              <a:rPr lang="en-US" sz="4950" dirty="0" err="1">
                <a:solidFill>
                  <a:srgbClr val="006600"/>
                </a:solidFill>
                <a:cs typeface="Times New Roman" pitchFamily="18" charset="0"/>
              </a:rPr>
              <a:t>bởi</a:t>
            </a:r>
            <a:r>
              <a:rPr lang="en-US" sz="4950" dirty="0">
                <a:solidFill>
                  <a:srgbClr val="006600"/>
                </a:solidFill>
                <a:cs typeface="Times New Roman" pitchFamily="18" charset="0"/>
              </a:rPr>
              <a:t> </a:t>
            </a:r>
            <a:r>
              <a:rPr lang="en-US" sz="4950" dirty="0" err="1">
                <a:solidFill>
                  <a:srgbClr val="006600"/>
                </a:solidFill>
                <a:cs typeface="Times New Roman" pitchFamily="18" charset="0"/>
              </a:rPr>
              <a:t>Thiên</a:t>
            </a:r>
            <a:r>
              <a:rPr lang="en-US" sz="4950" dirty="0">
                <a:solidFill>
                  <a:srgbClr val="006600"/>
                </a:solidFill>
                <a:cs typeface="Times New Roman" pitchFamily="18" charset="0"/>
              </a:rPr>
              <a:t> </a:t>
            </a:r>
            <a:r>
              <a:rPr lang="en-US" sz="4950" dirty="0" err="1">
                <a:solidFill>
                  <a:srgbClr val="006600"/>
                </a:solidFill>
                <a:cs typeface="Times New Roman" pitchFamily="18" charset="0"/>
              </a:rPr>
              <a:t>Chúa</a:t>
            </a:r>
            <a:r>
              <a:rPr lang="en-US" sz="4950" dirty="0">
                <a:solidFill>
                  <a:srgbClr val="006600"/>
                </a:solidFill>
                <a:cs typeface="Times New Roman" pitchFamily="18" charset="0"/>
              </a:rPr>
              <a:t> </a:t>
            </a:r>
            <a:r>
              <a:rPr lang="en-US" sz="4950" dirty="0" err="1">
                <a:solidFill>
                  <a:srgbClr val="006600"/>
                </a:solidFill>
                <a:cs typeface="Times New Roman" pitchFamily="18" charset="0"/>
              </a:rPr>
              <a:t>thật</a:t>
            </a:r>
            <a:r>
              <a:rPr lang="en-US" sz="4950" dirty="0">
                <a:solidFill>
                  <a:srgbClr val="006600"/>
                </a:solidFill>
                <a:cs typeface="Times New Roman" pitchFamily="18" charset="0"/>
              </a:rPr>
              <a:t>,</a:t>
            </a:r>
          </a:p>
        </p:txBody>
      </p:sp>
    </p:spTree>
    <p:extLst>
      <p:ext uri="{BB962C8B-B14F-4D97-AF65-F5344CB8AC3E}">
        <p14:creationId xmlns:p14="http://schemas.microsoft.com/office/powerpoint/2010/main" val="411341038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33"/>
            <a:ext cx="6858000" cy="3857624"/>
          </a:xfrm>
        </p:spPr>
        <p:txBody>
          <a:bodyPr>
            <a:normAutofit/>
          </a:bodyPr>
          <a:lstStyle/>
          <a:p>
            <a:pPr algn="just"/>
            <a:r>
              <a:rPr lang="vi-VN" sz="4500" dirty="0">
                <a:solidFill>
                  <a:srgbClr val="006600"/>
                </a:solidFill>
              </a:rPr>
              <a:t>được sinh ra mà không phải được tạo thành, đồng bản thể với Đức Chúa Cha: nhờ Người mà muôn vật được tạo thành. </a:t>
            </a:r>
            <a:endParaRPr lang="en-US" sz="4500" dirty="0">
              <a:solidFill>
                <a:srgbClr val="006600"/>
              </a:solidFill>
              <a:cs typeface="Times New Roman" pitchFamily="18" charset="0"/>
            </a:endParaRPr>
          </a:p>
        </p:txBody>
      </p:sp>
    </p:spTree>
    <p:extLst>
      <p:ext uri="{BB962C8B-B14F-4D97-AF65-F5344CB8AC3E}">
        <p14:creationId xmlns:p14="http://schemas.microsoft.com/office/powerpoint/2010/main" val="244946963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b="0" dirty="0">
              <a:effectLst/>
            </a:endParaRPr>
          </a:p>
        </p:txBody>
      </p:sp>
      <p:pic>
        <p:nvPicPr>
          <p:cNvPr id="5" name="Picture 4">
            <a:extLst>
              <a:ext uri="{FF2B5EF4-FFF2-40B4-BE49-F238E27FC236}">
                <a16:creationId xmlns:a16="http://schemas.microsoft.com/office/drawing/2014/main" id="{DC924F2E-400A-4440-8A6E-3D7BEE90604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440" y="645320"/>
            <a:ext cx="6675120" cy="3754755"/>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412792217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33"/>
            <a:ext cx="6858000" cy="3857624"/>
          </a:xfrm>
        </p:spPr>
        <p:txBody>
          <a:bodyPr>
            <a:normAutofit/>
          </a:bodyPr>
          <a:lstStyle/>
          <a:p>
            <a:pPr algn="just"/>
            <a:r>
              <a:rPr lang="vi-VN" sz="5400" dirty="0">
                <a:solidFill>
                  <a:srgbClr val="006600"/>
                </a:solidFill>
              </a:rPr>
              <a:t>Vì loài người chúng ta và để cứu độ chúng ta,</a:t>
            </a:r>
            <a:r>
              <a:rPr lang="en-US" sz="5400" dirty="0">
                <a:solidFill>
                  <a:srgbClr val="006600"/>
                </a:solidFill>
              </a:rPr>
              <a:t> </a:t>
            </a:r>
            <a:r>
              <a:rPr lang="vi-VN" sz="5400" dirty="0">
                <a:solidFill>
                  <a:srgbClr val="006600"/>
                </a:solidFill>
                <a:cs typeface="Times New Roman" pitchFamily="18" charset="0"/>
              </a:rPr>
              <a:t>Người đã từ trời xuống thế. </a:t>
            </a:r>
            <a:endParaRPr lang="en-US" sz="5400" dirty="0">
              <a:solidFill>
                <a:srgbClr val="006600"/>
              </a:solidFill>
              <a:cs typeface="Times New Roman" pitchFamily="18" charset="0"/>
            </a:endParaRPr>
          </a:p>
        </p:txBody>
      </p:sp>
    </p:spTree>
    <p:extLst>
      <p:ext uri="{BB962C8B-B14F-4D97-AF65-F5344CB8AC3E}">
        <p14:creationId xmlns:p14="http://schemas.microsoft.com/office/powerpoint/2010/main" val="945020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33"/>
            <a:ext cx="6858000" cy="3857624"/>
          </a:xfrm>
        </p:spPr>
        <p:txBody>
          <a:bodyPr>
            <a:normAutofit fontScale="90000"/>
          </a:bodyPr>
          <a:lstStyle/>
          <a:p>
            <a:pPr algn="just"/>
            <a:r>
              <a:rPr lang="vi-VN" sz="4950" dirty="0">
                <a:solidFill>
                  <a:srgbClr val="FF0000"/>
                </a:solidFill>
                <a:cs typeface="Times New Roman" pitchFamily="18" charset="0"/>
              </a:rPr>
              <a:t>Bởi phép Đức Chúa Thánh Thần, Người đã nhập thể trong lòng Trinh Nữ Maria, và đã làm người.</a:t>
            </a:r>
            <a:endParaRPr lang="en-US" sz="4950" dirty="0">
              <a:solidFill>
                <a:srgbClr val="FF0000"/>
              </a:solidFill>
              <a:cs typeface="Times New Roman" pitchFamily="18" charset="0"/>
            </a:endParaRPr>
          </a:p>
        </p:txBody>
      </p:sp>
    </p:spTree>
    <p:extLst>
      <p:ext uri="{BB962C8B-B14F-4D97-AF65-F5344CB8AC3E}">
        <p14:creationId xmlns:p14="http://schemas.microsoft.com/office/powerpoint/2010/main" val="49635022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rmAutofit fontScale="90000"/>
          </a:bodyPr>
          <a:lstStyle/>
          <a:p>
            <a:pPr algn="just"/>
            <a:r>
              <a:rPr lang="vi-VN" sz="4500" dirty="0">
                <a:solidFill>
                  <a:srgbClr val="006600"/>
                </a:solidFill>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4500" dirty="0">
              <a:solidFill>
                <a:srgbClr val="006600"/>
              </a:solidFill>
              <a:latin typeface="+mj-lt"/>
              <a:cs typeface="Times New Roman" pitchFamily="18" charset="0"/>
            </a:endParaRPr>
          </a:p>
        </p:txBody>
      </p:sp>
    </p:spTree>
    <p:extLst>
      <p:ext uri="{BB962C8B-B14F-4D97-AF65-F5344CB8AC3E}">
        <p14:creationId xmlns:p14="http://schemas.microsoft.com/office/powerpoint/2010/main" val="228048978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33"/>
            <a:ext cx="6858000" cy="3857624"/>
          </a:xfrm>
        </p:spPr>
        <p:txBody>
          <a:bodyPr>
            <a:normAutofit/>
          </a:bodyPr>
          <a:lstStyle/>
          <a:p>
            <a:pPr algn="just"/>
            <a:r>
              <a:rPr lang="vi-VN" sz="3975" dirty="0">
                <a:solidFill>
                  <a:srgbClr val="006600"/>
                </a:solidFill>
              </a:rPr>
              <a:t>Người lên trời, ngự bên hữu Đức Chúa Cha, và Người sẽ lại đến trong vinh quang để phán xét kẻ sống và kẻ chết, Nước Người sẽ không bao giờ cùng.</a:t>
            </a:r>
            <a:endParaRPr lang="en-US" sz="3975" dirty="0">
              <a:solidFill>
                <a:srgbClr val="006600"/>
              </a:solidFill>
              <a:cs typeface="Times New Roman" pitchFamily="18" charset="0"/>
            </a:endParaRPr>
          </a:p>
        </p:txBody>
      </p:sp>
    </p:spTree>
    <p:extLst>
      <p:ext uri="{BB962C8B-B14F-4D97-AF65-F5344CB8AC3E}">
        <p14:creationId xmlns:p14="http://schemas.microsoft.com/office/powerpoint/2010/main" val="33919314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33"/>
            <a:ext cx="6858000" cy="3857624"/>
          </a:xfrm>
        </p:spPr>
        <p:txBody>
          <a:bodyPr>
            <a:normAutofit/>
          </a:bodyPr>
          <a:lstStyle/>
          <a:p>
            <a:pPr algn="just"/>
            <a:r>
              <a:rPr lang="vi-VN" sz="4500" dirty="0">
                <a:solidFill>
                  <a:srgbClr val="006600"/>
                </a:solidFill>
                <a:cs typeface="Times New Roman" pitchFamily="18" charset="0"/>
              </a:rPr>
              <a:t>Tôi tin kính Đức Chúa Thánh Thần là Thiên Chúa và là Đấng ban sự sống, Người bởi Đức Chúa Cha và Đức Chúa Con mà ra,</a:t>
            </a:r>
            <a:endParaRPr lang="en-US" sz="4500" dirty="0">
              <a:solidFill>
                <a:srgbClr val="006600"/>
              </a:solidFill>
              <a:cs typeface="Times New Roman" pitchFamily="18" charset="0"/>
            </a:endParaRPr>
          </a:p>
        </p:txBody>
      </p:sp>
    </p:spTree>
    <p:extLst>
      <p:ext uri="{BB962C8B-B14F-4D97-AF65-F5344CB8AC3E}">
        <p14:creationId xmlns:p14="http://schemas.microsoft.com/office/powerpoint/2010/main" val="5840923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33"/>
            <a:ext cx="6858000" cy="3857624"/>
          </a:xfrm>
        </p:spPr>
        <p:txBody>
          <a:bodyPr>
            <a:noAutofit/>
          </a:bodyPr>
          <a:lstStyle/>
          <a:p>
            <a:pPr algn="just"/>
            <a:r>
              <a:rPr lang="vi-VN" sz="4500" dirty="0">
                <a:solidFill>
                  <a:srgbClr val="006600"/>
                </a:solidFill>
              </a:rPr>
              <a:t>Người được phụng thờ và tôn vinh cùng với Đức Chúa Cha và Đức Chúa Con: Người đã dùng các tiên tri mà phán dạy. </a:t>
            </a:r>
            <a:endParaRPr lang="en-US" sz="4500" dirty="0">
              <a:solidFill>
                <a:srgbClr val="006600"/>
              </a:solidFill>
              <a:cs typeface="Times New Roman" pitchFamily="18" charset="0"/>
            </a:endParaRPr>
          </a:p>
        </p:txBody>
      </p:sp>
    </p:spTree>
    <p:extLst>
      <p:ext uri="{BB962C8B-B14F-4D97-AF65-F5344CB8AC3E}">
        <p14:creationId xmlns:p14="http://schemas.microsoft.com/office/powerpoint/2010/main" val="421317724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33"/>
            <a:ext cx="6858000" cy="3857624"/>
          </a:xfrm>
        </p:spPr>
        <p:txBody>
          <a:bodyPr>
            <a:noAutofit/>
          </a:bodyPr>
          <a:lstStyle/>
          <a:p>
            <a:pPr algn="just"/>
            <a:r>
              <a:rPr lang="vi-VN" sz="6000" dirty="0">
                <a:solidFill>
                  <a:srgbClr val="006600"/>
                </a:solidFill>
              </a:rPr>
              <a:t>Tôi tin Hội Thánh duy nhất thánh thiện công giáo và tông truyền.</a:t>
            </a:r>
            <a:endParaRPr lang="en-US" sz="6000" dirty="0">
              <a:solidFill>
                <a:srgbClr val="006600"/>
              </a:solidFill>
              <a:cs typeface="Times New Roman" pitchFamily="18" charset="0"/>
            </a:endParaRPr>
          </a:p>
        </p:txBody>
      </p:sp>
    </p:spTree>
    <p:extLst>
      <p:ext uri="{BB962C8B-B14F-4D97-AF65-F5344CB8AC3E}">
        <p14:creationId xmlns:p14="http://schemas.microsoft.com/office/powerpoint/2010/main" val="243756369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33"/>
            <a:ext cx="6858000" cy="3857624"/>
          </a:xfrm>
        </p:spPr>
        <p:txBody>
          <a:bodyPr>
            <a:normAutofit fontScale="90000"/>
          </a:bodyPr>
          <a:lstStyle/>
          <a:p>
            <a:pPr algn="just"/>
            <a:r>
              <a:rPr lang="vi-VN" sz="4950" dirty="0">
                <a:solidFill>
                  <a:srgbClr val="006600"/>
                </a:solidFill>
                <a:cs typeface="Times New Roman" pitchFamily="18" charset="0"/>
              </a:rPr>
              <a:t>Tôi tuyên xưng có một Phép Rửa để tha tội. Tôi trông đợi kẻ chết sống lại và sự</a:t>
            </a:r>
            <a:r>
              <a:rPr lang="en-US" sz="4950" dirty="0">
                <a:solidFill>
                  <a:srgbClr val="006600"/>
                </a:solidFill>
                <a:cs typeface="Times New Roman" pitchFamily="18" charset="0"/>
              </a:rPr>
              <a:t> </a:t>
            </a:r>
            <a:r>
              <a:rPr lang="vi-VN" sz="4950" dirty="0">
                <a:solidFill>
                  <a:srgbClr val="006600"/>
                </a:solidFill>
                <a:cs typeface="Times New Roman" pitchFamily="18" charset="0"/>
              </a:rPr>
              <a:t>sống đời sau. </a:t>
            </a:r>
            <a:r>
              <a:rPr lang="vi-VN" sz="4950" u="sng" dirty="0">
                <a:solidFill>
                  <a:srgbClr val="FF0000"/>
                </a:solidFill>
                <a:cs typeface="Times New Roman" pitchFamily="18" charset="0"/>
              </a:rPr>
              <a:t>Amen.</a:t>
            </a:r>
            <a:endParaRPr lang="en-US" sz="4950" u="sng" dirty="0">
              <a:solidFill>
                <a:srgbClr val="FF0000"/>
              </a:solidFill>
              <a:cs typeface="Times New Roman" pitchFamily="18" charset="0"/>
            </a:endParaRPr>
          </a:p>
        </p:txBody>
      </p:sp>
    </p:spTree>
    <p:extLst>
      <p:ext uri="{BB962C8B-B14F-4D97-AF65-F5344CB8AC3E}">
        <p14:creationId xmlns:p14="http://schemas.microsoft.com/office/powerpoint/2010/main" val="27307339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Autofit/>
          </a:bodyPr>
          <a:lstStyle/>
          <a:p>
            <a:br>
              <a:rPr lang="en-US" altLang="en-US" sz="5400" u="sng" dirty="0">
                <a:solidFill>
                  <a:srgbClr val="003399"/>
                </a:solidFill>
                <a:cs typeface="Times New Roman" panose="02020603050405020304" pitchFamily="18" charset="0"/>
              </a:rPr>
            </a:br>
            <a:endParaRPr lang="en-US" sz="4950" dirty="0">
              <a:solidFill>
                <a:srgbClr val="003399"/>
              </a:solidFill>
              <a:cs typeface="Times New Roman" pitchFamily="18" charset="0"/>
            </a:endParaRPr>
          </a:p>
        </p:txBody>
      </p:sp>
      <p:sp>
        <p:nvSpPr>
          <p:cNvPr id="4" name="TextBox 3"/>
          <p:cNvSpPr txBox="1"/>
          <p:nvPr/>
        </p:nvSpPr>
        <p:spPr>
          <a:xfrm>
            <a:off x="3771900" y="761955"/>
            <a:ext cx="2800350" cy="461665"/>
          </a:xfrm>
          <a:prstGeom prst="rect">
            <a:avLst/>
          </a:prstGeom>
          <a:noFill/>
        </p:spPr>
        <p:txBody>
          <a:bodyPr wrap="square" rtlCol="0">
            <a:spAutoFit/>
          </a:bodyPr>
          <a:lstStyle/>
          <a:p>
            <a:pPr defTabSz="685800">
              <a:defRPr/>
            </a:pPr>
            <a:r>
              <a:rPr lang="en-US" sz="2400">
                <a:solidFill>
                  <a:prstClr val="white"/>
                </a:solidFill>
                <a:latin typeface="UTM American Sans"/>
              </a:rPr>
              <a:t>Lời Nguyện Tín Hữu</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 y="648406"/>
            <a:ext cx="6675120" cy="3748747"/>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377435484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257550" y="1088231"/>
            <a:ext cx="2857500" cy="2386013"/>
          </a:xfrm>
        </p:spPr>
        <p:txBody>
          <a:bodyPr>
            <a:normAutofit/>
          </a:bodyPr>
          <a:lstStyle/>
          <a:p>
            <a:r>
              <a:rPr lang="en-US" sz="4050" dirty="0">
                <a:solidFill>
                  <a:srgbClr val="003399"/>
                </a:solidFill>
                <a:cs typeface="Times New Roman" pitchFamily="18" charset="0"/>
              </a:rPr>
              <a:t>Ca Dâng </a:t>
            </a:r>
            <a:r>
              <a:rPr lang="en-US" sz="4050" dirty="0" err="1">
                <a:solidFill>
                  <a:srgbClr val="003399"/>
                </a:solidFill>
                <a:cs typeface="Times New Roman" pitchFamily="18" charset="0"/>
              </a:rPr>
              <a:t>Lễ</a:t>
            </a:r>
            <a:br>
              <a:rPr lang="en-US" sz="4050" dirty="0">
                <a:solidFill>
                  <a:srgbClr val="003399"/>
                </a:solidFill>
                <a:cs typeface="Times New Roman" pitchFamily="18" charset="0"/>
              </a:rPr>
            </a:br>
            <a:r>
              <a:rPr lang="en-US" sz="2700" dirty="0">
                <a:solidFill>
                  <a:srgbClr val="C00000"/>
                </a:solidFill>
                <a:cs typeface="Times New Roman" pitchFamily="18" charset="0"/>
              </a:rPr>
              <a:t>TIẾN DÂNG CHA</a:t>
            </a:r>
            <a:br>
              <a:rPr lang="en-US" sz="4050" dirty="0">
                <a:solidFill>
                  <a:srgbClr val="003399"/>
                </a:solidFill>
                <a:cs typeface="Times New Roman" pitchFamily="18" charset="0"/>
              </a:rPr>
            </a:br>
            <a:endParaRPr lang="en-US" sz="4050" dirty="0">
              <a:solidFill>
                <a:srgbClr val="003399"/>
              </a:solidFill>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258252"/>
            <a:ext cx="3630424" cy="3244691"/>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 y="688181"/>
            <a:ext cx="1632704" cy="2561105"/>
          </a:xfrm>
          <a:prstGeom prst="rect">
            <a:avLst/>
          </a:prstGeom>
        </p:spPr>
      </p:pic>
    </p:spTree>
    <p:extLst>
      <p:ext uri="{BB962C8B-B14F-4D97-AF65-F5344CB8AC3E}">
        <p14:creationId xmlns:p14="http://schemas.microsoft.com/office/powerpoint/2010/main" val="23724466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973931"/>
            <a:ext cx="6858000" cy="2957513"/>
          </a:xfrm>
        </p:spPr>
        <p:txBody>
          <a:bodyPr anchor="ctr">
            <a:normAutofit/>
          </a:bodyPr>
          <a:lstStyle/>
          <a:p>
            <a:pPr marL="20574" indent="0" algn="ctr">
              <a:lnSpc>
                <a:spcPct val="120000"/>
              </a:lnSpc>
              <a:buNone/>
            </a:pPr>
            <a:r>
              <a:rPr lang="en-US" sz="5400" u="sng" dirty="0">
                <a:solidFill>
                  <a:srgbClr val="FF0000"/>
                </a:solidFill>
                <a:latin typeface="+mj-lt"/>
                <a:ea typeface="Tahoma" pitchFamily="34" charset="0"/>
                <a:cs typeface="Times New Roman" pitchFamily="18" charset="0"/>
              </a:rPr>
              <a:t>Ca </a:t>
            </a:r>
            <a:r>
              <a:rPr lang="en-US" sz="5400" u="sng" dirty="0" err="1">
                <a:solidFill>
                  <a:srgbClr val="FF0000"/>
                </a:solidFill>
                <a:latin typeface="+mj-lt"/>
                <a:ea typeface="Tahoma" pitchFamily="34" charset="0"/>
                <a:cs typeface="Times New Roman" pitchFamily="18" charset="0"/>
              </a:rPr>
              <a:t>nhập</a:t>
            </a:r>
            <a:r>
              <a:rPr lang="en-US" sz="5400" u="sng" dirty="0">
                <a:solidFill>
                  <a:srgbClr val="FF0000"/>
                </a:solidFill>
                <a:latin typeface="+mj-lt"/>
                <a:ea typeface="Tahoma" pitchFamily="34" charset="0"/>
                <a:cs typeface="Times New Roman" pitchFamily="18" charset="0"/>
              </a:rPr>
              <a:t> </a:t>
            </a:r>
            <a:r>
              <a:rPr lang="en-US" sz="5400" u="sng" dirty="0" err="1">
                <a:solidFill>
                  <a:srgbClr val="FF0000"/>
                </a:solidFill>
                <a:latin typeface="+mj-lt"/>
                <a:ea typeface="Tahoma" pitchFamily="34" charset="0"/>
                <a:cs typeface="Times New Roman" pitchFamily="18" charset="0"/>
              </a:rPr>
              <a:t>lễ</a:t>
            </a:r>
            <a:r>
              <a:rPr lang="en-US" sz="5400" dirty="0">
                <a:solidFill>
                  <a:srgbClr val="FF0000"/>
                </a:solidFill>
                <a:latin typeface="+mj-lt"/>
                <a:ea typeface="Tahoma" pitchFamily="34" charset="0"/>
                <a:cs typeface="Times New Roman" pitchFamily="18" charset="0"/>
              </a:rPr>
              <a:t> </a:t>
            </a:r>
          </a:p>
          <a:p>
            <a:pPr marL="20574" indent="0" algn="ctr">
              <a:lnSpc>
                <a:spcPct val="120000"/>
              </a:lnSpc>
              <a:buNone/>
            </a:pPr>
            <a:r>
              <a:rPr lang="en-US" sz="3900" dirty="0">
                <a:solidFill>
                  <a:srgbClr val="FF0000"/>
                </a:solidFill>
                <a:latin typeface="+mj-lt"/>
                <a:ea typeface="Tahoma" pitchFamily="34" charset="0"/>
                <a:cs typeface="Times New Roman" pitchFamily="18" charset="0"/>
              </a:rPr>
              <a:t>Vinh </a:t>
            </a:r>
            <a:r>
              <a:rPr lang="en-US" sz="3900" dirty="0" err="1">
                <a:solidFill>
                  <a:srgbClr val="FF0000"/>
                </a:solidFill>
                <a:latin typeface="+mj-lt"/>
                <a:ea typeface="Tahoma" pitchFamily="34" charset="0"/>
                <a:cs typeface="Times New Roman" pitchFamily="18" charset="0"/>
              </a:rPr>
              <a:t>Danh</a:t>
            </a:r>
            <a:r>
              <a:rPr lang="en-US" sz="3900" dirty="0">
                <a:solidFill>
                  <a:srgbClr val="FF0000"/>
                </a:solidFill>
                <a:latin typeface="+mj-lt"/>
                <a:ea typeface="Tahoma" pitchFamily="34" charset="0"/>
                <a:cs typeface="Times New Roman" pitchFamily="18" charset="0"/>
              </a:rPr>
              <a:t> Chúa Ba </a:t>
            </a:r>
            <a:r>
              <a:rPr lang="en-US" sz="3900" dirty="0" err="1">
                <a:solidFill>
                  <a:srgbClr val="FF0000"/>
                </a:solidFill>
                <a:latin typeface="+mj-lt"/>
                <a:ea typeface="Tahoma" pitchFamily="34" charset="0"/>
                <a:cs typeface="Times New Roman" pitchFamily="18" charset="0"/>
              </a:rPr>
              <a:t>Ngôi</a:t>
            </a:r>
            <a:endParaRPr lang="en-US" sz="3900" dirty="0">
              <a:solidFill>
                <a:srgbClr val="FF0000"/>
              </a:solidFill>
              <a:latin typeface="+mj-lt"/>
              <a:ea typeface="Tahoma" pitchFamily="34" charset="0"/>
              <a:cs typeface="Times New Roman" pitchFamily="18" charset="0"/>
            </a:endParaRPr>
          </a:p>
          <a:p>
            <a:pPr marL="20574" indent="0" algn="ctr">
              <a:lnSpc>
                <a:spcPct val="120000"/>
              </a:lnSpc>
              <a:buNone/>
            </a:pPr>
            <a:r>
              <a:rPr lang="en-US" sz="4050" dirty="0" err="1">
                <a:solidFill>
                  <a:srgbClr val="003399"/>
                </a:solidFill>
                <a:latin typeface="+mj-lt"/>
                <a:ea typeface="Tahoma" pitchFamily="34" charset="0"/>
                <a:cs typeface="Times New Roman" pitchFamily="18" charset="0"/>
              </a:rPr>
              <a:t>Đỗ</a:t>
            </a:r>
            <a:r>
              <a:rPr lang="en-US" sz="4050" dirty="0">
                <a:solidFill>
                  <a:srgbClr val="003399"/>
                </a:solidFill>
                <a:latin typeface="+mj-lt"/>
                <a:ea typeface="Tahoma" pitchFamily="34" charset="0"/>
                <a:cs typeface="Times New Roman" pitchFamily="18" charset="0"/>
              </a:rPr>
              <a:t> </a:t>
            </a:r>
            <a:r>
              <a:rPr lang="en-US" sz="4050" dirty="0" err="1">
                <a:solidFill>
                  <a:srgbClr val="003399"/>
                </a:solidFill>
                <a:latin typeface="+mj-lt"/>
                <a:ea typeface="Tahoma" pitchFamily="34" charset="0"/>
                <a:cs typeface="Times New Roman" pitchFamily="18" charset="0"/>
              </a:rPr>
              <a:t>Vy</a:t>
            </a:r>
            <a:r>
              <a:rPr lang="en-US" sz="4050" dirty="0">
                <a:solidFill>
                  <a:srgbClr val="003399"/>
                </a:solidFill>
                <a:latin typeface="+mj-lt"/>
                <a:ea typeface="Tahoma" pitchFamily="34" charset="0"/>
                <a:cs typeface="Times New Roman" pitchFamily="18" charset="0"/>
              </a:rPr>
              <a:t> </a:t>
            </a:r>
            <a:r>
              <a:rPr lang="en-US" sz="4050" dirty="0" err="1">
                <a:solidFill>
                  <a:srgbClr val="003399"/>
                </a:solidFill>
                <a:latin typeface="+mj-lt"/>
                <a:ea typeface="Tahoma" pitchFamily="34" charset="0"/>
                <a:cs typeface="Times New Roman" pitchFamily="18" charset="0"/>
              </a:rPr>
              <a:t>Hạ</a:t>
            </a:r>
            <a:endParaRPr lang="en-US" sz="3000" dirty="0">
              <a:solidFill>
                <a:srgbClr val="003399"/>
              </a:solidFill>
              <a:latin typeface="+mj-lt"/>
              <a:ea typeface="Tahoma" pitchFamily="34" charset="0"/>
              <a:cs typeface="Times New Roman" pitchFamily="18" charset="0"/>
            </a:endParaRPr>
          </a:p>
        </p:txBody>
      </p:sp>
    </p:spTree>
    <p:extLst>
      <p:ext uri="{BB962C8B-B14F-4D97-AF65-F5344CB8AC3E}">
        <p14:creationId xmlns:p14="http://schemas.microsoft.com/office/powerpoint/2010/main" val="263213778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id="{6B7DA73B-8E3F-4CC3-A177-C77B30DE89C9}"/>
              </a:ext>
            </a:extLst>
          </p:cNvPr>
          <p:cNvSpPr>
            <a:spLocks noGrp="1" noChangeArrowheads="1"/>
          </p:cNvSpPr>
          <p:nvPr>
            <p:ph idx="1"/>
          </p:nvPr>
        </p:nvSpPr>
        <p:spPr>
          <a:xfrm>
            <a:off x="0" y="645319"/>
            <a:ext cx="6858000" cy="3857625"/>
          </a:xfrm>
        </p:spPr>
        <p:txBody>
          <a:bodyPr anchor="ctr" anchorCtr="0">
            <a:noAutofit/>
          </a:bodyPr>
          <a:lstStyle/>
          <a:p>
            <a:pPr marL="20539" indent="0" algn="just">
              <a:lnSpc>
                <a:spcPct val="130000"/>
              </a:lnSpc>
              <a:buNone/>
            </a:pPr>
            <a:r>
              <a:rPr lang="en-US" altLang="en-US" sz="3300" u="sng" dirty="0">
                <a:solidFill>
                  <a:srgbClr val="FF0000"/>
                </a:solidFill>
                <a:latin typeface="+mj-lt"/>
                <a:ea typeface="Tahoma" panose="020B0604030504040204" pitchFamily="34" charset="0"/>
                <a:cs typeface="Times New Roman" panose="02020603050405020304" pitchFamily="18" charset="0"/>
              </a:rPr>
              <a:t>Tk1:</a:t>
            </a:r>
            <a:r>
              <a:rPr lang="en-US" altLang="en-US" sz="3300" dirty="0">
                <a:solidFill>
                  <a:srgbClr val="003399"/>
                </a:solidFill>
                <a:latin typeface="+mj-lt"/>
                <a:ea typeface="Tahoma" panose="020B0604030504040204" pitchFamily="34" charset="0"/>
                <a:cs typeface="Times New Roman" panose="02020603050405020304" pitchFamily="18" charset="0"/>
              </a:rPr>
              <a:t> </a:t>
            </a:r>
            <a:r>
              <a:rPr lang="vi-VN" sz="3300" dirty="0">
                <a:solidFill>
                  <a:srgbClr val="006600"/>
                </a:solidFill>
                <a:latin typeface="+mj-lt"/>
              </a:rPr>
              <a:t>Này giờ đoàn con tiến dâng lên Ngài. Này là của lễ từ muôn lao công con người. Với bao khó nhọc sớm chiều vất vả ngày đêm. Xin thương đón nhận lễ vật chân thành hiệp dâng.</a:t>
            </a:r>
            <a:endParaRPr lang="en-US" altLang="en-US" sz="3300" u="sng" dirty="0">
              <a:solidFill>
                <a:srgbClr val="006600"/>
              </a:solidFill>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155419730"/>
      </p:ext>
    </p:extLst>
  </p:cSld>
  <p:clrMapOvr>
    <a:masterClrMapping/>
  </p:clrMapOvr>
  <p:transition spd="slow"/>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id="{6B7DA73B-8E3F-4CC3-A177-C77B30DE89C9}"/>
              </a:ext>
            </a:extLst>
          </p:cNvPr>
          <p:cNvSpPr>
            <a:spLocks noGrp="1" noChangeArrowheads="1"/>
          </p:cNvSpPr>
          <p:nvPr>
            <p:ph idx="1"/>
          </p:nvPr>
        </p:nvSpPr>
        <p:spPr>
          <a:xfrm>
            <a:off x="0" y="645319"/>
            <a:ext cx="6858000" cy="3857625"/>
          </a:xfrm>
        </p:spPr>
        <p:txBody>
          <a:bodyPr anchor="ctr" anchorCtr="0">
            <a:noAutofit/>
          </a:bodyPr>
          <a:lstStyle/>
          <a:p>
            <a:pPr marL="20539" indent="0" algn="just">
              <a:lnSpc>
                <a:spcPct val="130000"/>
              </a:lnSpc>
              <a:buNone/>
            </a:pPr>
            <a:r>
              <a:rPr lang="en-US" altLang="en-US" sz="4500" u="sng" dirty="0">
                <a:solidFill>
                  <a:srgbClr val="FF0000"/>
                </a:solidFill>
                <a:latin typeface="+mj-lt"/>
                <a:ea typeface="Tahoma" panose="020B0604030504040204" pitchFamily="34" charset="0"/>
                <a:cs typeface="Times New Roman" panose="02020603050405020304" pitchFamily="18" charset="0"/>
              </a:rPr>
              <a:t>Đk:</a:t>
            </a:r>
            <a:r>
              <a:rPr lang="en-US" altLang="en-US" sz="4500" dirty="0">
                <a:solidFill>
                  <a:srgbClr val="003399"/>
                </a:solidFill>
                <a:latin typeface="+mj-lt"/>
                <a:ea typeface="Tahoma" panose="020B0604030504040204" pitchFamily="34" charset="0"/>
                <a:cs typeface="Times New Roman" panose="02020603050405020304" pitchFamily="18" charset="0"/>
              </a:rPr>
              <a:t> </a:t>
            </a:r>
            <a:r>
              <a:rPr lang="vi-VN" sz="4500" dirty="0">
                <a:solidFill>
                  <a:srgbClr val="006600"/>
                </a:solidFill>
                <a:latin typeface="+mj-lt"/>
                <a:cs typeface="Times New Roman" panose="02020603050405020304" pitchFamily="18" charset="0"/>
              </a:rPr>
              <a:t>Kính tiến lên Cha này bánh rượu thơm nồng. Xin tiến dâng lên Cha đoàn con cùng hiệp dâng.</a:t>
            </a:r>
            <a:endParaRPr lang="en-US" altLang="en-US" sz="4500" u="sng" dirty="0">
              <a:solidFill>
                <a:srgbClr val="006600"/>
              </a:solidFill>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896665342"/>
      </p:ext>
    </p:extLst>
  </p:cSld>
  <p:clrMapOvr>
    <a:masterClrMapping/>
  </p:clrMapOvr>
  <p:transition spd="slow"/>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354" name="Content Placeholder 2">
            <a:extLst>
              <a:ext uri="{FF2B5EF4-FFF2-40B4-BE49-F238E27FC236}">
                <a16:creationId xmlns:a16="http://schemas.microsoft.com/office/drawing/2014/main" id="{5E3AA635-2CFD-4660-8444-44AAA119DC52}"/>
              </a:ext>
            </a:extLst>
          </p:cNvPr>
          <p:cNvSpPr>
            <a:spLocks noGrp="1" noChangeArrowheads="1"/>
          </p:cNvSpPr>
          <p:nvPr>
            <p:ph idx="1"/>
          </p:nvPr>
        </p:nvSpPr>
        <p:spPr>
          <a:xfrm>
            <a:off x="0" y="645319"/>
            <a:ext cx="6858000" cy="3857625"/>
          </a:xfrm>
        </p:spPr>
        <p:txBody>
          <a:bodyPr anchor="ctr" anchorCtr="0">
            <a:noAutofit/>
          </a:bodyPr>
          <a:lstStyle/>
          <a:p>
            <a:pPr marL="20539" indent="0" algn="just">
              <a:lnSpc>
                <a:spcPct val="120000"/>
              </a:lnSpc>
              <a:buNone/>
            </a:pPr>
            <a:r>
              <a:rPr lang="en-US" altLang="en-US" sz="3600" u="sng" dirty="0">
                <a:solidFill>
                  <a:srgbClr val="FF0000"/>
                </a:solidFill>
                <a:latin typeface="+mj-lt"/>
                <a:ea typeface="Tahoma" panose="020B0604030504040204" pitchFamily="34" charset="0"/>
                <a:cs typeface="Times New Roman" panose="02020603050405020304" pitchFamily="18" charset="0"/>
              </a:rPr>
              <a:t>Tk2:</a:t>
            </a:r>
            <a:r>
              <a:rPr lang="en-US" altLang="en-US" sz="3600" dirty="0">
                <a:solidFill>
                  <a:srgbClr val="003399"/>
                </a:solidFill>
                <a:latin typeface="+mj-lt"/>
                <a:ea typeface="Tahoma" panose="020B0604030504040204" pitchFamily="34" charset="0"/>
                <a:cs typeface="Times New Roman" panose="02020603050405020304" pitchFamily="18" charset="0"/>
              </a:rPr>
              <a:t> </a:t>
            </a:r>
            <a:r>
              <a:rPr lang="vi-VN" sz="3300" dirty="0">
                <a:solidFill>
                  <a:srgbClr val="006600"/>
                </a:solidFill>
                <a:latin typeface="+mj-lt"/>
                <a:cs typeface="Times New Roman" panose="02020603050405020304" pitchFamily="18" charset="0"/>
              </a:rPr>
              <a:t>Này đoàn con cùng dâng tiến Cha nhân lành Này ngàn mộng ước tình yêu tâm tư con người Xin thương đón nhận chân thành tâm tình đầy vơi. Đoái thương chúc lành khối tình con người hiệp dâng.</a:t>
            </a:r>
          </a:p>
        </p:txBody>
      </p:sp>
    </p:spTree>
  </p:cSld>
  <p:clrMapOvr>
    <a:masterClrMapping/>
  </p:clrMapOvr>
  <p:transition spd="slow"/>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id="{6B7DA73B-8E3F-4CC3-A177-C77B30DE89C9}"/>
              </a:ext>
            </a:extLst>
          </p:cNvPr>
          <p:cNvSpPr>
            <a:spLocks noGrp="1" noChangeArrowheads="1"/>
          </p:cNvSpPr>
          <p:nvPr>
            <p:ph idx="1"/>
          </p:nvPr>
        </p:nvSpPr>
        <p:spPr>
          <a:xfrm>
            <a:off x="0" y="645319"/>
            <a:ext cx="6858000" cy="3857625"/>
          </a:xfrm>
        </p:spPr>
        <p:txBody>
          <a:bodyPr anchor="ctr" anchorCtr="0">
            <a:noAutofit/>
          </a:bodyPr>
          <a:lstStyle/>
          <a:p>
            <a:pPr marL="20539" indent="0" algn="just">
              <a:lnSpc>
                <a:spcPct val="130000"/>
              </a:lnSpc>
              <a:buNone/>
            </a:pPr>
            <a:r>
              <a:rPr lang="en-US" altLang="en-US" sz="4500" u="sng" dirty="0">
                <a:solidFill>
                  <a:srgbClr val="FF0000"/>
                </a:solidFill>
                <a:latin typeface="+mj-lt"/>
                <a:ea typeface="Tahoma" panose="020B0604030504040204" pitchFamily="34" charset="0"/>
                <a:cs typeface="Times New Roman" panose="02020603050405020304" pitchFamily="18" charset="0"/>
              </a:rPr>
              <a:t>Đk:</a:t>
            </a:r>
            <a:r>
              <a:rPr lang="en-US" altLang="en-US" sz="4500" dirty="0">
                <a:solidFill>
                  <a:srgbClr val="003399"/>
                </a:solidFill>
                <a:latin typeface="+mj-lt"/>
                <a:ea typeface="Tahoma" panose="020B0604030504040204" pitchFamily="34" charset="0"/>
                <a:cs typeface="Times New Roman" panose="02020603050405020304" pitchFamily="18" charset="0"/>
              </a:rPr>
              <a:t> </a:t>
            </a:r>
            <a:r>
              <a:rPr lang="vi-VN" sz="4500" dirty="0">
                <a:solidFill>
                  <a:srgbClr val="006600"/>
                </a:solidFill>
                <a:latin typeface="+mj-lt"/>
                <a:cs typeface="Times New Roman" panose="02020603050405020304" pitchFamily="18" charset="0"/>
              </a:rPr>
              <a:t>Kính tiến lên Cha này bánh rượu thơm nồng. Xin tiến dâng lên Cha đoàn con cùng hiệp dâng.</a:t>
            </a:r>
            <a:endParaRPr lang="en-US" altLang="en-US" sz="4500" u="sng" dirty="0">
              <a:solidFill>
                <a:srgbClr val="006600"/>
              </a:solidFill>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230349976"/>
      </p:ext>
    </p:extLst>
  </p:cSld>
  <p:clrMapOvr>
    <a:masterClrMapping/>
  </p:clrMapOvr>
  <p:transition spd="slow"/>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444625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b="0" dirty="0">
              <a:effectLst/>
            </a:endParaRPr>
          </a:p>
        </p:txBody>
      </p:sp>
      <p:pic>
        <p:nvPicPr>
          <p:cNvPr id="5" name="Picture 4">
            <a:extLst>
              <a:ext uri="{FF2B5EF4-FFF2-40B4-BE49-F238E27FC236}">
                <a16:creationId xmlns:a16="http://schemas.microsoft.com/office/drawing/2014/main" id="{DC924F2E-400A-4440-8A6E-3D7BEE9060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 y="645320"/>
            <a:ext cx="6675120" cy="3754755"/>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232694844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45318"/>
            <a:ext cx="6858000" cy="4243388"/>
          </a:xfrm>
        </p:spPr>
        <p:txBody>
          <a:bodyPr>
            <a:noAutofit/>
          </a:bodyPr>
          <a:lstStyle/>
          <a:p>
            <a:pPr marL="20574" indent="0" algn="ctr">
              <a:lnSpc>
                <a:spcPct val="120000"/>
              </a:lnSpc>
              <a:buNone/>
            </a:pPr>
            <a:r>
              <a:rPr lang="en-US" sz="1050" dirty="0">
                <a:solidFill>
                  <a:srgbClr val="FF0000"/>
                </a:solidFill>
                <a:latin typeface="+mj-lt"/>
                <a:ea typeface="Tahoma" pitchFamily="34" charset="0"/>
                <a:cs typeface="Times New Roman" pitchFamily="18" charset="0"/>
              </a:rPr>
              <a:t> </a:t>
            </a:r>
          </a:p>
          <a:p>
            <a:pPr marL="20574" indent="0" algn="ctr">
              <a:lnSpc>
                <a:spcPct val="120000"/>
              </a:lnSpc>
              <a:buNone/>
            </a:pPr>
            <a:r>
              <a:rPr lang="en-US" sz="4050" dirty="0">
                <a:solidFill>
                  <a:srgbClr val="FF0000"/>
                </a:solidFill>
                <a:latin typeface="+mj-lt"/>
                <a:ea typeface="Tahoma" pitchFamily="34" charset="0"/>
                <a:cs typeface="Times New Roman" pitchFamily="18" charset="0"/>
              </a:rPr>
              <a:t>Ca </a:t>
            </a:r>
            <a:r>
              <a:rPr lang="en-US" sz="4050" dirty="0" err="1">
                <a:solidFill>
                  <a:srgbClr val="FF0000"/>
                </a:solidFill>
                <a:latin typeface="+mj-lt"/>
                <a:ea typeface="Tahoma" pitchFamily="34" charset="0"/>
                <a:cs typeface="Times New Roman" pitchFamily="18" charset="0"/>
              </a:rPr>
              <a:t>Nguyện</a:t>
            </a:r>
            <a:r>
              <a:rPr lang="en-US" sz="4050" dirty="0">
                <a:solidFill>
                  <a:srgbClr val="FF0000"/>
                </a:solidFill>
                <a:latin typeface="+mj-lt"/>
                <a:ea typeface="Tahoma" pitchFamily="34" charset="0"/>
                <a:cs typeface="Times New Roman" pitchFamily="18" charset="0"/>
              </a:rPr>
              <a:t> </a:t>
            </a:r>
            <a:r>
              <a:rPr lang="en-US" sz="4050" dirty="0" err="1">
                <a:solidFill>
                  <a:srgbClr val="FF0000"/>
                </a:solidFill>
                <a:latin typeface="+mj-lt"/>
                <a:ea typeface="Tahoma" pitchFamily="34" charset="0"/>
                <a:cs typeface="Times New Roman" pitchFamily="18" charset="0"/>
              </a:rPr>
              <a:t>Hiệp</a:t>
            </a:r>
            <a:r>
              <a:rPr lang="en-US" sz="4050" dirty="0">
                <a:solidFill>
                  <a:srgbClr val="FF0000"/>
                </a:solidFill>
                <a:latin typeface="+mj-lt"/>
                <a:ea typeface="Tahoma" pitchFamily="34" charset="0"/>
                <a:cs typeface="Times New Roman" pitchFamily="18" charset="0"/>
              </a:rPr>
              <a:t> </a:t>
            </a:r>
            <a:r>
              <a:rPr lang="en-US" sz="4050" dirty="0" err="1">
                <a:solidFill>
                  <a:srgbClr val="FF0000"/>
                </a:solidFill>
                <a:latin typeface="+mj-lt"/>
                <a:ea typeface="Tahoma" pitchFamily="34" charset="0"/>
                <a:cs typeface="Times New Roman" pitchFamily="18" charset="0"/>
              </a:rPr>
              <a:t>Lễ</a:t>
            </a:r>
            <a:r>
              <a:rPr lang="en-US" sz="4050" dirty="0">
                <a:solidFill>
                  <a:srgbClr val="FF0000"/>
                </a:solidFill>
                <a:latin typeface="+mj-lt"/>
                <a:ea typeface="Tahoma" pitchFamily="34" charset="0"/>
                <a:cs typeface="Times New Roman" pitchFamily="18" charset="0"/>
              </a:rPr>
              <a:t> </a:t>
            </a:r>
          </a:p>
          <a:p>
            <a:pPr marL="20574" indent="0" algn="ctr">
              <a:lnSpc>
                <a:spcPct val="120000"/>
              </a:lnSpc>
              <a:buNone/>
            </a:pPr>
            <a:r>
              <a:rPr lang="en-US" sz="4050" dirty="0">
                <a:solidFill>
                  <a:srgbClr val="FF0000"/>
                </a:solidFill>
                <a:latin typeface="+mj-lt"/>
                <a:ea typeface="Tahoma" pitchFamily="34" charset="0"/>
                <a:cs typeface="Times New Roman" pitchFamily="18" charset="0"/>
              </a:rPr>
              <a:t>TÔN VINH BA NGÔI</a:t>
            </a:r>
          </a:p>
          <a:p>
            <a:pPr marL="20574" indent="0" algn="ctr">
              <a:lnSpc>
                <a:spcPct val="120000"/>
              </a:lnSpc>
              <a:buNone/>
            </a:pPr>
            <a:r>
              <a:rPr lang="en-US" sz="4050" i="1" dirty="0" err="1">
                <a:solidFill>
                  <a:srgbClr val="003399"/>
                </a:solidFill>
                <a:latin typeface="+mj-lt"/>
                <a:ea typeface="Tahoma" pitchFamily="34" charset="0"/>
                <a:cs typeface="Times New Roman" pitchFamily="18" charset="0"/>
              </a:rPr>
              <a:t>Phạm</a:t>
            </a:r>
            <a:r>
              <a:rPr lang="en-US" sz="4050" i="1" dirty="0">
                <a:solidFill>
                  <a:srgbClr val="003399"/>
                </a:solidFill>
                <a:latin typeface="+mj-lt"/>
                <a:ea typeface="Tahoma" pitchFamily="34" charset="0"/>
                <a:cs typeface="Times New Roman" pitchFamily="18" charset="0"/>
              </a:rPr>
              <a:t> </a:t>
            </a:r>
            <a:r>
              <a:rPr lang="en-US" sz="4050" i="1" dirty="0" err="1">
                <a:solidFill>
                  <a:srgbClr val="003399"/>
                </a:solidFill>
                <a:latin typeface="+mj-lt"/>
                <a:ea typeface="Tahoma" pitchFamily="34" charset="0"/>
                <a:cs typeface="Times New Roman" pitchFamily="18" charset="0"/>
              </a:rPr>
              <a:t>Liên</a:t>
            </a:r>
            <a:r>
              <a:rPr lang="en-US" sz="4050" i="1" dirty="0">
                <a:solidFill>
                  <a:srgbClr val="003399"/>
                </a:solidFill>
                <a:latin typeface="+mj-lt"/>
                <a:ea typeface="Tahoma" pitchFamily="34" charset="0"/>
                <a:cs typeface="Times New Roman" pitchFamily="18" charset="0"/>
              </a:rPr>
              <a:t> Hùng</a:t>
            </a:r>
            <a:endParaRPr lang="en-US" sz="1500" i="1" dirty="0">
              <a:solidFill>
                <a:srgbClr val="003399"/>
              </a:solidFill>
              <a:latin typeface="+mj-lt"/>
              <a:ea typeface="Tahoma" pitchFamily="34" charset="0"/>
              <a:cs typeface="Times New Roman" pitchFamily="18" charset="0"/>
            </a:endParaRPr>
          </a:p>
        </p:txBody>
      </p:sp>
    </p:spTree>
    <p:extLst>
      <p:ext uri="{BB962C8B-B14F-4D97-AF65-F5344CB8AC3E}">
        <p14:creationId xmlns:p14="http://schemas.microsoft.com/office/powerpoint/2010/main" val="278592162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45319"/>
            <a:ext cx="6800850" cy="3857625"/>
          </a:xfrm>
        </p:spPr>
        <p:txBody>
          <a:bodyPr anchor="ctr" anchorCtr="0">
            <a:noAutofit/>
          </a:bodyPr>
          <a:lstStyle/>
          <a:p>
            <a:pPr marL="20574" indent="0" algn="just">
              <a:lnSpc>
                <a:spcPct val="130000"/>
              </a:lnSpc>
              <a:buNone/>
            </a:pPr>
            <a:r>
              <a:rPr lang="en-US" sz="3600" u="sng" dirty="0">
                <a:solidFill>
                  <a:srgbClr val="FF0000"/>
                </a:solidFill>
                <a:latin typeface="+mj-lt"/>
                <a:ea typeface="Tahoma" pitchFamily="34" charset="0"/>
                <a:cs typeface="Times New Roman" pitchFamily="18" charset="0"/>
              </a:rPr>
              <a:t>Tk1:</a:t>
            </a:r>
            <a:r>
              <a:rPr lang="en-US" sz="3600" dirty="0">
                <a:solidFill>
                  <a:srgbClr val="003399"/>
                </a:solidFill>
                <a:latin typeface="+mj-lt"/>
                <a:ea typeface="Tahoma" pitchFamily="34" charset="0"/>
                <a:cs typeface="Times New Roman" pitchFamily="18" charset="0"/>
              </a:rPr>
              <a:t> </a:t>
            </a:r>
            <a:r>
              <a:rPr lang="vi-VN" sz="3600" dirty="0">
                <a:solidFill>
                  <a:srgbClr val="006600"/>
                </a:solidFill>
                <a:latin typeface="+mj-lt"/>
                <a:cs typeface="Times New Roman" panose="02020603050405020304" pitchFamily="18" charset="0"/>
              </a:rPr>
              <a:t>Xin tôn vinh, tôn vinh Một Chúa Ba Ngôi. Xin tôn vinh Ngôi Cha toàn năng Đấng dựng nên đất trời. Xin tôn vinh Ngôi Con giáng sinh cứu đời.</a:t>
            </a:r>
            <a:endParaRPr lang="en-US" sz="3600" u="sng" dirty="0">
              <a:solidFill>
                <a:srgbClr val="006600"/>
              </a:solidFill>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46056031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45319"/>
            <a:ext cx="6800850" cy="3857625"/>
          </a:xfrm>
        </p:spPr>
        <p:txBody>
          <a:bodyPr anchor="ctr" anchorCtr="0">
            <a:noAutofit/>
          </a:bodyPr>
          <a:lstStyle/>
          <a:p>
            <a:pPr marL="20574" indent="0" algn="just">
              <a:lnSpc>
                <a:spcPct val="130000"/>
              </a:lnSpc>
              <a:buNone/>
            </a:pPr>
            <a:r>
              <a:rPr lang="en-US" sz="4050" u="sng" dirty="0">
                <a:solidFill>
                  <a:srgbClr val="FF0000"/>
                </a:solidFill>
                <a:latin typeface="+mj-lt"/>
                <a:ea typeface="Tahoma" pitchFamily="34" charset="0"/>
                <a:cs typeface="Times New Roman" pitchFamily="18" charset="0"/>
              </a:rPr>
              <a:t>***:</a:t>
            </a:r>
            <a:r>
              <a:rPr lang="en-US" sz="4050" dirty="0">
                <a:solidFill>
                  <a:srgbClr val="003399"/>
                </a:solidFill>
                <a:latin typeface="+mj-lt"/>
                <a:ea typeface="Tahoma" pitchFamily="34" charset="0"/>
                <a:cs typeface="Times New Roman" pitchFamily="18" charset="0"/>
              </a:rPr>
              <a:t> </a:t>
            </a:r>
            <a:r>
              <a:rPr lang="vi-VN" sz="4050" dirty="0">
                <a:latin typeface="+mj-lt"/>
              </a:rPr>
              <a:t> </a:t>
            </a:r>
            <a:r>
              <a:rPr lang="vi-VN" sz="4050" dirty="0">
                <a:solidFill>
                  <a:srgbClr val="006600"/>
                </a:solidFill>
                <a:latin typeface="+mj-lt"/>
                <a:cs typeface="Times New Roman" panose="02020603050405020304" pitchFamily="18" charset="0"/>
              </a:rPr>
              <a:t>Xin tôn vinh và Ngôi Ba Thánh Linh thánh hóa muôn người. Xin tôn vinh ngàn đời tôn vinh.</a:t>
            </a:r>
            <a:endParaRPr lang="en-US" sz="4050" u="sng" dirty="0">
              <a:solidFill>
                <a:srgbClr val="006600"/>
              </a:solidFill>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134235437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31031"/>
            <a:ext cx="6858000" cy="3871913"/>
          </a:xfrm>
        </p:spPr>
        <p:txBody>
          <a:bodyPr anchor="ctr">
            <a:noAutofit/>
          </a:bodyPr>
          <a:lstStyle/>
          <a:p>
            <a:pPr marL="20574" indent="0" algn="just">
              <a:lnSpc>
                <a:spcPct val="130000"/>
              </a:lnSpc>
              <a:buNone/>
            </a:pPr>
            <a:r>
              <a:rPr lang="en-US" sz="3900" u="sng" dirty="0">
                <a:solidFill>
                  <a:srgbClr val="FF0000"/>
                </a:solidFill>
                <a:latin typeface="+mj-lt"/>
                <a:ea typeface="Tahoma" pitchFamily="34" charset="0"/>
                <a:cs typeface="Times New Roman" pitchFamily="18" charset="0"/>
              </a:rPr>
              <a:t>Đk:</a:t>
            </a:r>
            <a:r>
              <a:rPr lang="en-US" sz="3900" dirty="0">
                <a:solidFill>
                  <a:srgbClr val="003399"/>
                </a:solidFill>
                <a:latin typeface="+mj-lt"/>
                <a:ea typeface="Tahoma" pitchFamily="34" charset="0"/>
                <a:cs typeface="Times New Roman" pitchFamily="18" charset="0"/>
              </a:rPr>
              <a:t> </a:t>
            </a:r>
            <a:r>
              <a:rPr lang="vi-VN" sz="3900" dirty="0">
                <a:solidFill>
                  <a:srgbClr val="006600"/>
                </a:solidFill>
                <a:latin typeface="+mj-lt"/>
                <a:cs typeface="Times New Roman" panose="02020603050405020304" pitchFamily="18" charset="0"/>
              </a:rPr>
              <a:t>Xin tôn vinh một Chúa uy linh cao vời. Xin tôn vinh với người dương thế. Xin tôn vinh Thiên Chúa muôn cao. Xin tôn thờ quyền phép nhiệm mầu.</a:t>
            </a:r>
            <a:endParaRPr lang="en-US" sz="3900" u="sng" dirty="0">
              <a:solidFill>
                <a:srgbClr val="006600"/>
              </a:solidFill>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38677677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45319"/>
            <a:ext cx="6858000" cy="3857625"/>
          </a:xfrm>
        </p:spPr>
        <p:txBody>
          <a:bodyPr anchor="ctr" anchorCtr="0">
            <a:noAutofit/>
          </a:bodyPr>
          <a:lstStyle/>
          <a:p>
            <a:pPr marL="20574" indent="0" algn="just">
              <a:lnSpc>
                <a:spcPct val="130000"/>
              </a:lnSpc>
              <a:buNone/>
            </a:pPr>
            <a:r>
              <a:rPr lang="en-US" sz="3975" u="sng" dirty="0">
                <a:solidFill>
                  <a:srgbClr val="FF0000"/>
                </a:solidFill>
                <a:latin typeface="+mj-lt"/>
                <a:ea typeface="Tahoma" pitchFamily="34" charset="0"/>
                <a:cs typeface="Times New Roman" pitchFamily="18" charset="0"/>
              </a:rPr>
              <a:t>Tk1:</a:t>
            </a:r>
            <a:r>
              <a:rPr lang="en-US" sz="3975" dirty="0">
                <a:latin typeface="+mj-lt"/>
              </a:rPr>
              <a:t> </a:t>
            </a:r>
            <a:r>
              <a:rPr lang="vi-VN" sz="3975" dirty="0">
                <a:solidFill>
                  <a:srgbClr val="006600"/>
                </a:solidFill>
                <a:latin typeface="+mj-lt"/>
              </a:rPr>
              <a:t>Trong tâm tình đơn sơ con tiến vào đền thánh Chúa Trời, xin dâng lời chúc tụng Ngài là </a:t>
            </a:r>
            <a:r>
              <a:rPr lang="en-US" sz="3975" dirty="0">
                <a:solidFill>
                  <a:srgbClr val="006600"/>
                </a:solidFill>
                <a:latin typeface="+mj-lt"/>
              </a:rPr>
              <a:t>Đ</a:t>
            </a:r>
            <a:r>
              <a:rPr lang="vi-VN" sz="3975" dirty="0">
                <a:solidFill>
                  <a:srgbClr val="006600"/>
                </a:solidFill>
                <a:latin typeface="+mj-lt"/>
              </a:rPr>
              <a:t>ấng tác sinh muôn loài. </a:t>
            </a:r>
          </a:p>
        </p:txBody>
      </p:sp>
    </p:spTree>
    <p:extLst>
      <p:ext uri="{BB962C8B-B14F-4D97-AF65-F5344CB8AC3E}">
        <p14:creationId xmlns:p14="http://schemas.microsoft.com/office/powerpoint/2010/main" val="198897436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45319"/>
            <a:ext cx="6800850" cy="3857625"/>
          </a:xfrm>
        </p:spPr>
        <p:txBody>
          <a:bodyPr anchor="ctr">
            <a:noAutofit/>
          </a:bodyPr>
          <a:lstStyle/>
          <a:p>
            <a:pPr marL="20574" indent="0" algn="just">
              <a:lnSpc>
                <a:spcPct val="130000"/>
              </a:lnSpc>
              <a:buNone/>
            </a:pPr>
            <a:r>
              <a:rPr lang="en-US" sz="3600" u="sng" dirty="0">
                <a:solidFill>
                  <a:srgbClr val="FF0000"/>
                </a:solidFill>
                <a:latin typeface="+mj-lt"/>
                <a:ea typeface="Tahoma" pitchFamily="34" charset="0"/>
                <a:cs typeface="Times New Roman" pitchFamily="18" charset="0"/>
              </a:rPr>
              <a:t>Tk2:</a:t>
            </a:r>
            <a:r>
              <a:rPr lang="en-US" sz="3600" dirty="0">
                <a:solidFill>
                  <a:srgbClr val="003399"/>
                </a:solidFill>
                <a:latin typeface="+mj-lt"/>
                <a:ea typeface="Tahoma" pitchFamily="34" charset="0"/>
                <a:cs typeface="Times New Roman" pitchFamily="18" charset="0"/>
              </a:rPr>
              <a:t> </a:t>
            </a:r>
            <a:r>
              <a:rPr lang="vi-VN" sz="3600" dirty="0">
                <a:solidFill>
                  <a:srgbClr val="006600"/>
                </a:solidFill>
                <a:latin typeface="+mj-lt"/>
                <a:cs typeface="Times New Roman" panose="02020603050405020304" pitchFamily="18" charset="0"/>
              </a:rPr>
              <a:t>Xin tôn vinh, tôn vinh Một Chúa Ba Ngôi Xin tôn vinh Ngôi Cha toàn năng thiết lập bao công trình.  Xin tôn vinh Ngôi Con gánh mang tội tình.</a:t>
            </a:r>
            <a:endParaRPr lang="en-US" sz="3600" u="sng" dirty="0">
              <a:solidFill>
                <a:srgbClr val="006600"/>
              </a:solidFill>
              <a:latin typeface="+mj-lt"/>
              <a:ea typeface="Tahoma" pitchFamily="34" charset="0"/>
              <a:cs typeface="Times New Roman" pitchFamily="18" charset="0"/>
            </a:endParaRPr>
          </a:p>
        </p:txBody>
      </p:sp>
    </p:spTree>
    <p:extLst>
      <p:ext uri="{BB962C8B-B14F-4D97-AF65-F5344CB8AC3E}">
        <p14:creationId xmlns:p14="http://schemas.microsoft.com/office/powerpoint/2010/main" val="192788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31031"/>
            <a:ext cx="6800850" cy="3857625"/>
          </a:xfrm>
        </p:spPr>
        <p:txBody>
          <a:bodyPr anchor="ctr">
            <a:noAutofit/>
          </a:bodyPr>
          <a:lstStyle/>
          <a:p>
            <a:pPr marL="20574" indent="0" algn="just">
              <a:lnSpc>
                <a:spcPct val="130000"/>
              </a:lnSpc>
              <a:buNone/>
            </a:pPr>
            <a:r>
              <a:rPr lang="en-US" sz="4500" u="sng" dirty="0">
                <a:solidFill>
                  <a:srgbClr val="FF0000"/>
                </a:solidFill>
                <a:latin typeface="+mj-lt"/>
                <a:ea typeface="Tahoma" pitchFamily="34" charset="0"/>
                <a:cs typeface="Times New Roman" pitchFamily="18" charset="0"/>
              </a:rPr>
              <a:t>**:</a:t>
            </a:r>
            <a:r>
              <a:rPr lang="en-US" sz="4500" dirty="0">
                <a:solidFill>
                  <a:srgbClr val="003399"/>
                </a:solidFill>
                <a:latin typeface="+mj-lt"/>
                <a:ea typeface="Tahoma" pitchFamily="34" charset="0"/>
                <a:cs typeface="Times New Roman" pitchFamily="18" charset="0"/>
              </a:rPr>
              <a:t> </a:t>
            </a:r>
            <a:r>
              <a:rPr lang="vi-VN" sz="4500" dirty="0">
                <a:solidFill>
                  <a:srgbClr val="006600"/>
                </a:solidFill>
                <a:latin typeface="+mj-lt"/>
                <a:cs typeface="Times New Roman" panose="02020603050405020304" pitchFamily="18" charset="0"/>
              </a:rPr>
              <a:t>Xin tôn vinh và Ngôi Ba Thánh Linh ban xuống ơn lành.  Xin tôn vinh ngàn đời tôn vinh.</a:t>
            </a:r>
            <a:endParaRPr lang="en-US" sz="4500" u="sng" dirty="0">
              <a:solidFill>
                <a:srgbClr val="006600"/>
              </a:solidFill>
              <a:latin typeface="+mj-lt"/>
              <a:ea typeface="Tahoma" pitchFamily="34" charset="0"/>
              <a:cs typeface="Times New Roman" pitchFamily="18" charset="0"/>
            </a:endParaRPr>
          </a:p>
        </p:txBody>
      </p:sp>
    </p:spTree>
    <p:extLst>
      <p:ext uri="{BB962C8B-B14F-4D97-AF65-F5344CB8AC3E}">
        <p14:creationId xmlns:p14="http://schemas.microsoft.com/office/powerpoint/2010/main" val="218569235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73881"/>
            <a:ext cx="6858000" cy="3871913"/>
          </a:xfrm>
        </p:spPr>
        <p:txBody>
          <a:bodyPr anchor="ctr">
            <a:noAutofit/>
          </a:bodyPr>
          <a:lstStyle/>
          <a:p>
            <a:pPr marL="20574" indent="0" algn="just">
              <a:lnSpc>
                <a:spcPct val="130000"/>
              </a:lnSpc>
              <a:buNone/>
            </a:pPr>
            <a:r>
              <a:rPr lang="en-US" sz="3600" u="sng" dirty="0">
                <a:solidFill>
                  <a:srgbClr val="FF0000"/>
                </a:solidFill>
                <a:latin typeface="+mj-lt"/>
                <a:ea typeface="Tahoma" pitchFamily="34" charset="0"/>
                <a:cs typeface="Times New Roman" pitchFamily="18" charset="0"/>
              </a:rPr>
              <a:t>Đk:</a:t>
            </a:r>
            <a:r>
              <a:rPr lang="en-US" sz="3600" dirty="0">
                <a:solidFill>
                  <a:srgbClr val="003399"/>
                </a:solidFill>
                <a:latin typeface="+mj-lt"/>
                <a:ea typeface="Tahoma" pitchFamily="34" charset="0"/>
                <a:cs typeface="Times New Roman" pitchFamily="18" charset="0"/>
              </a:rPr>
              <a:t> </a:t>
            </a:r>
            <a:r>
              <a:rPr lang="vi-VN" sz="3600" dirty="0">
                <a:solidFill>
                  <a:srgbClr val="006600"/>
                </a:solidFill>
                <a:latin typeface="+mj-lt"/>
                <a:cs typeface="Times New Roman" panose="02020603050405020304" pitchFamily="18" charset="0"/>
              </a:rPr>
              <a:t>Xin tôn vinh một Chúa uy linh cao vời. Xin tôn vinh với người dương thế. Xin tôn vinh Thiên Chúa muôn cao. Xin tôn thờ quyền phép nhiệm mầu.</a:t>
            </a:r>
            <a:endParaRPr lang="en-US" sz="3600" u="sng" dirty="0">
              <a:solidFill>
                <a:srgbClr val="006600"/>
              </a:solidFill>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226507981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31031"/>
            <a:ext cx="6800850" cy="3871913"/>
          </a:xfrm>
        </p:spPr>
        <p:txBody>
          <a:bodyPr anchor="ctr">
            <a:noAutofit/>
          </a:bodyPr>
          <a:lstStyle/>
          <a:p>
            <a:pPr marL="20574" indent="0" algn="just">
              <a:lnSpc>
                <a:spcPct val="130000"/>
              </a:lnSpc>
              <a:buNone/>
            </a:pPr>
            <a:r>
              <a:rPr lang="en-US" sz="3600" u="sng" dirty="0">
                <a:solidFill>
                  <a:srgbClr val="FF0000"/>
                </a:solidFill>
                <a:latin typeface="+mj-lt"/>
                <a:ea typeface="Tahoma" pitchFamily="34" charset="0"/>
                <a:cs typeface="Times New Roman" pitchFamily="18" charset="0"/>
              </a:rPr>
              <a:t>Tk3:</a:t>
            </a:r>
            <a:r>
              <a:rPr lang="en-US" sz="3600" dirty="0">
                <a:solidFill>
                  <a:srgbClr val="003399"/>
                </a:solidFill>
                <a:latin typeface="+mj-lt"/>
                <a:ea typeface="Tahoma" pitchFamily="34" charset="0"/>
                <a:cs typeface="Times New Roman" pitchFamily="18" charset="0"/>
              </a:rPr>
              <a:t> </a:t>
            </a:r>
            <a:r>
              <a:rPr lang="vi-VN" sz="3600" dirty="0">
                <a:solidFill>
                  <a:srgbClr val="006600"/>
                </a:solidFill>
                <a:latin typeface="+mj-lt"/>
                <a:cs typeface="Times New Roman" panose="02020603050405020304" pitchFamily="18" charset="0"/>
              </a:rPr>
              <a:t>Xin tôn vinh, tôn vinh Một Chúa Ba Ngôi. Xin tôn vinh Ngôi Cha toàn năng Đấng ngày đêm quan phòng.  Xin tôn vinh Ngôi Con đến ban hy vọng.</a:t>
            </a:r>
            <a:endParaRPr lang="en-US" sz="3600" u="sng" dirty="0">
              <a:solidFill>
                <a:srgbClr val="006600"/>
              </a:solidFill>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74611465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45319"/>
            <a:ext cx="6800850" cy="3857625"/>
          </a:xfrm>
        </p:spPr>
        <p:txBody>
          <a:bodyPr anchor="ctr">
            <a:noAutofit/>
          </a:bodyPr>
          <a:lstStyle/>
          <a:p>
            <a:pPr marL="20574" indent="0" algn="just">
              <a:lnSpc>
                <a:spcPct val="130000"/>
              </a:lnSpc>
              <a:buNone/>
            </a:pPr>
            <a:r>
              <a:rPr lang="en-US" sz="4500" u="sng" dirty="0">
                <a:solidFill>
                  <a:srgbClr val="FF0000"/>
                </a:solidFill>
                <a:latin typeface="+mj-lt"/>
                <a:ea typeface="Tahoma" pitchFamily="34" charset="0"/>
                <a:cs typeface="Times New Roman" pitchFamily="18" charset="0"/>
              </a:rPr>
              <a:t>***:</a:t>
            </a:r>
            <a:r>
              <a:rPr lang="en-US" sz="4500" dirty="0">
                <a:solidFill>
                  <a:srgbClr val="003399"/>
                </a:solidFill>
                <a:latin typeface="+mj-lt"/>
                <a:ea typeface="Tahoma" pitchFamily="34" charset="0"/>
                <a:cs typeface="Times New Roman" pitchFamily="18" charset="0"/>
              </a:rPr>
              <a:t> </a:t>
            </a:r>
            <a:r>
              <a:rPr lang="vi-VN" sz="4500" dirty="0">
                <a:solidFill>
                  <a:srgbClr val="006600"/>
                </a:solidFill>
                <a:latin typeface="+mj-lt"/>
                <a:cs typeface="Times New Roman" panose="02020603050405020304" pitchFamily="18" charset="0"/>
              </a:rPr>
              <a:t>Xin tôn vinh và Ngôi Ba Thánh Linh soi sáng muôn lòng. Xin tôn vinh ngàn đời tôn vinh.</a:t>
            </a:r>
            <a:endParaRPr lang="en-US" sz="4500" u="sng" dirty="0">
              <a:solidFill>
                <a:srgbClr val="006600"/>
              </a:solidFill>
              <a:latin typeface="+mj-lt"/>
              <a:ea typeface="Tahoma" pitchFamily="34" charset="0"/>
              <a:cs typeface="Times New Roman" pitchFamily="18" charset="0"/>
            </a:endParaRPr>
          </a:p>
        </p:txBody>
      </p:sp>
    </p:spTree>
    <p:extLst>
      <p:ext uri="{BB962C8B-B14F-4D97-AF65-F5344CB8AC3E}">
        <p14:creationId xmlns:p14="http://schemas.microsoft.com/office/powerpoint/2010/main" val="220564288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3" y="626268"/>
            <a:ext cx="6858000" cy="3871913"/>
          </a:xfrm>
        </p:spPr>
        <p:txBody>
          <a:bodyPr anchor="ctr">
            <a:noAutofit/>
          </a:bodyPr>
          <a:lstStyle/>
          <a:p>
            <a:pPr marL="20574" indent="0" algn="just">
              <a:lnSpc>
                <a:spcPct val="130000"/>
              </a:lnSpc>
              <a:buNone/>
            </a:pPr>
            <a:r>
              <a:rPr lang="en-US" sz="3600" u="sng" dirty="0">
                <a:solidFill>
                  <a:srgbClr val="FF0000"/>
                </a:solidFill>
                <a:latin typeface="+mj-lt"/>
                <a:ea typeface="Tahoma" pitchFamily="34" charset="0"/>
                <a:cs typeface="Times New Roman" pitchFamily="18" charset="0"/>
              </a:rPr>
              <a:t>Đk:</a:t>
            </a:r>
            <a:r>
              <a:rPr lang="en-US" sz="3600" dirty="0">
                <a:solidFill>
                  <a:srgbClr val="003399"/>
                </a:solidFill>
                <a:latin typeface="+mj-lt"/>
                <a:ea typeface="Tahoma" pitchFamily="34" charset="0"/>
                <a:cs typeface="Times New Roman" pitchFamily="18" charset="0"/>
              </a:rPr>
              <a:t> </a:t>
            </a:r>
            <a:r>
              <a:rPr lang="vi-VN" sz="3600" dirty="0">
                <a:solidFill>
                  <a:srgbClr val="006600"/>
                </a:solidFill>
                <a:latin typeface="+mj-lt"/>
                <a:cs typeface="Times New Roman" panose="02020603050405020304" pitchFamily="18" charset="0"/>
              </a:rPr>
              <a:t>Xin tôn vinh một Chúa uy linh cao vời. Xin tôn vinh với người dương thế. Xin tôn vinh Thiên Chúa muôn cao. Xin tôn thờ quyền phép nhiệm mầu.</a:t>
            </a:r>
            <a:endParaRPr lang="en-US" sz="3600" u="sng" dirty="0">
              <a:solidFill>
                <a:srgbClr val="006600"/>
              </a:solidFill>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226507981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b="0" dirty="0">
              <a:effectLst/>
            </a:endParaRPr>
          </a:p>
        </p:txBody>
      </p:sp>
      <p:pic>
        <p:nvPicPr>
          <p:cNvPr id="5" name="Picture 4">
            <a:extLst>
              <a:ext uri="{FF2B5EF4-FFF2-40B4-BE49-F238E27FC236}">
                <a16:creationId xmlns:a16="http://schemas.microsoft.com/office/drawing/2014/main" id="{DC924F2E-400A-4440-8A6E-3D7BEE9060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 y="645320"/>
            <a:ext cx="6675120" cy="3754755"/>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310128526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1031081"/>
            <a:ext cx="6858000" cy="2169825"/>
          </a:xfrm>
          <a:prstGeom prst="rect">
            <a:avLst/>
          </a:prstGeom>
        </p:spPr>
        <p:txBody>
          <a:bodyPr wrap="square">
            <a:spAutoFit/>
          </a:bodyPr>
          <a:lstStyle/>
          <a:p>
            <a:pPr algn="ctr"/>
            <a:r>
              <a:rPr lang="en-US" sz="4500" dirty="0">
                <a:solidFill>
                  <a:srgbClr val="FF0000"/>
                </a:solidFill>
                <a:latin typeface="+mj-lt"/>
                <a:ea typeface="Times" pitchFamily="34" charset="0"/>
                <a:cs typeface="Times New Roman" pitchFamily="18" charset="0"/>
              </a:rPr>
              <a:t>Ca </a:t>
            </a:r>
            <a:r>
              <a:rPr lang="en-US" sz="4500" dirty="0" err="1">
                <a:solidFill>
                  <a:srgbClr val="FF0000"/>
                </a:solidFill>
                <a:latin typeface="+mj-lt"/>
                <a:ea typeface="Times" pitchFamily="34" charset="0"/>
                <a:cs typeface="Times New Roman" pitchFamily="18" charset="0"/>
              </a:rPr>
              <a:t>kết</a:t>
            </a:r>
            <a:r>
              <a:rPr lang="en-US" sz="4500" dirty="0">
                <a:solidFill>
                  <a:srgbClr val="FF0000"/>
                </a:solidFill>
                <a:latin typeface="+mj-lt"/>
                <a:ea typeface="Times" pitchFamily="34" charset="0"/>
                <a:cs typeface="Times New Roman" pitchFamily="18" charset="0"/>
              </a:rPr>
              <a:t> </a:t>
            </a:r>
            <a:r>
              <a:rPr lang="en-US" sz="4500" dirty="0" err="1">
                <a:solidFill>
                  <a:srgbClr val="FF0000"/>
                </a:solidFill>
                <a:latin typeface="+mj-lt"/>
                <a:ea typeface="Times" pitchFamily="34" charset="0"/>
                <a:cs typeface="Times New Roman" pitchFamily="18" charset="0"/>
              </a:rPr>
              <a:t>lễ</a:t>
            </a:r>
            <a:endParaRPr lang="en-US" sz="4500" dirty="0">
              <a:solidFill>
                <a:srgbClr val="FF0000"/>
              </a:solidFill>
              <a:latin typeface="+mj-lt"/>
              <a:ea typeface="Times" pitchFamily="34" charset="0"/>
              <a:cs typeface="Times New Roman" pitchFamily="18" charset="0"/>
            </a:endParaRPr>
          </a:p>
          <a:p>
            <a:pPr algn="ctr"/>
            <a:r>
              <a:rPr lang="en-US" sz="4500" dirty="0" err="1">
                <a:solidFill>
                  <a:srgbClr val="FF0000"/>
                </a:solidFill>
                <a:latin typeface="+mj-lt"/>
                <a:ea typeface="Times" pitchFamily="34" charset="0"/>
                <a:cs typeface="Times New Roman" pitchFamily="18" charset="0"/>
              </a:rPr>
              <a:t>Thánh</a:t>
            </a:r>
            <a:r>
              <a:rPr lang="en-US" sz="4500" dirty="0">
                <a:solidFill>
                  <a:srgbClr val="FF0000"/>
                </a:solidFill>
                <a:latin typeface="+mj-lt"/>
                <a:ea typeface="Times" pitchFamily="34" charset="0"/>
                <a:cs typeface="Times New Roman" pitchFamily="18" charset="0"/>
              </a:rPr>
              <a:t> Tâm Chúa </a:t>
            </a:r>
            <a:r>
              <a:rPr lang="en-US" sz="4500" dirty="0" err="1">
                <a:solidFill>
                  <a:srgbClr val="FF0000"/>
                </a:solidFill>
                <a:latin typeface="+mj-lt"/>
                <a:ea typeface="Times" pitchFamily="34" charset="0"/>
                <a:cs typeface="Times New Roman" pitchFamily="18" charset="0"/>
              </a:rPr>
              <a:t>Giê-su</a:t>
            </a:r>
            <a:endParaRPr lang="en-US" sz="4500" dirty="0">
              <a:solidFill>
                <a:srgbClr val="FF0000"/>
              </a:solidFill>
              <a:latin typeface="+mj-lt"/>
              <a:ea typeface="Times" pitchFamily="34" charset="0"/>
              <a:cs typeface="Times New Roman" pitchFamily="18" charset="0"/>
            </a:endParaRPr>
          </a:p>
          <a:p>
            <a:pPr algn="ctr"/>
            <a:r>
              <a:rPr lang="en-US" sz="4500" i="1" dirty="0" err="1">
                <a:solidFill>
                  <a:srgbClr val="003399"/>
                </a:solidFill>
                <a:latin typeface="+mj-lt"/>
                <a:ea typeface="Times" pitchFamily="34" charset="0"/>
                <a:cs typeface="Times New Roman" pitchFamily="18" charset="0"/>
              </a:rPr>
              <a:t>Huyền</a:t>
            </a:r>
            <a:r>
              <a:rPr lang="en-US" sz="4500" i="1" dirty="0">
                <a:solidFill>
                  <a:srgbClr val="003399"/>
                </a:solidFill>
                <a:latin typeface="+mj-lt"/>
                <a:ea typeface="Times" pitchFamily="34" charset="0"/>
                <a:cs typeface="Times New Roman" pitchFamily="18" charset="0"/>
              </a:rPr>
              <a:t> Linh</a:t>
            </a:r>
          </a:p>
        </p:txBody>
      </p:sp>
    </p:spTree>
    <p:extLst>
      <p:ext uri="{BB962C8B-B14F-4D97-AF65-F5344CB8AC3E}">
        <p14:creationId xmlns:p14="http://schemas.microsoft.com/office/powerpoint/2010/main" val="356539501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645319"/>
            <a:ext cx="6858000" cy="3857625"/>
          </a:xfrm>
        </p:spPr>
        <p:txBody>
          <a:bodyPr anchor="ctr">
            <a:noAutofit/>
          </a:bodyPr>
          <a:lstStyle/>
          <a:p>
            <a:pPr marL="0" indent="0" algn="just">
              <a:lnSpc>
                <a:spcPct val="120000"/>
              </a:lnSpc>
              <a:buNone/>
            </a:pPr>
            <a:r>
              <a:rPr lang="en-US" sz="3150" u="sng" dirty="0">
                <a:solidFill>
                  <a:srgbClr val="FF0000"/>
                </a:solidFill>
                <a:latin typeface="+mj-lt"/>
                <a:ea typeface="SimHei" pitchFamily="49" charset="-122"/>
                <a:cs typeface="Times New Roman" pitchFamily="18" charset="0"/>
              </a:rPr>
              <a:t>Tk1:</a:t>
            </a:r>
            <a:r>
              <a:rPr lang="en-US" sz="3150" dirty="0">
                <a:solidFill>
                  <a:srgbClr val="003399"/>
                </a:solidFill>
                <a:latin typeface="+mj-lt"/>
                <a:ea typeface="SimHei" pitchFamily="49" charset="-122"/>
                <a:cs typeface="Times New Roman" pitchFamily="18" charset="0"/>
              </a:rPr>
              <a:t> </a:t>
            </a:r>
            <a:r>
              <a:rPr lang="vi-VN" sz="3150" dirty="0">
                <a:solidFill>
                  <a:srgbClr val="006600"/>
                </a:solidFill>
                <a:latin typeface="+mj-lt"/>
                <a:cs typeface="Times New Roman" panose="02020603050405020304" pitchFamily="18" charset="0"/>
              </a:rPr>
              <a:t>Thánh Tâm Chúa Giêsu, nguồn êm ái dịu dàng, xin hãy ban xuống lòng con ngọn lửa say yêu một Chúa. Thánh Tâm Chúa Giêsu, tràn lan tình thương xót, xin thương giúp người đang sống trong tội biết tìm đến Thánh Tâm Cha.</a:t>
            </a:r>
            <a:endParaRPr lang="en-US" sz="3150" dirty="0">
              <a:solidFill>
                <a:srgbClr val="006600"/>
              </a:solidFill>
              <a:latin typeface="+mj-lt"/>
              <a:ea typeface="SimHei" pitchFamily="49" charset="-122"/>
              <a:cs typeface="Times New Roman" pitchFamily="18" charset="0"/>
            </a:endParaRPr>
          </a:p>
        </p:txBody>
      </p:sp>
    </p:spTree>
    <p:extLst>
      <p:ext uri="{BB962C8B-B14F-4D97-AF65-F5344CB8AC3E}">
        <p14:creationId xmlns:p14="http://schemas.microsoft.com/office/powerpoint/2010/main" val="217127957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745331"/>
            <a:ext cx="6858000" cy="3729038"/>
          </a:xfrm>
        </p:spPr>
        <p:txBody>
          <a:bodyPr anchor="ctr">
            <a:noAutofit/>
          </a:bodyPr>
          <a:lstStyle/>
          <a:p>
            <a:pPr marL="0" indent="0" algn="just">
              <a:lnSpc>
                <a:spcPct val="120000"/>
              </a:lnSpc>
              <a:buNone/>
            </a:pPr>
            <a:r>
              <a:rPr lang="en-US" sz="3075" u="sng" dirty="0">
                <a:solidFill>
                  <a:srgbClr val="FF0000"/>
                </a:solidFill>
                <a:latin typeface="+mj-lt"/>
                <a:ea typeface="SimHei" pitchFamily="49" charset="-122"/>
                <a:cs typeface="Times New Roman" pitchFamily="18" charset="0"/>
              </a:rPr>
              <a:t>Tk2:</a:t>
            </a:r>
            <a:r>
              <a:rPr lang="en-US" sz="3075" dirty="0">
                <a:solidFill>
                  <a:srgbClr val="003399"/>
                </a:solidFill>
                <a:latin typeface="+mj-lt"/>
                <a:ea typeface="SimHei" pitchFamily="49" charset="-122"/>
                <a:cs typeface="Times New Roman" pitchFamily="18" charset="0"/>
              </a:rPr>
              <a:t> </a:t>
            </a:r>
            <a:r>
              <a:rPr lang="vi-VN" sz="3075" dirty="0">
                <a:solidFill>
                  <a:srgbClr val="006600"/>
                </a:solidFill>
                <a:latin typeface="+mj-lt"/>
                <a:ea typeface="SimHei" pitchFamily="49" charset="-122"/>
                <a:cs typeface="Times New Roman" panose="02020603050405020304" pitchFamily="18" charset="0"/>
              </a:rPr>
              <a:t>Thánh Tâm Chúa Giêsu, nguồn nhân ái vô ngần, xin hãy thương giúp đoàn con một lòng mê say một Chúa. Thánh Tâm Chúa Giêsu, tràn lan tình tha thứ, xin thương những người đã trót vô tình xúc phạm đến Thánh Tâm Cha.</a:t>
            </a:r>
            <a:endParaRPr lang="en-US" sz="3075" dirty="0">
              <a:solidFill>
                <a:srgbClr val="006600"/>
              </a:solidFill>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21645583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45319"/>
            <a:ext cx="6858000" cy="3857625"/>
          </a:xfrm>
        </p:spPr>
        <p:txBody>
          <a:bodyPr anchor="ctr" anchorCtr="0">
            <a:noAutofit/>
          </a:bodyPr>
          <a:lstStyle/>
          <a:p>
            <a:pPr marL="20574" indent="0" algn="just">
              <a:lnSpc>
                <a:spcPct val="130000"/>
              </a:lnSpc>
              <a:buNone/>
            </a:pPr>
            <a:r>
              <a:rPr lang="en-US" sz="3900" u="sng" dirty="0">
                <a:solidFill>
                  <a:srgbClr val="FF0000"/>
                </a:solidFill>
                <a:latin typeface="+mj-lt"/>
                <a:ea typeface="Tahoma" pitchFamily="34" charset="0"/>
                <a:cs typeface="Times New Roman" pitchFamily="18" charset="0"/>
              </a:rPr>
              <a:t>**:</a:t>
            </a:r>
            <a:r>
              <a:rPr lang="en-US" sz="3900" dirty="0">
                <a:latin typeface="+mj-lt"/>
              </a:rPr>
              <a:t> </a:t>
            </a:r>
            <a:r>
              <a:rPr lang="vi-VN" sz="3900" dirty="0">
                <a:solidFill>
                  <a:srgbClr val="006600"/>
                </a:solidFill>
                <a:latin typeface="+mj-lt"/>
              </a:rPr>
              <a:t>Con tâm thành tri ân tình thương Chúa biết bao cao vời. Ngài đã hướng dẫn con vào đời, cho con được gọi Ngài là Cha</a:t>
            </a:r>
            <a:r>
              <a:rPr lang="en-US" sz="3900" dirty="0">
                <a:solidFill>
                  <a:srgbClr val="006600"/>
                </a:solidFill>
                <a:latin typeface="+mj-lt"/>
              </a:rPr>
              <a:t>.</a:t>
            </a:r>
            <a:endParaRPr lang="vi-VN" sz="3900" dirty="0">
              <a:solidFill>
                <a:srgbClr val="006600"/>
              </a:solidFill>
              <a:latin typeface="+mj-lt"/>
            </a:endParaRPr>
          </a:p>
        </p:txBody>
      </p:sp>
    </p:spTree>
    <p:extLst>
      <p:ext uri="{BB962C8B-B14F-4D97-AF65-F5344CB8AC3E}">
        <p14:creationId xmlns:p14="http://schemas.microsoft.com/office/powerpoint/2010/main" val="297202395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b="0" dirty="0">
              <a:effectLst/>
            </a:endParaRPr>
          </a:p>
        </p:txBody>
      </p:sp>
      <p:pic>
        <p:nvPicPr>
          <p:cNvPr id="5" name="Picture 4">
            <a:extLst>
              <a:ext uri="{FF2B5EF4-FFF2-40B4-BE49-F238E27FC236}">
                <a16:creationId xmlns:a16="http://schemas.microsoft.com/office/drawing/2014/main" id="{DC924F2E-400A-4440-8A6E-3D7BEE9060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 y="645320"/>
            <a:ext cx="6675120" cy="3754755"/>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26411499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144" y="645319"/>
            <a:ext cx="6858000" cy="3857625"/>
          </a:xfrm>
        </p:spPr>
        <p:txBody>
          <a:bodyPr anchor="ctr" anchorCtr="0">
            <a:noAutofit/>
          </a:bodyPr>
          <a:lstStyle/>
          <a:p>
            <a:pPr marL="20574" indent="0" algn="just">
              <a:lnSpc>
                <a:spcPct val="130000"/>
              </a:lnSpc>
              <a:buNone/>
            </a:pPr>
            <a:r>
              <a:rPr lang="en-US" sz="3600" u="sng" dirty="0">
                <a:solidFill>
                  <a:srgbClr val="FF0000"/>
                </a:solidFill>
                <a:latin typeface="+mj-lt"/>
                <a:ea typeface="Tahoma" pitchFamily="34" charset="0"/>
                <a:cs typeface="Times New Roman" pitchFamily="18" charset="0"/>
              </a:rPr>
              <a:t>Đk:</a:t>
            </a:r>
            <a:r>
              <a:rPr lang="en-US" sz="3600" dirty="0">
                <a:solidFill>
                  <a:srgbClr val="003399"/>
                </a:solidFill>
                <a:latin typeface="+mj-lt"/>
                <a:ea typeface="Tahoma" pitchFamily="34" charset="0"/>
                <a:cs typeface="Times New Roman" pitchFamily="18" charset="0"/>
              </a:rPr>
              <a:t> </a:t>
            </a:r>
            <a:r>
              <a:rPr lang="vi-VN" sz="3600" dirty="0">
                <a:solidFill>
                  <a:srgbClr val="006600"/>
                </a:solidFill>
                <a:latin typeface="+mj-lt"/>
              </a:rPr>
              <a:t>Vinh danh Chúa Cha uy hùng toàn năng. Vinh danh Chúa Con cứu độ nhân trần. Vinh danh Thánh Linh chính nguồn ủi an. Vinh danh Ba Ngôi đến tận ngàn thu</a:t>
            </a:r>
            <a:r>
              <a:rPr lang="en-US" sz="3600" dirty="0">
                <a:solidFill>
                  <a:srgbClr val="006600"/>
                </a:solidFill>
                <a:latin typeface="+mj-lt"/>
              </a:rPr>
              <a:t>.</a:t>
            </a:r>
            <a:endParaRPr lang="en-US" sz="3600" u="sng" dirty="0">
              <a:solidFill>
                <a:srgbClr val="006600"/>
              </a:solidFill>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8630470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2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908</TotalTime>
  <Words>1847</Words>
  <Application>Microsoft Office PowerPoint</Application>
  <PresentationFormat>Custom</PresentationFormat>
  <Paragraphs>132</Paragraphs>
  <Slides>80</Slides>
  <Notes>5</Notes>
  <HiddenSlides>0</HiddenSlides>
  <MMClips>0</MMClips>
  <ScaleCrop>false</ScaleCrop>
  <HeadingPairs>
    <vt:vector size="6" baseType="variant">
      <vt:variant>
        <vt:lpstr>Fonts Used</vt:lpstr>
      </vt:variant>
      <vt:variant>
        <vt:i4>3</vt:i4>
      </vt:variant>
      <vt:variant>
        <vt:lpstr>Theme</vt:lpstr>
      </vt:variant>
      <vt:variant>
        <vt:i4>17</vt:i4>
      </vt:variant>
      <vt:variant>
        <vt:lpstr>Slide Titles</vt:lpstr>
      </vt:variant>
      <vt:variant>
        <vt:i4>80</vt:i4>
      </vt:variant>
    </vt:vector>
  </HeadingPairs>
  <TitlesOfParts>
    <vt:vector size="100" baseType="lpstr">
      <vt:lpstr>Arial</vt:lpstr>
      <vt:lpstr>Calibri</vt:lpstr>
      <vt:lpstr>UTM American Sans</vt:lpstr>
      <vt:lpstr>Office Theme</vt:lpstr>
      <vt:lpstr>1_Default Design</vt:lpstr>
      <vt:lpstr>Default Design</vt:lpstr>
      <vt:lpstr>36_Default Design</vt:lpstr>
      <vt:lpstr>2_Office Theme</vt:lpstr>
      <vt:lpstr>5_Office Theme</vt:lpstr>
      <vt:lpstr>1_Office Theme</vt:lpstr>
      <vt:lpstr>10_Office Theme</vt:lpstr>
      <vt:lpstr>37_Default Design</vt:lpstr>
      <vt:lpstr>11_Office Theme</vt:lpstr>
      <vt:lpstr>12_Office Theme</vt:lpstr>
      <vt:lpstr>17_Office Theme</vt:lpstr>
      <vt:lpstr>21_Office Theme</vt:lpstr>
      <vt:lpstr>4_Office Theme</vt:lpstr>
      <vt:lpstr>13_Office Theme</vt:lpstr>
      <vt:lpstr>14_Office Theme</vt:lpstr>
      <vt:lpstr>26_Office Theme</vt:lpstr>
      <vt:lpstr>PowerPoint Presentation</vt:lpstr>
      <vt:lpstr>Tập Hát Cộng Đoàn</vt:lpstr>
      <vt:lpstr>Đk: Xin dâng lời tán dương muôn đời.</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 </vt:lpstr>
      <vt:lpstr> </vt:lpstr>
      <vt:lpstr> </vt:lpstr>
      <vt:lpstr> </vt:lpstr>
      <vt:lpstr> </vt:lpstr>
      <vt:lpstr> </vt:lpstr>
      <vt:lpstr> </vt:lpstr>
      <vt:lpstr> </vt:lpstr>
      <vt:lpstr>PowerPoint Presentation</vt:lpstr>
      <vt:lpstr>PowerPoint Presentation</vt:lpstr>
      <vt:lpstr> </vt:lpstr>
      <vt:lpstr>Đk: Xin dâng lời tán dương muôn đời.</vt:lpstr>
      <vt:lpstr>Tk1: Tôn vinh Chúa là Thiên Chúa tổ tiên chúng con, xin dâng lời tán dương muôn đời. Chúc tụng Ngài, ôi danh thánh Ngài thật hiển vinh, xin dâng lời tán dương muôn đời.</vt:lpstr>
      <vt:lpstr>Đk: Xin dâng lời tán dương muôn đời.</vt:lpstr>
      <vt:lpstr>Tk2: Tôn vinh Chúa từ trong thánh điện ngợp ánh quang, xin dâng lời tán dương muôn đời. Chúc tụng Ngàitrên ngai báu cửu trùng vút cao, xin dâng lời tán dương muôn đời.</vt:lpstr>
      <vt:lpstr>Đk: Xin dâng lời tán dương muôn đời.</vt:lpstr>
      <vt:lpstr>Tk3: Tôn vinh Chúa ngự trên các thần hộ giá đây, xin dâng lời tán dương muôn đời. Chúc tụng Ngài luôn coi thấu lòng vực thẳm sâu, xin dâng lời tán dương muôn đời.</vt:lpstr>
      <vt:lpstr>Đk: Xin dâng lời tán dương muôn đời.</vt:lpstr>
      <vt:lpstr>Tk4: Tôn vinh Chúa tận trên các vòm trời vút cao, xin dâng lời tán dương muôn đời. Chúc tụng Ngài, muôn muôn giống vật Ngài tác sinh, xin dâng lời tán dương muôn đời.</vt:lpstr>
      <vt:lpstr>Đk: Xin dâng lời tán dương muôn đời.</vt:lpstr>
      <vt:lpstr>PowerPoint Presentation</vt:lpstr>
      <vt:lpstr> </vt:lpstr>
      <vt:lpstr> </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 </vt:lpstr>
      <vt:lpstr>Ca Dâng Lễ TIẾN DÂNG CHA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Hùng Nam</dc:creator>
  <cp:lastModifiedBy>Hùng</cp:lastModifiedBy>
  <cp:revision>142</cp:revision>
  <dcterms:created xsi:type="dcterms:W3CDTF">2021-05-09T08:36:44Z</dcterms:created>
  <dcterms:modified xsi:type="dcterms:W3CDTF">2026-04-26T22:34:04Z</dcterms:modified>
</cp:coreProperties>
</file>