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60" r:id="rId10"/>
    <p:sldMasterId id="2147483972" r:id="rId11"/>
    <p:sldMasterId id="2147483996" r:id="rId12"/>
    <p:sldMasterId id="2147484044" r:id="rId13"/>
    <p:sldMasterId id="2147484080" r:id="rId14"/>
    <p:sldMasterId id="2147484116" r:id="rId15"/>
    <p:sldMasterId id="2147484164" r:id="rId16"/>
    <p:sldMasterId id="2147484176" r:id="rId17"/>
    <p:sldMasterId id="2147484188" r:id="rId18"/>
    <p:sldMasterId id="2147484212" r:id="rId19"/>
    <p:sldMasterId id="2147484224" r:id="rId20"/>
    <p:sldMasterId id="2147484236" r:id="rId21"/>
    <p:sldMasterId id="2147484248" r:id="rId22"/>
    <p:sldMasterId id="2147484260" r:id="rId23"/>
    <p:sldMasterId id="2147484272" r:id="rId24"/>
    <p:sldMasterId id="2147484284" r:id="rId25"/>
    <p:sldMasterId id="2147484296" r:id="rId26"/>
    <p:sldMasterId id="2147484308" r:id="rId27"/>
    <p:sldMasterId id="2147484320" r:id="rId28"/>
    <p:sldMasterId id="2147484332" r:id="rId29"/>
    <p:sldMasterId id="2147484344" r:id="rId30"/>
    <p:sldMasterId id="2147484356" r:id="rId31"/>
    <p:sldMasterId id="2147484368" r:id="rId32"/>
  </p:sldMasterIdLst>
  <p:notesMasterIdLst>
    <p:notesMasterId r:id="rId140"/>
  </p:notesMasterIdLst>
  <p:sldIdLst>
    <p:sldId id="9923" r:id="rId33"/>
    <p:sldId id="9877" r:id="rId34"/>
    <p:sldId id="9934" r:id="rId35"/>
    <p:sldId id="9935" r:id="rId36"/>
    <p:sldId id="9936" r:id="rId37"/>
    <p:sldId id="9972" r:id="rId38"/>
    <p:sldId id="2146" r:id="rId39"/>
    <p:sldId id="9520" r:id="rId40"/>
    <p:sldId id="1982" r:id="rId41"/>
    <p:sldId id="9928" r:id="rId42"/>
    <p:sldId id="9929" r:id="rId43"/>
    <p:sldId id="9903" r:id="rId44"/>
    <p:sldId id="9930" r:id="rId45"/>
    <p:sldId id="9973" r:id="rId46"/>
    <p:sldId id="9846" r:id="rId47"/>
    <p:sldId id="9847" r:id="rId48"/>
    <p:sldId id="9848" r:id="rId49"/>
    <p:sldId id="9849" r:id="rId50"/>
    <p:sldId id="9850" r:id="rId51"/>
    <p:sldId id="9851" r:id="rId52"/>
    <p:sldId id="9852" r:id="rId53"/>
    <p:sldId id="9853" r:id="rId54"/>
    <p:sldId id="9974" r:id="rId55"/>
    <p:sldId id="9855" r:id="rId56"/>
    <p:sldId id="9856" r:id="rId57"/>
    <p:sldId id="9857" r:id="rId58"/>
    <p:sldId id="9858" r:id="rId59"/>
    <p:sldId id="9859" r:id="rId60"/>
    <p:sldId id="9860" r:id="rId61"/>
    <p:sldId id="9861" r:id="rId62"/>
    <p:sldId id="9862" r:id="rId63"/>
    <p:sldId id="9975" r:id="rId64"/>
    <p:sldId id="9883" r:id="rId65"/>
    <p:sldId id="9835" r:id="rId66"/>
    <p:sldId id="9863" r:id="rId67"/>
    <p:sldId id="9864" r:id="rId68"/>
    <p:sldId id="9931" r:id="rId69"/>
    <p:sldId id="9866" r:id="rId70"/>
    <p:sldId id="9932" r:id="rId71"/>
    <p:sldId id="9868" r:id="rId72"/>
    <p:sldId id="9933" r:id="rId73"/>
    <p:sldId id="9927" r:id="rId74"/>
    <p:sldId id="9937" r:id="rId75"/>
    <p:sldId id="9938" r:id="rId76"/>
    <p:sldId id="9945" r:id="rId77"/>
    <p:sldId id="9939" r:id="rId78"/>
    <p:sldId id="9946" r:id="rId79"/>
    <p:sldId id="9947" r:id="rId80"/>
    <p:sldId id="9941" r:id="rId81"/>
    <p:sldId id="9948" r:id="rId82"/>
    <p:sldId id="9949" r:id="rId83"/>
    <p:sldId id="9943" r:id="rId84"/>
    <p:sldId id="9950" r:id="rId85"/>
    <p:sldId id="9951" r:id="rId86"/>
    <p:sldId id="9837" r:id="rId87"/>
    <p:sldId id="9756" r:id="rId88"/>
    <p:sldId id="9885" r:id="rId89"/>
    <p:sldId id="9886" r:id="rId90"/>
    <p:sldId id="9887" r:id="rId91"/>
    <p:sldId id="9888" r:id="rId92"/>
    <p:sldId id="9889" r:id="rId93"/>
    <p:sldId id="9890" r:id="rId94"/>
    <p:sldId id="9891" r:id="rId95"/>
    <p:sldId id="9892" r:id="rId96"/>
    <p:sldId id="9893" r:id="rId97"/>
    <p:sldId id="9894" r:id="rId98"/>
    <p:sldId id="9895" r:id="rId99"/>
    <p:sldId id="9896" r:id="rId100"/>
    <p:sldId id="9897" r:id="rId101"/>
    <p:sldId id="9898" r:id="rId102"/>
    <p:sldId id="9902" r:id="rId103"/>
    <p:sldId id="9805" r:id="rId104"/>
    <p:sldId id="9952" r:id="rId105"/>
    <p:sldId id="9804" r:id="rId106"/>
    <p:sldId id="9954" r:id="rId107"/>
    <p:sldId id="9955" r:id="rId108"/>
    <p:sldId id="9806" r:id="rId109"/>
    <p:sldId id="9956" r:id="rId110"/>
    <p:sldId id="9957" r:id="rId111"/>
    <p:sldId id="9911" r:id="rId112"/>
    <p:sldId id="9958" r:id="rId113"/>
    <p:sldId id="9959" r:id="rId114"/>
    <p:sldId id="9953" r:id="rId115"/>
    <p:sldId id="9960" r:id="rId116"/>
    <p:sldId id="9961" r:id="rId117"/>
    <p:sldId id="9669" r:id="rId118"/>
    <p:sldId id="9976" r:id="rId119"/>
    <p:sldId id="9384" r:id="rId120"/>
    <p:sldId id="2344" r:id="rId121"/>
    <p:sldId id="9920" r:id="rId122"/>
    <p:sldId id="9692" r:id="rId123"/>
    <p:sldId id="9807" r:id="rId124"/>
    <p:sldId id="9963" r:id="rId125"/>
    <p:sldId id="9915" r:id="rId126"/>
    <p:sldId id="9964" r:id="rId127"/>
    <p:sldId id="9977" r:id="rId128"/>
    <p:sldId id="9828" r:id="rId129"/>
    <p:sldId id="9796" r:id="rId130"/>
    <p:sldId id="9829" r:id="rId131"/>
    <p:sldId id="9968" r:id="rId132"/>
    <p:sldId id="9831" r:id="rId133"/>
    <p:sldId id="9969" r:id="rId134"/>
    <p:sldId id="9965" r:id="rId135"/>
    <p:sldId id="9970" r:id="rId136"/>
    <p:sldId id="9966" r:id="rId137"/>
    <p:sldId id="9971" r:id="rId138"/>
    <p:sldId id="9978" r:id="rId139"/>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3" autoAdjust="0"/>
    <p:restoredTop sz="94722" autoAdjust="0"/>
  </p:normalViewPr>
  <p:slideViewPr>
    <p:cSldViewPr>
      <p:cViewPr>
        <p:scale>
          <a:sx n="125" d="100"/>
          <a:sy n="125" d="100"/>
        </p:scale>
        <p:origin x="3120" y="90"/>
      </p:cViewPr>
      <p:guideLst>
        <p:guide orient="horz" pos="1622"/>
        <p:guide pos="2160"/>
      </p:guideLst>
    </p:cSldViewPr>
  </p:slideViewPr>
  <p:outlineViewPr>
    <p:cViewPr>
      <p:scale>
        <a:sx n="33" d="100"/>
        <a:sy n="33" d="100"/>
      </p:scale>
      <p:origin x="0" y="-274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38" Type="http://schemas.openxmlformats.org/officeDocument/2006/relationships/slide" Target="slides/slide106.xml"/><Relationship Id="rId16" Type="http://schemas.openxmlformats.org/officeDocument/2006/relationships/slideMaster" Target="slideMasters/slideMaster16.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28" Type="http://schemas.openxmlformats.org/officeDocument/2006/relationships/slide" Target="slides/slide96.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58.xml"/><Relationship Id="rId95" Type="http://schemas.openxmlformats.org/officeDocument/2006/relationships/slide" Target="slides/slide6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1.xml"/><Relationship Id="rId48" Type="http://schemas.openxmlformats.org/officeDocument/2006/relationships/slide" Target="slides/slide16.xml"/><Relationship Id="rId64" Type="http://schemas.openxmlformats.org/officeDocument/2006/relationships/slide" Target="slides/slide32.xml"/><Relationship Id="rId69" Type="http://schemas.openxmlformats.org/officeDocument/2006/relationships/slide" Target="slides/slide37.xml"/><Relationship Id="rId113" Type="http://schemas.openxmlformats.org/officeDocument/2006/relationships/slide" Target="slides/slide81.xml"/><Relationship Id="rId118" Type="http://schemas.openxmlformats.org/officeDocument/2006/relationships/slide" Target="slides/slide86.xml"/><Relationship Id="rId134" Type="http://schemas.openxmlformats.org/officeDocument/2006/relationships/slide" Target="slides/slide102.xml"/><Relationship Id="rId139" Type="http://schemas.openxmlformats.org/officeDocument/2006/relationships/slide" Target="slides/slide107.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103" Type="http://schemas.openxmlformats.org/officeDocument/2006/relationships/slide" Target="slides/slide71.xml"/><Relationship Id="rId108" Type="http://schemas.openxmlformats.org/officeDocument/2006/relationships/slide" Target="slides/slide76.xml"/><Relationship Id="rId116" Type="http://schemas.openxmlformats.org/officeDocument/2006/relationships/slide" Target="slides/slide84.xml"/><Relationship Id="rId124" Type="http://schemas.openxmlformats.org/officeDocument/2006/relationships/slide" Target="slides/slide92.xml"/><Relationship Id="rId129" Type="http://schemas.openxmlformats.org/officeDocument/2006/relationships/slide" Target="slides/slide97.xml"/><Relationship Id="rId137" Type="http://schemas.openxmlformats.org/officeDocument/2006/relationships/slide" Target="slides/slide10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slide" Target="slides/slide64.xml"/><Relationship Id="rId111" Type="http://schemas.openxmlformats.org/officeDocument/2006/relationships/slide" Target="slides/slide79.xml"/><Relationship Id="rId132" Type="http://schemas.openxmlformats.org/officeDocument/2006/relationships/slide" Target="slides/slide100.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6" Type="http://schemas.openxmlformats.org/officeDocument/2006/relationships/slide" Target="slides/slide74.xml"/><Relationship Id="rId114" Type="http://schemas.openxmlformats.org/officeDocument/2006/relationships/slide" Target="slides/slide82.xml"/><Relationship Id="rId119" Type="http://schemas.openxmlformats.org/officeDocument/2006/relationships/slide" Target="slides/slide87.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30" Type="http://schemas.openxmlformats.org/officeDocument/2006/relationships/slide" Target="slides/slide98.xml"/><Relationship Id="rId135" Type="http://schemas.openxmlformats.org/officeDocument/2006/relationships/slide" Target="slides/slide103.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61" Type="http://schemas.openxmlformats.org/officeDocument/2006/relationships/slide" Target="slides/slide29.xml"/><Relationship Id="rId82"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4/27/2026</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54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77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842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204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056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9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51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949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84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206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9403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099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849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86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329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619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102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1349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0334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92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03673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820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jp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image" Target="../media/image1.jp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4/27/2026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073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1423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2900" y="206566"/>
            <a:ext cx="6172200" cy="85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42900" y="1201262"/>
            <a:ext cx="6172200" cy="33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42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2343150" y="4689052"/>
            <a:ext cx="21717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4914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566"/>
            <a:ext cx="6172200" cy="85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201262"/>
            <a:ext cx="6172200" cy="33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42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2343150" y="4689052"/>
            <a:ext cx="21717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914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7.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8.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6.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9.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6.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0.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92.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6.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8.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9.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0.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7.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6.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913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oAutofit/>
          </a:bodyPr>
          <a:lstStyle/>
          <a:p>
            <a:pPr marL="20574" indent="0" algn="just">
              <a:lnSpc>
                <a:spcPct val="130000"/>
              </a:lnSpc>
              <a:buNone/>
            </a:pPr>
            <a:r>
              <a:rPr lang="en-US" sz="30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3000" dirty="0">
                <a:solidFill>
                  <a:schemeClr val="bg1"/>
                </a:solidFill>
                <a:effectLst>
                  <a:outerShdw blurRad="38100" dist="38100" dir="2700000" algn="tl">
                    <a:srgbClr val="000000">
                      <a:alpha val="43137"/>
                    </a:srgbClr>
                  </a:outerShdw>
                </a:effectLst>
                <a:latin typeface="+mj-lt"/>
              </a:rPr>
              <a:t> </a:t>
            </a:r>
            <a:r>
              <a:rPr lang="vi-VN" sz="3000" dirty="0">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p>
        </p:txBody>
      </p:sp>
    </p:spTree>
    <p:extLst>
      <p:ext uri="{BB962C8B-B14F-4D97-AF65-F5344CB8AC3E}">
        <p14:creationId xmlns:p14="http://schemas.microsoft.com/office/powerpoint/2010/main" val="1503611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45319"/>
            <a:ext cx="6858000" cy="3857625"/>
          </a:xfrm>
        </p:spPr>
        <p:txBody>
          <a:bodyPr>
            <a:noAutofit/>
          </a:bodyPr>
          <a:lstStyle/>
          <a:p>
            <a:pPr marL="0" indent="0" algn="just">
              <a:lnSpc>
                <a:spcPct val="120000"/>
              </a:lnSpc>
              <a:buNone/>
            </a:pPr>
            <a:r>
              <a:rPr lang="en-US" sz="405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05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05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2119053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73881"/>
            <a:ext cx="6858000" cy="3729038"/>
          </a:xfrm>
        </p:spPr>
        <p:txBody>
          <a:bodyPr>
            <a:noAutofit/>
          </a:bodyPr>
          <a:lstStyle/>
          <a:p>
            <a:pPr marL="0" indent="0" algn="just">
              <a:lnSpc>
                <a:spcPct val="120000"/>
              </a:lnSpc>
              <a:buNone/>
            </a:pPr>
            <a:r>
              <a:rPr lang="en-US" sz="360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360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3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cho mãi một đời, lời thương mến bừng trong trái tim, tìm mến Chúa trong tình không héo úa, tìm thương nhau trong tình thương nồng nàn thắm bình an.</a:t>
            </a:r>
          </a:p>
        </p:txBody>
      </p:sp>
    </p:spTree>
    <p:extLst>
      <p:ext uri="{BB962C8B-B14F-4D97-AF65-F5344CB8AC3E}">
        <p14:creationId xmlns:p14="http://schemas.microsoft.com/office/powerpoint/2010/main" val="21645583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45319"/>
            <a:ext cx="6858000" cy="3857625"/>
          </a:xfrm>
        </p:spPr>
        <p:txBody>
          <a:bodyPr>
            <a:noAutofit/>
          </a:bodyPr>
          <a:lstStyle/>
          <a:p>
            <a:pPr marL="0" indent="0" algn="just">
              <a:lnSpc>
                <a:spcPct val="120000"/>
              </a:lnSpc>
              <a:buNone/>
            </a:pPr>
            <a:r>
              <a:rPr lang="en-US" sz="405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05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05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21190539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31031"/>
            <a:ext cx="6858000" cy="3743325"/>
          </a:xfrm>
        </p:spPr>
        <p:txBody>
          <a:bodyPr>
            <a:noAutofit/>
          </a:bodyPr>
          <a:lstStyle/>
          <a:p>
            <a:pPr marL="0" indent="0" algn="just">
              <a:lnSpc>
                <a:spcPct val="120000"/>
              </a:lnSpc>
              <a:buNone/>
            </a:pPr>
            <a:r>
              <a:rPr lang="en-US" sz="375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375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cho bước chân người dù gian khó được đi đến nơi. Đời héo hát không ngừng lên tiếng hát. Đời an vui luôn tựa nương tình Ngài khắp ngàn nơi.</a:t>
            </a:r>
          </a:p>
        </p:txBody>
      </p:sp>
    </p:spTree>
    <p:extLst>
      <p:ext uri="{BB962C8B-B14F-4D97-AF65-F5344CB8AC3E}">
        <p14:creationId xmlns:p14="http://schemas.microsoft.com/office/powerpoint/2010/main" val="2241202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45319"/>
            <a:ext cx="6858000" cy="3857625"/>
          </a:xfrm>
        </p:spPr>
        <p:txBody>
          <a:bodyPr>
            <a:noAutofit/>
          </a:bodyPr>
          <a:lstStyle/>
          <a:p>
            <a:pPr marL="0" indent="0" algn="just">
              <a:lnSpc>
                <a:spcPct val="120000"/>
              </a:lnSpc>
              <a:buNone/>
            </a:pPr>
            <a:r>
              <a:rPr lang="en-US" sz="405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05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05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21190539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73881"/>
            <a:ext cx="6858000" cy="3729038"/>
          </a:xfrm>
        </p:spPr>
        <p:txBody>
          <a:bodyPr>
            <a:noAutofit/>
          </a:bodyPr>
          <a:lstStyle/>
          <a:p>
            <a:pPr marL="0" indent="0" algn="just">
              <a:lnSpc>
                <a:spcPct val="120000"/>
              </a:lnSpc>
              <a:buNone/>
            </a:pPr>
            <a:r>
              <a:rPr lang="en-US" sz="405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Tk4:</a:t>
            </a:r>
            <a:r>
              <a:rPr lang="en-US" sz="405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05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soi sáng tâm hồn lời chân chính lòng không dối gian. Để tiếng nói loan truyền ơn cứu rỗi. Để đôi tay đưa tìm trao cuộc đời tiếng cười vui.</a:t>
            </a:r>
          </a:p>
        </p:txBody>
      </p:sp>
    </p:spTree>
    <p:extLst>
      <p:ext uri="{BB962C8B-B14F-4D97-AF65-F5344CB8AC3E}">
        <p14:creationId xmlns:p14="http://schemas.microsoft.com/office/powerpoint/2010/main" val="42700276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45319"/>
            <a:ext cx="6858000" cy="3857625"/>
          </a:xfrm>
        </p:spPr>
        <p:txBody>
          <a:bodyPr>
            <a:noAutofit/>
          </a:bodyPr>
          <a:lstStyle/>
          <a:p>
            <a:pPr marL="0" indent="0" algn="just">
              <a:lnSpc>
                <a:spcPct val="120000"/>
              </a:lnSpc>
              <a:buNone/>
            </a:pPr>
            <a:r>
              <a:rPr lang="en-US" sz="405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05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05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21190539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2003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oAutofit/>
          </a:bodyPr>
          <a:lstStyle/>
          <a:p>
            <a:pPr marL="20574" indent="0" algn="just">
              <a:lnSpc>
                <a:spcPct val="130000"/>
              </a:lnSpc>
              <a:buNone/>
            </a:pPr>
            <a:r>
              <a:rPr lang="en-US" sz="3225"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225"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225" dirty="0">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3225"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oAutofit/>
          </a:bodyPr>
          <a:lstStyle/>
          <a:p>
            <a:pPr marL="20574" indent="0" algn="just">
              <a:lnSpc>
                <a:spcPct val="130000"/>
              </a:lnSpc>
              <a:buNone/>
            </a:pPr>
            <a:r>
              <a:rPr lang="en-US" sz="2925"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2925" dirty="0">
                <a:solidFill>
                  <a:schemeClr val="bg1"/>
                </a:solidFill>
                <a:effectLst>
                  <a:outerShdw blurRad="38100" dist="38100" dir="2700000" algn="tl">
                    <a:srgbClr val="000000">
                      <a:alpha val="43137"/>
                    </a:srgbClr>
                  </a:outerShdw>
                </a:effectLst>
                <a:latin typeface="+mj-lt"/>
              </a:rPr>
              <a:t> </a:t>
            </a:r>
            <a:r>
              <a:rPr lang="vi-VN" sz="2925" dirty="0">
                <a:solidFill>
                  <a:schemeClr val="bg1"/>
                </a:solidFill>
                <a:effectLst>
                  <a:outerShdw blurRad="38100" dist="38100" dir="2700000" algn="tl">
                    <a:srgbClr val="000000">
                      <a:alpha val="43137"/>
                    </a:srgbClr>
                  </a:outerShdw>
                </a:effectLst>
                <a:latin typeface="+mj-lt"/>
              </a:rPr>
              <a:t>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 </a:t>
            </a:r>
          </a:p>
        </p:txBody>
      </p:sp>
    </p:spTree>
    <p:extLst>
      <p:ext uri="{BB962C8B-B14F-4D97-AF65-F5344CB8AC3E}">
        <p14:creationId xmlns:p14="http://schemas.microsoft.com/office/powerpoint/2010/main" val="167069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oAutofit/>
          </a:bodyPr>
          <a:lstStyle/>
          <a:p>
            <a:pPr marL="20574" indent="0" algn="just">
              <a:lnSpc>
                <a:spcPct val="130000"/>
              </a:lnSpc>
              <a:buNone/>
            </a:pPr>
            <a:r>
              <a:rPr lang="en-US" sz="3225"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225"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225" dirty="0">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3225"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0538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5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5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a:t>
            </a:r>
            <a:r>
              <a:rPr lang="en-US" sz="5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5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5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5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5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algn="just" eaLnBrk="1" hangingPunct="1">
              <a:lnSpc>
                <a:spcPct val="150000"/>
              </a:lnSpc>
            </a:pPr>
            <a:r>
              <a:rPr lang="vi-VN" sz="4050" i="1" u="sng" dirty="0">
                <a:solidFill>
                  <a:srgbClr val="FFFF00"/>
                </a:solidFill>
                <a:latin typeface="+mj-lt"/>
                <a:cs typeface="Times New Roman" panose="02020603050405020304" pitchFamily="18" charset="0"/>
              </a:rPr>
              <a:t>Chủ tế: </a:t>
            </a:r>
            <a:r>
              <a:rPr lang="vi-VN" sz="4050" i="1" dirty="0">
                <a:solidFill>
                  <a:srgbClr val="FFFF00"/>
                </a:solidFill>
                <a:latin typeface="+mj-lt"/>
                <a:cs typeface="Times New Roman" panose="02020603050405020304" pitchFamily="18" charset="0"/>
              </a:rPr>
              <a:t>Vinh danh Thiên Chúa trên các tầng trời. </a:t>
            </a:r>
            <a:r>
              <a:rPr lang="vi-VN" sz="4050" dirty="0">
                <a:solidFill>
                  <a:srgbClr val="FFFF00"/>
                </a:solidFill>
                <a:latin typeface="+mj-lt"/>
                <a:cs typeface="Times New Roman" panose="02020603050405020304" pitchFamily="18" charset="0"/>
              </a:rPr>
              <a:t>Và bình an </a:t>
            </a:r>
            <a:r>
              <a:rPr lang="vi-VN" sz="4050" dirty="0">
                <a:solidFill>
                  <a:schemeClr val="bg1"/>
                </a:solidFill>
                <a:latin typeface="+mj-lt"/>
                <a:cs typeface="Times New Roman" panose="02020603050405020304" pitchFamily="18" charset="0"/>
              </a:rPr>
              <a:t>dưới thế, bình an dưới thế cho người thiện tâm. </a:t>
            </a:r>
            <a:endParaRPr lang="vi-VN"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lstStyle/>
          <a:p>
            <a:pPr algn="just" eaLnBrk="1" hangingPunct="1">
              <a:lnSpc>
                <a:spcPct val="140000"/>
              </a:lnSpc>
            </a:pP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ca </a:t>
            </a:r>
            <a:r>
              <a:rPr lang="en-US" sz="3600" dirty="0" err="1">
                <a:solidFill>
                  <a:schemeClr val="bg1"/>
                </a:solidFill>
                <a:latin typeface="+mj-lt"/>
                <a:cs typeface="Times New Roman" panose="02020603050405020304" pitchFamily="18" charset="0"/>
              </a:rPr>
              <a:t>ngợi</a:t>
            </a:r>
            <a:r>
              <a:rPr lang="en-US" sz="3600" dirty="0">
                <a:solidFill>
                  <a:schemeClr val="bg1"/>
                </a:solidFill>
                <a:latin typeface="+mj-lt"/>
                <a:cs typeface="Times New Roman" panose="02020603050405020304" pitchFamily="18" charset="0"/>
              </a:rPr>
              <a:t> Chúa.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chúc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tụng</a:t>
            </a:r>
            <a:r>
              <a:rPr lang="en-US" sz="3600" dirty="0">
                <a:solidFill>
                  <a:schemeClr val="bg1"/>
                </a:solidFill>
                <a:latin typeface="+mj-lt"/>
                <a:cs typeface="Times New Roman" panose="02020603050405020304" pitchFamily="18" charset="0"/>
              </a:rPr>
              <a:t> Chúa.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thờ</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Chúa.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tôn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Chúa.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Chúa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645319"/>
            <a:ext cx="6858000" cy="3857625"/>
          </a:xfrm>
        </p:spPr>
        <p:txBody>
          <a:bodyPr/>
          <a:lstStyle/>
          <a:p>
            <a:pPr marL="0" indent="0" algn="just" eaLnBrk="1" hangingPunct="1">
              <a:lnSpc>
                <a:spcPct val="140000"/>
              </a:lnSpc>
              <a:buNone/>
            </a:pPr>
            <a:r>
              <a:rPr lang="vi-VN" sz="405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405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fontAlgn="base"/>
            <a:r>
              <a:rPr lang="en-US" sz="4950" dirty="0" err="1">
                <a:solidFill>
                  <a:srgbClr val="FFFF00"/>
                </a:solidFill>
                <a:effectLst>
                  <a:outerShdw blurRad="38100" dist="38100" dir="2700000" algn="tl">
                    <a:srgbClr val="000000">
                      <a:alpha val="43137"/>
                    </a:srgbClr>
                  </a:outerShdw>
                </a:effectLst>
                <a:cs typeface="Times New Roman" pitchFamily="18" charset="0"/>
              </a:rPr>
              <a:t>Tập</a:t>
            </a:r>
            <a:r>
              <a:rPr lang="en-US" sz="4950" dirty="0">
                <a:solidFill>
                  <a:srgbClr val="FFFF00"/>
                </a:solidFill>
                <a:effectLst>
                  <a:outerShdw blurRad="38100" dist="38100" dir="2700000" algn="tl">
                    <a:srgbClr val="000000">
                      <a:alpha val="43137"/>
                    </a:srgbClr>
                  </a:outerShdw>
                </a:effectLst>
                <a:cs typeface="Times New Roman" pitchFamily="18" charset="0"/>
              </a:rPr>
              <a:t> </a:t>
            </a:r>
            <a:r>
              <a:rPr lang="en-US" sz="4950" dirty="0" err="1">
                <a:solidFill>
                  <a:srgbClr val="FFFF00"/>
                </a:solidFill>
                <a:effectLst>
                  <a:outerShdw blurRad="38100" dist="38100" dir="2700000" algn="tl">
                    <a:srgbClr val="000000">
                      <a:alpha val="43137"/>
                    </a:srgbClr>
                  </a:outerShdw>
                </a:effectLst>
                <a:cs typeface="Times New Roman" pitchFamily="18" charset="0"/>
              </a:rPr>
              <a:t>Hát</a:t>
            </a:r>
            <a:r>
              <a:rPr lang="en-US" sz="4950" dirty="0">
                <a:solidFill>
                  <a:srgbClr val="FFFF00"/>
                </a:solidFill>
                <a:effectLst>
                  <a:outerShdw blurRad="38100" dist="38100" dir="2700000" algn="tl">
                    <a:srgbClr val="000000">
                      <a:alpha val="43137"/>
                    </a:srgbClr>
                  </a:outerShdw>
                </a:effectLst>
                <a:cs typeface="Times New Roman" pitchFamily="18" charset="0"/>
              </a:rPr>
              <a:t> </a:t>
            </a:r>
            <a:r>
              <a:rPr lang="en-US" sz="4950" dirty="0" err="1">
                <a:solidFill>
                  <a:srgbClr val="FFFF00"/>
                </a:solidFill>
                <a:effectLst>
                  <a:outerShdw blurRad="38100" dist="38100" dir="2700000" algn="tl">
                    <a:srgbClr val="000000">
                      <a:alpha val="43137"/>
                    </a:srgbClr>
                  </a:outerShdw>
                </a:effectLst>
                <a:cs typeface="Times New Roman" pitchFamily="18" charset="0"/>
              </a:rPr>
              <a:t>Cộng</a:t>
            </a:r>
            <a:r>
              <a:rPr lang="en-US" sz="4950" dirty="0">
                <a:solidFill>
                  <a:srgbClr val="FFFF00"/>
                </a:solidFill>
                <a:effectLst>
                  <a:outerShdw blurRad="38100" dist="38100" dir="2700000" algn="tl">
                    <a:srgbClr val="000000">
                      <a:alpha val="43137"/>
                    </a:srgbClr>
                  </a:outerShdw>
                </a:effectLst>
                <a:cs typeface="Times New Roman" pitchFamily="18" charset="0"/>
              </a:rPr>
              <a:t> </a:t>
            </a:r>
            <a:r>
              <a:rPr lang="en-US" sz="4950" dirty="0" err="1">
                <a:solidFill>
                  <a:srgbClr val="FFFF00"/>
                </a:solidFill>
                <a:effectLst>
                  <a:outerShdw blurRad="38100" dist="38100" dir="2700000" algn="tl">
                    <a:srgbClr val="000000">
                      <a:alpha val="43137"/>
                    </a:srgbClr>
                  </a:outerShdw>
                </a:effectLst>
                <a:cs typeface="Times New Roman" pitchFamily="18" charset="0"/>
              </a:rPr>
              <a:t>Đoàn</a:t>
            </a:r>
            <a:endParaRPr lang="en-US" sz="5400"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459581"/>
            <a:ext cx="6858000" cy="4043363"/>
          </a:xfrm>
        </p:spPr>
        <p:txBody>
          <a:bodyPr/>
          <a:lstStyle/>
          <a:p>
            <a:pPr marL="0" indent="0" algn="just" eaLnBrk="1" hangingPunct="1">
              <a:lnSpc>
                <a:spcPct val="145000"/>
              </a:lnSpc>
              <a:buNone/>
            </a:pPr>
            <a:r>
              <a:rPr lang="vi-VN" sz="360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516731"/>
            <a:ext cx="6858000" cy="3986213"/>
          </a:xfrm>
        </p:spPr>
        <p:txBody>
          <a:bodyPr/>
          <a:lstStyle/>
          <a:p>
            <a:pPr marL="0" indent="0" algn="just" eaLnBrk="1" hangingPunct="1">
              <a:lnSpc>
                <a:spcPct val="145000"/>
              </a:lnSpc>
              <a:buNone/>
            </a:pPr>
            <a:r>
              <a:rPr lang="vi-VN" sz="360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3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645319"/>
            <a:ext cx="6858000" cy="3857625"/>
          </a:xfrm>
        </p:spPr>
        <p:txBody>
          <a:bodyPr/>
          <a:lstStyle/>
          <a:p>
            <a:pPr marL="0" indent="0" algn="just" eaLnBrk="1" hangingPunct="1">
              <a:lnSpc>
                <a:spcPct val="150000"/>
              </a:lnSpc>
              <a:buNone/>
            </a:pPr>
            <a:r>
              <a:rPr lang="en-US" sz="3300" dirty="0" err="1">
                <a:solidFill>
                  <a:schemeClr val="bg1"/>
                </a:solidFill>
                <a:latin typeface="+mj-lt"/>
                <a:cs typeface="Times New Roman" panose="02020603050405020304" pitchFamily="18" charset="0"/>
              </a:rPr>
              <a:t>Vì</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lạy</a:t>
            </a:r>
            <a:r>
              <a:rPr lang="en-US" sz="3300" dirty="0">
                <a:solidFill>
                  <a:schemeClr val="bg1"/>
                </a:solidFill>
                <a:latin typeface="+mj-lt"/>
                <a:cs typeface="Times New Roman" panose="02020603050405020304" pitchFamily="18" charset="0"/>
              </a:rPr>
              <a:t> </a:t>
            </a:r>
            <a:r>
              <a:rPr lang="en-US" sz="3300" dirty="0">
                <a:solidFill>
                  <a:srgbClr val="FFFF00"/>
                </a:solidFill>
                <a:latin typeface="+mj-lt"/>
                <a:cs typeface="Times New Roman" panose="02020603050405020304" pitchFamily="18" charset="0"/>
              </a:rPr>
              <a:t>Chúa </a:t>
            </a:r>
            <a:r>
              <a:rPr lang="en-US" sz="3300" dirty="0" err="1">
                <a:solidFill>
                  <a:srgbClr val="FFFF00"/>
                </a:solidFill>
                <a:latin typeface="+mj-lt"/>
                <a:cs typeface="Times New Roman" panose="02020603050405020304" pitchFamily="18" charset="0"/>
              </a:rPr>
              <a:t>Giê-su</a:t>
            </a:r>
            <a:r>
              <a:rPr lang="en-US" sz="3300" dirty="0">
                <a:solidFill>
                  <a:srgbClr val="FFFF00"/>
                </a:solidFill>
                <a:latin typeface="+mj-lt"/>
                <a:cs typeface="Times New Roman" panose="02020603050405020304" pitchFamily="18" charset="0"/>
              </a:rPr>
              <a:t> Ki-</a:t>
            </a:r>
            <a:r>
              <a:rPr lang="en-US" sz="3300" dirty="0" err="1">
                <a:solidFill>
                  <a:srgbClr val="FFFF00"/>
                </a:solidFill>
                <a:latin typeface="+mj-lt"/>
                <a:cs typeface="Times New Roman" panose="02020603050405020304" pitchFamily="18" charset="0"/>
              </a:rPr>
              <a:t>tô</a:t>
            </a:r>
            <a:r>
              <a:rPr lang="en-US" sz="3300" dirty="0">
                <a:solidFill>
                  <a:srgbClr val="FFFF00"/>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Chúa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Thánh</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Chúa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Chúa,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Chúa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Cao, </a:t>
            </a:r>
            <a:r>
              <a:rPr lang="en-US" sz="3300" dirty="0" err="1">
                <a:solidFill>
                  <a:schemeClr val="bg1"/>
                </a:solidFill>
                <a:latin typeface="+mj-lt"/>
                <a:cs typeface="Times New Roman" panose="02020603050405020304" pitchFamily="18" charset="0"/>
              </a:rPr>
              <a:t>cùng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Đức</a:t>
            </a:r>
            <a:r>
              <a:rPr lang="en-US" sz="3300" dirty="0">
                <a:solidFill>
                  <a:schemeClr val="bg1"/>
                </a:solidFill>
                <a:latin typeface="+mj-lt"/>
                <a:cs typeface="Times New Roman" panose="02020603050405020304" pitchFamily="18" charset="0"/>
              </a:rPr>
              <a:t> Chúa </a:t>
            </a:r>
            <a:r>
              <a:rPr lang="en-US" sz="3300" dirty="0" err="1">
                <a:solidFill>
                  <a:schemeClr val="bg1"/>
                </a:solidFill>
                <a:latin typeface="+mj-lt"/>
                <a:cs typeface="Times New Roman" panose="02020603050405020304" pitchFamily="18" charset="0"/>
              </a:rPr>
              <a:t>Thánh</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Thần</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trong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vinh</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quang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Đức</a:t>
            </a:r>
            <a:r>
              <a:rPr lang="en-US" sz="3300" dirty="0">
                <a:solidFill>
                  <a:schemeClr val="bg1"/>
                </a:solidFill>
                <a:latin typeface="+mj-lt"/>
                <a:cs typeface="Times New Roman" panose="02020603050405020304" pitchFamily="18" charset="0"/>
              </a:rPr>
              <a:t> Chúa Cha. </a:t>
            </a:r>
            <a:r>
              <a:rPr lang="en-US" sz="3300" u="sng" dirty="0">
                <a:solidFill>
                  <a:srgbClr val="FFFF00"/>
                </a:solidFill>
                <a:latin typeface="+mj-lt"/>
                <a:cs typeface="Times New Roman" panose="02020603050405020304" pitchFamily="18" charset="0"/>
              </a:rPr>
              <a:t>A-men. A-men. </a:t>
            </a:r>
            <a:endParaRPr lang="vi-VN" sz="330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5638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5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5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algn="l" eaLnBrk="1" hangingPunct="1">
              <a:lnSpc>
                <a:spcPct val="150000"/>
              </a:lnSpc>
            </a:pPr>
            <a:r>
              <a:rPr lang="en-US" sz="3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3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3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3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5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405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405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5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405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Chúa </a:t>
            </a:r>
            <a:r>
              <a:rPr lang="en-US" sz="405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405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5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405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5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405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5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405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405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405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lstStyle/>
          <a:p>
            <a:pPr algn="l" eaLnBrk="1" hangingPunct="1">
              <a:lnSpc>
                <a:spcPct val="140000"/>
              </a:lnSpc>
            </a:pPr>
            <a:r>
              <a:rPr lang="en-US" sz="375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ca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a:t>
            </a:r>
          </a:p>
          <a:p>
            <a:pPr algn="l" eaLnBrk="1" hangingPunct="1">
              <a:lnSpc>
                <a:spcPct val="140000"/>
              </a:lnSpc>
            </a:pPr>
            <a:r>
              <a:rPr lang="en-US" sz="375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b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375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p>
          <a:p>
            <a:pPr algn="l" eaLnBrk="1" hangingPunct="1">
              <a:lnSpc>
                <a:spcPct val="140000"/>
              </a:lnSpc>
            </a:pPr>
            <a:r>
              <a:rPr lang="en-US" sz="375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7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516731"/>
            <a:ext cx="6858000" cy="3986213"/>
          </a:xfrm>
        </p:spPr>
        <p:txBody>
          <a:bodyPr/>
          <a:lstStyle/>
          <a:p>
            <a:pPr marL="0" indent="0" algn="just" eaLnBrk="1" hangingPunct="1">
              <a:lnSpc>
                <a:spcPct val="140000"/>
              </a:lnSpc>
              <a:buNone/>
            </a:pPr>
            <a:r>
              <a:rPr lang="en-US" sz="3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a:t>
            </a:r>
          </a:p>
          <a:p>
            <a:pPr marL="0" indent="0" algn="just" eaLnBrk="1" hangingPunct="1">
              <a:lnSpc>
                <a:spcPct val="140000"/>
              </a:lnSpc>
              <a:buNone/>
            </a:pPr>
            <a:r>
              <a:rPr lang="vi-VN" sz="36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459581"/>
            <a:ext cx="6858000" cy="4043363"/>
          </a:xfrm>
        </p:spPr>
        <p:txBody>
          <a:bodyPr/>
          <a:lstStyle/>
          <a:p>
            <a:pPr marL="0" indent="0" algn="just" eaLnBrk="1" hangingPunct="1">
              <a:lnSpc>
                <a:spcPct val="145000"/>
              </a:lnSpc>
              <a:buNone/>
            </a:pPr>
            <a:r>
              <a:rPr lang="en-US" sz="3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6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a:t>
            </a:r>
            <a:r>
              <a:rPr lang="en-US" sz="360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36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36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516731"/>
            <a:ext cx="6858000" cy="3986213"/>
          </a:xfrm>
        </p:spPr>
        <p:txBody>
          <a:bodyPr/>
          <a:lstStyle/>
          <a:p>
            <a:pPr marL="0" indent="0" algn="just" eaLnBrk="1" hangingPunct="1">
              <a:lnSpc>
                <a:spcPct val="145000"/>
              </a:lnSpc>
              <a:buNone/>
            </a:pPr>
            <a:r>
              <a:rPr lang="en-US" sz="405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5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40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Đk:</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latin typeface="+mn-lt"/>
              </a:rPr>
              <a:t>Xin sai Thánh Thần Chúa đến để Người đổi mới mặt đất này.</a:t>
            </a:r>
            <a:endParaRPr lang="en-US" sz="495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645319"/>
            <a:ext cx="6858000" cy="3857625"/>
          </a:xfrm>
        </p:spPr>
        <p:txBody>
          <a:bodyPr/>
          <a:lstStyle/>
          <a:p>
            <a:pPr marL="0" indent="0" algn="just" eaLnBrk="1" hangingPunct="1">
              <a:lnSpc>
                <a:spcPct val="150000"/>
              </a:lnSpc>
              <a:buNone/>
            </a:pPr>
            <a:r>
              <a:rPr lang="en-US" sz="3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Cha,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36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effectLst>
                  <a:outerShdw blurRad="38100" dist="38100" dir="2700000" algn="tl">
                    <a:srgbClr val="000000">
                      <a:alpha val="43137"/>
                    </a:srgbClr>
                  </a:outerShdw>
                </a:effectLst>
                <a:latin typeface="+mj-lt"/>
              </a:rPr>
            </a:br>
            <a:endParaRPr lang="en-US" sz="300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645319"/>
            <a:ext cx="6858000" cy="3857625"/>
          </a:xfrm>
        </p:spPr>
        <p:txBody>
          <a:bodyPr/>
          <a:lstStyle/>
          <a:p>
            <a:pPr marL="0" indent="0" algn="just" eaLnBrk="1" hangingPunct="1">
              <a:lnSpc>
                <a:spcPct val="140000"/>
              </a:lnSpc>
              <a:buNone/>
            </a:pP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33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33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50765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group of people standing in a circle&#10;&#10;Description automatically generated">
            <a:extLst>
              <a:ext uri="{FF2B5EF4-FFF2-40B4-BE49-F238E27FC236}">
                <a16:creationId xmlns:a16="http://schemas.microsoft.com/office/drawing/2014/main" id="{1754C58F-37A3-45D3-9368-77D6EF6E6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07224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1844279"/>
            <a:ext cx="5829300" cy="826294"/>
          </a:xfrm>
        </p:spPr>
        <p:txBody>
          <a:bodyPr/>
          <a:lstStyle/>
          <a:p>
            <a:pPr eaLnBrk="1" hangingPunct="1">
              <a:defRPr/>
            </a:pP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58416"/>
            <a:ext cx="6858000" cy="3857625"/>
          </a:xfrm>
        </p:spPr>
        <p:txBody>
          <a:bodyPr/>
          <a:lstStyle/>
          <a:p>
            <a:pPr eaLnBrk="1" hangingPunct="1">
              <a:lnSpc>
                <a:spcPct val="105000"/>
              </a:lnSpc>
              <a:defRPr/>
            </a:pPr>
            <a:r>
              <a:rPr lang="en-US" sz="3600"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3600" dirty="0">
                <a:solidFill>
                  <a:srgbClr val="FFFF00"/>
                </a:solidFill>
                <a:effectLst>
                  <a:outerShdw blurRad="38100" dist="38100" dir="2700000" algn="tl">
                    <a:srgbClr val="000000">
                      <a:alpha val="43137"/>
                    </a:srgbClr>
                  </a:outerShdw>
                </a:effectLst>
                <a:latin typeface="+mj-lt"/>
                <a:cs typeface="Tahoma" pitchFamily="34" charset="0"/>
              </a:rPr>
              <a:t>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Vịnh</a:t>
            </a:r>
            <a:r>
              <a:rPr lang="en-US" sz="3600" dirty="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3600" dirty="0">
                <a:solidFill>
                  <a:srgbClr val="FFFF00"/>
                </a:solidFill>
                <a:effectLst>
                  <a:outerShdw blurRad="38100" dist="38100" dir="2700000" algn="tl">
                    <a:srgbClr val="000000">
                      <a:alpha val="43137"/>
                    </a:srgbClr>
                  </a:outerShdw>
                </a:effectLst>
                <a:latin typeface="+mj-lt"/>
                <a:cs typeface="Tahoma" pitchFamily="34" charset="0"/>
              </a:rPr>
              <a:t>Chúa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Nhật</a:t>
            </a:r>
            <a:br>
              <a:rPr lang="en-US" sz="3600" dirty="0">
                <a:solidFill>
                  <a:srgbClr val="FFFF00"/>
                </a:solidFill>
                <a:effectLst>
                  <a:outerShdw blurRad="38100" dist="38100" dir="2700000" algn="tl">
                    <a:srgbClr val="000000">
                      <a:alpha val="43137"/>
                    </a:srgbClr>
                  </a:outerShdw>
                </a:effectLst>
                <a:latin typeface="+mj-lt"/>
                <a:cs typeface="Tahoma" pitchFamily="34" charset="0"/>
              </a:rPr>
            </a:br>
            <a:r>
              <a:rPr lang="en-US" sz="3600" dirty="0">
                <a:solidFill>
                  <a:srgbClr val="FFFF00"/>
                </a:solidFill>
                <a:effectLst>
                  <a:outerShdw blurRad="38100" dist="38100" dir="2700000" algn="tl">
                    <a:srgbClr val="000000">
                      <a:alpha val="43137"/>
                    </a:srgbClr>
                  </a:outerShdw>
                </a:effectLst>
                <a:latin typeface="+mj-lt"/>
                <a:cs typeface="Tahoma" pitchFamily="34" charset="0"/>
              </a:rPr>
              <a:t>Chúa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3600" dirty="0">
                <a:solidFill>
                  <a:srgbClr val="FFFF00"/>
                </a:solidFill>
                <a:effectLst>
                  <a:outerShdw blurRad="38100" dist="38100" dir="2700000" algn="tl">
                    <a:srgbClr val="000000">
                      <a:alpha val="43137"/>
                    </a:srgbClr>
                  </a:outerShdw>
                </a:effectLst>
                <a:latin typeface="+mj-lt"/>
                <a:cs typeface="Tahoma" pitchFamily="34" charset="0"/>
              </a:rPr>
              <a:t>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Thần</a:t>
            </a:r>
            <a:r>
              <a:rPr lang="en-US" sz="3600" dirty="0">
                <a:solidFill>
                  <a:srgbClr val="FFFF00"/>
                </a:solidFill>
                <a:effectLst>
                  <a:outerShdw blurRad="38100" dist="38100" dir="2700000" algn="tl">
                    <a:srgbClr val="000000">
                      <a:alpha val="43137"/>
                    </a:srgbClr>
                  </a:outerShdw>
                </a:effectLst>
                <a:latin typeface="+mj-lt"/>
                <a:cs typeface="Tahoma" pitchFamily="34" charset="0"/>
              </a:rPr>
              <a:t>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Hiện</a:t>
            </a:r>
            <a:r>
              <a:rPr lang="en-US" sz="3600" dirty="0">
                <a:solidFill>
                  <a:srgbClr val="FFFF00"/>
                </a:solidFill>
                <a:effectLst>
                  <a:outerShdw blurRad="38100" dist="38100" dir="2700000" algn="tl">
                    <a:srgbClr val="000000">
                      <a:alpha val="43137"/>
                    </a:srgbClr>
                  </a:outerShdw>
                </a:effectLst>
                <a:latin typeface="+mj-lt"/>
                <a:cs typeface="Tahoma" pitchFamily="34" charset="0"/>
              </a:rPr>
              <a:t>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Xuống</a:t>
            </a:r>
            <a:endParaRPr lang="en-US" sz="3600"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3600"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3600" i="1" dirty="0">
                <a:solidFill>
                  <a:schemeClr val="bg1"/>
                </a:solidFill>
                <a:effectLst>
                  <a:outerShdw blurRad="38100" dist="38100" dir="2700000" algn="tl">
                    <a:srgbClr val="000000">
                      <a:alpha val="43137"/>
                    </a:srgbClr>
                  </a:outerShdw>
                </a:effectLst>
                <a:latin typeface="+mj-lt"/>
                <a:cs typeface="Tahoma" pitchFamily="34" charset="0"/>
              </a:rPr>
              <a:t>. Kim Long</a:t>
            </a:r>
          </a:p>
          <a:p>
            <a:pPr eaLnBrk="1" hangingPunct="1">
              <a:lnSpc>
                <a:spcPct val="105000"/>
              </a:lnSpc>
              <a:defRPr/>
            </a:pPr>
            <a:r>
              <a:rPr lang="en-US" sz="3600" i="1" dirty="0">
                <a:solidFill>
                  <a:schemeClr val="bg1"/>
                </a:solidFill>
                <a:effectLst>
                  <a:outerShdw blurRad="38100" dist="38100" dir="2700000" algn="tl">
                    <a:srgbClr val="000000">
                      <a:alpha val="43137"/>
                    </a:srgbClr>
                  </a:outerShdw>
                </a:effectLst>
                <a:latin typeface="+mj-lt"/>
                <a:cs typeface="Tahoma" pitchFamily="34" charset="0"/>
              </a:rPr>
              <a:t>03 </a:t>
            </a:r>
            <a:r>
              <a:rPr lang="en-US" sz="3600"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3300"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Đk:</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latin typeface="+mn-lt"/>
              </a:rPr>
              <a:t>Xin sai Thánh Thần Chúa đến để Người đổi mới mặt đất này.</a:t>
            </a:r>
            <a:endParaRPr lang="en-US" sz="495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600" u="sng" dirty="0">
                <a:solidFill>
                  <a:srgbClr val="FFFF00"/>
                </a:solidFill>
                <a:effectLst>
                  <a:outerShdw blurRad="38100" dist="38100" dir="2700000" algn="tl">
                    <a:srgbClr val="000000">
                      <a:alpha val="43137"/>
                    </a:srgbClr>
                  </a:outerShdw>
                </a:effectLst>
                <a:cs typeface="Times New Roman" pitchFamily="18" charset="0"/>
              </a:rPr>
              <a:t>Tk1:</a:t>
            </a:r>
            <a:r>
              <a:rPr lang="en-US" sz="3600" dirty="0">
                <a:solidFill>
                  <a:schemeClr val="bg1"/>
                </a:solidFill>
                <a:effectLst>
                  <a:outerShdw blurRad="38100" dist="38100" dir="2700000" algn="tl">
                    <a:srgbClr val="000000">
                      <a:alpha val="43137"/>
                    </a:srgbClr>
                  </a:outerShdw>
                </a:effectLst>
                <a:cs typeface="Times New Roman" pitchFamily="18" charset="0"/>
              </a:rPr>
              <a:t> </a:t>
            </a:r>
            <a:r>
              <a:rPr lang="vi-VN" sz="3600" dirty="0">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3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Đk:</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latin typeface="+mn-lt"/>
              </a:rPr>
              <a:t>Xin sai Thánh Thần Chúa đến để Người đổi mới mặt đất này.</a:t>
            </a:r>
            <a:endParaRPr lang="en-US" sz="495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050"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405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4050" dirty="0">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405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Đk:</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latin typeface="+mn-lt"/>
              </a:rPr>
              <a:t>Xin sai Thánh Thần Chúa đến để Người đổi mới mặt đất này.</a:t>
            </a:r>
            <a:endParaRPr lang="en-US" sz="495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600" u="sng" dirty="0">
                <a:solidFill>
                  <a:srgbClr val="FFFF00"/>
                </a:solidFill>
                <a:effectLst>
                  <a:outerShdw blurRad="38100" dist="38100" dir="2700000" algn="tl">
                    <a:srgbClr val="000000">
                      <a:alpha val="43137"/>
                    </a:srgbClr>
                  </a:outerShdw>
                </a:effectLst>
                <a:cs typeface="Times New Roman" pitchFamily="18" charset="0"/>
              </a:rPr>
              <a:t>Tk1:</a:t>
            </a:r>
            <a:r>
              <a:rPr lang="en-US" sz="3600" dirty="0">
                <a:solidFill>
                  <a:schemeClr val="bg1"/>
                </a:solidFill>
                <a:effectLst>
                  <a:outerShdw blurRad="38100" dist="38100" dir="2700000" algn="tl">
                    <a:srgbClr val="000000">
                      <a:alpha val="43137"/>
                    </a:srgbClr>
                  </a:outerShdw>
                </a:effectLst>
                <a:cs typeface="Times New Roman" pitchFamily="18" charset="0"/>
              </a:rPr>
              <a:t> </a:t>
            </a:r>
            <a:r>
              <a:rPr lang="vi-VN" sz="3600" dirty="0">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3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537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effectLst>
                  <a:outerShdw blurRad="38100" dist="38100" dir="2700000" algn="tl">
                    <a:srgbClr val="000000">
                      <a:alpha val="43137"/>
                    </a:srgbClr>
                  </a:outerShdw>
                </a:effectLst>
                <a:cs typeface="Times New Roman" pitchFamily="18" charset="0"/>
              </a:rPr>
              <a:t>Tk3:</a:t>
            </a:r>
            <a:r>
              <a:rPr lang="en-US" sz="3600" dirty="0">
                <a:solidFill>
                  <a:schemeClr val="bg1"/>
                </a:solidFill>
                <a:effectLst>
                  <a:outerShdw blurRad="38100" dist="38100" dir="2700000" algn="tl">
                    <a:srgbClr val="000000">
                      <a:alpha val="43137"/>
                    </a:srgbClr>
                  </a:outerShdw>
                </a:effectLst>
                <a:cs typeface="Times New Roman" pitchFamily="18" charset="0"/>
              </a:rPr>
              <a:t> </a:t>
            </a:r>
            <a:r>
              <a:rPr lang="vi-VN" sz="3600" dirty="0">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3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Đk:</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latin typeface="+mn-lt"/>
              </a:rPr>
              <a:t>Xin sai Thánh Thần Chúa đến để Người đổi mới mặt đất này.</a:t>
            </a:r>
            <a:endParaRPr lang="en-US" sz="495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group of people standing in a room with a light shining through the windows&#10;&#10;Description automatically generated">
            <a:extLst>
              <a:ext uri="{FF2B5EF4-FFF2-40B4-BE49-F238E27FC236}">
                <a16:creationId xmlns:a16="http://schemas.microsoft.com/office/drawing/2014/main" id="{EF94BC36-C9AE-474A-8B6D-8A3680745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9201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1844279"/>
            <a:ext cx="5829300" cy="826294"/>
          </a:xfrm>
        </p:spPr>
        <p:txBody>
          <a:bodyPr/>
          <a:lstStyle/>
          <a:p>
            <a:pPr eaLnBrk="1" hangingPunct="1">
              <a:defRPr/>
            </a:pP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145381"/>
            <a:ext cx="6858000" cy="3370660"/>
          </a:xfrm>
        </p:spPr>
        <p:txBody>
          <a:bodyPr/>
          <a:lstStyle/>
          <a:p>
            <a:pPr eaLnBrk="1" hangingPunct="1">
              <a:lnSpc>
                <a:spcPct val="105000"/>
              </a:lnSpc>
              <a:defRPr/>
            </a:pPr>
            <a:r>
              <a:rPr lang="en-US" sz="3600" dirty="0">
                <a:solidFill>
                  <a:srgbClr val="FFFF00"/>
                </a:solidFill>
                <a:effectLst>
                  <a:outerShdw blurRad="38100" dist="38100" dir="2700000" algn="tl">
                    <a:srgbClr val="000000">
                      <a:alpha val="43137"/>
                    </a:srgbClr>
                  </a:outerShdw>
                </a:effectLst>
                <a:latin typeface="+mj-lt"/>
                <a:cs typeface="Tahoma" pitchFamily="34" charset="0"/>
              </a:rPr>
              <a:t>Ca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Tiếp</a:t>
            </a:r>
            <a:r>
              <a:rPr lang="en-US" sz="3600" dirty="0">
                <a:solidFill>
                  <a:srgbClr val="FFFF00"/>
                </a:solidFill>
                <a:effectLst>
                  <a:outerShdw blurRad="38100" dist="38100" dir="2700000" algn="tl">
                    <a:srgbClr val="000000">
                      <a:alpha val="43137"/>
                    </a:srgbClr>
                  </a:outerShdw>
                </a:effectLst>
                <a:latin typeface="+mj-lt"/>
                <a:cs typeface="Tahoma" pitchFamily="34" charset="0"/>
              </a:rPr>
              <a:t>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Liên</a:t>
            </a:r>
            <a:endParaRPr lang="en-US" sz="3600"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3600" dirty="0">
                <a:solidFill>
                  <a:srgbClr val="FFFF00"/>
                </a:solidFill>
                <a:effectLst>
                  <a:outerShdw blurRad="38100" dist="38100" dir="2700000" algn="tl">
                    <a:srgbClr val="000000">
                      <a:alpha val="43137"/>
                    </a:srgbClr>
                  </a:outerShdw>
                </a:effectLst>
                <a:latin typeface="+mj-lt"/>
                <a:cs typeface="Tahoma" pitchFamily="34" charset="0"/>
              </a:rPr>
              <a:t>Xin Sai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3600" dirty="0">
                <a:solidFill>
                  <a:srgbClr val="FFFF00"/>
                </a:solidFill>
                <a:effectLst>
                  <a:outerShdw blurRad="38100" dist="38100" dir="2700000" algn="tl">
                    <a:srgbClr val="000000">
                      <a:alpha val="43137"/>
                    </a:srgbClr>
                  </a:outerShdw>
                </a:effectLst>
                <a:latin typeface="+mj-lt"/>
                <a:cs typeface="Tahoma" pitchFamily="34" charset="0"/>
              </a:rPr>
              <a:t> </a:t>
            </a:r>
            <a:r>
              <a:rPr lang="en-US" sz="3600" dirty="0" err="1">
                <a:solidFill>
                  <a:srgbClr val="FFFF00"/>
                </a:solidFill>
                <a:effectLst>
                  <a:outerShdw blurRad="38100" dist="38100" dir="2700000" algn="tl">
                    <a:srgbClr val="000000">
                      <a:alpha val="43137"/>
                    </a:srgbClr>
                  </a:outerShdw>
                </a:effectLst>
                <a:latin typeface="+mj-lt"/>
                <a:cs typeface="Tahoma" pitchFamily="34" charset="0"/>
              </a:rPr>
              <a:t>Thần</a:t>
            </a:r>
            <a:endParaRPr lang="en-US" sz="3600"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3600"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3600" i="1" dirty="0">
                <a:solidFill>
                  <a:schemeClr val="bg1"/>
                </a:solidFill>
                <a:effectLst>
                  <a:outerShdw blurRad="38100" dist="38100" dir="2700000" algn="tl">
                    <a:srgbClr val="000000">
                      <a:alpha val="43137"/>
                    </a:srgbClr>
                  </a:outerShdw>
                </a:effectLst>
                <a:latin typeface="+mj-lt"/>
                <a:cs typeface="Tahoma" pitchFamily="34" charset="0"/>
              </a:rPr>
              <a:t>. </a:t>
            </a:r>
            <a:r>
              <a:rPr lang="en-US" sz="3600" i="1" dirty="0" err="1">
                <a:solidFill>
                  <a:schemeClr val="bg1"/>
                </a:solidFill>
                <a:effectLst>
                  <a:outerShdw blurRad="38100" dist="38100" dir="2700000" algn="tl">
                    <a:srgbClr val="000000">
                      <a:alpha val="43137"/>
                    </a:srgbClr>
                  </a:outerShdw>
                </a:effectLst>
                <a:latin typeface="+mj-lt"/>
                <a:cs typeface="Tahoma" pitchFamily="34" charset="0"/>
              </a:rPr>
              <a:t>Vũ</a:t>
            </a:r>
            <a:r>
              <a:rPr lang="en-US" sz="3600" i="1" dirty="0">
                <a:solidFill>
                  <a:schemeClr val="bg1"/>
                </a:solidFill>
                <a:effectLst>
                  <a:outerShdw blurRad="38100" dist="38100" dir="2700000" algn="tl">
                    <a:srgbClr val="000000">
                      <a:alpha val="43137"/>
                    </a:srgbClr>
                  </a:outerShdw>
                </a:effectLst>
                <a:latin typeface="+mj-lt"/>
                <a:cs typeface="Tahoma" pitchFamily="34" charset="0"/>
              </a:rPr>
              <a:t> </a:t>
            </a:r>
            <a:r>
              <a:rPr lang="en-US" sz="3600" i="1" dirty="0" err="1">
                <a:solidFill>
                  <a:schemeClr val="bg1"/>
                </a:solidFill>
                <a:effectLst>
                  <a:outerShdw blurRad="38100" dist="38100" dir="2700000" algn="tl">
                    <a:srgbClr val="000000">
                      <a:alpha val="43137"/>
                    </a:srgbClr>
                  </a:outerShdw>
                </a:effectLst>
                <a:latin typeface="+mj-lt"/>
                <a:cs typeface="Tahoma" pitchFamily="34" charset="0"/>
              </a:rPr>
              <a:t>Đình</a:t>
            </a:r>
            <a:r>
              <a:rPr lang="en-US" sz="3600" i="1" dirty="0">
                <a:solidFill>
                  <a:schemeClr val="bg1"/>
                </a:solidFill>
                <a:effectLst>
                  <a:outerShdw blurRad="38100" dist="38100" dir="2700000" algn="tl">
                    <a:srgbClr val="000000">
                      <a:alpha val="43137"/>
                    </a:srgbClr>
                  </a:outerShdw>
                </a:effectLst>
                <a:latin typeface="+mj-lt"/>
                <a:cs typeface="Tahoma" pitchFamily="34" charset="0"/>
              </a:rPr>
              <a:t> </a:t>
            </a:r>
            <a:r>
              <a:rPr lang="en-US" sz="3600" i="1" dirty="0" err="1">
                <a:solidFill>
                  <a:schemeClr val="bg1"/>
                </a:solidFill>
                <a:effectLst>
                  <a:outerShdw blurRad="38100" dist="38100" dir="2700000" algn="tl">
                    <a:srgbClr val="000000">
                      <a:alpha val="43137"/>
                    </a:srgbClr>
                  </a:outerShdw>
                </a:effectLst>
                <a:latin typeface="+mj-lt"/>
                <a:cs typeface="Tahoma" pitchFamily="34" charset="0"/>
              </a:rPr>
              <a:t>Ân</a:t>
            </a:r>
            <a:endParaRPr lang="en-US" sz="3600" i="1" dirty="0">
              <a:solidFill>
                <a:schemeClr val="bg1"/>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3600" i="1" dirty="0">
                <a:solidFill>
                  <a:schemeClr val="bg1"/>
                </a:solidFill>
                <a:effectLst>
                  <a:outerShdw blurRad="38100" dist="38100" dir="2700000" algn="tl">
                    <a:srgbClr val="000000">
                      <a:alpha val="43137"/>
                    </a:srgbClr>
                  </a:outerShdw>
                </a:effectLst>
                <a:latin typeface="+mj-lt"/>
                <a:cs typeface="Tahoma" pitchFamily="34" charset="0"/>
              </a:rPr>
              <a:t>03 </a:t>
            </a:r>
            <a:r>
              <a:rPr lang="en-US" sz="3600"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3300"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1323888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Đk:</a:t>
            </a:r>
            <a:r>
              <a:rPr lang="en-US" sz="4500" dirty="0">
                <a:solidFill>
                  <a:schemeClr val="bg1"/>
                </a:solidFill>
                <a:effectLst>
                  <a:outerShdw blurRad="38100" dist="38100" dir="2700000" algn="tl">
                    <a:srgbClr val="000000">
                      <a:alpha val="43137"/>
                    </a:srgbClr>
                  </a:outerShdw>
                </a:effectLst>
                <a:cs typeface="Times New Roman" pitchFamily="18" charset="0"/>
              </a:rPr>
              <a:t> Lạy Chúa ! </a:t>
            </a:r>
            <a:r>
              <a:rPr lang="vi-VN" sz="4500" dirty="0">
                <a:solidFill>
                  <a:schemeClr val="bg1"/>
                </a:solidFill>
                <a:latin typeface="+mn-lt"/>
              </a:rPr>
              <a:t>Xin sai Thánh Thần Chúa đến</a:t>
            </a:r>
            <a:r>
              <a:rPr lang="en-US" sz="4500" dirty="0">
                <a:solidFill>
                  <a:schemeClr val="bg1"/>
                </a:solidFill>
                <a:latin typeface="+mn-lt"/>
              </a:rPr>
              <a:t>,</a:t>
            </a:r>
            <a:r>
              <a:rPr lang="vi-VN" sz="4500" dirty="0">
                <a:solidFill>
                  <a:schemeClr val="bg1"/>
                </a:solidFill>
                <a:latin typeface="+mn-lt"/>
              </a:rPr>
              <a:t> Xin sai Thánh Thần Chúa đến</a:t>
            </a:r>
            <a:r>
              <a:rPr lang="en-US" sz="4500" dirty="0">
                <a:solidFill>
                  <a:schemeClr val="bg1"/>
                </a:solidFill>
                <a:latin typeface="+mn-lt"/>
              </a:rPr>
              <a:t>, </a:t>
            </a:r>
            <a:r>
              <a:rPr lang="en-US" sz="4500" dirty="0" err="1">
                <a:solidFill>
                  <a:schemeClr val="bg1"/>
                </a:solidFill>
                <a:latin typeface="+mn-lt"/>
              </a:rPr>
              <a:t>xin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bộ</a:t>
            </a:r>
            <a:r>
              <a:rPr lang="en-US" sz="4500" dirty="0">
                <a:solidFill>
                  <a:schemeClr val="bg1"/>
                </a:solidFill>
                <a:latin typeface="+mn-lt"/>
              </a:rPr>
              <a:t> </a:t>
            </a:r>
            <a:r>
              <a:rPr lang="en-US" sz="4500" dirty="0" err="1">
                <a:solidFill>
                  <a:schemeClr val="bg1"/>
                </a:solidFill>
                <a:latin typeface="+mn-lt"/>
              </a:rPr>
              <a:t>mặt</a:t>
            </a:r>
            <a:r>
              <a:rPr lang="en-US" sz="4500" dirty="0">
                <a:solidFill>
                  <a:schemeClr val="bg1"/>
                </a:solidFill>
                <a:latin typeface="+mn-lt"/>
              </a:rPr>
              <a:t> </a:t>
            </a:r>
            <a:r>
              <a:rPr lang="en-US" sz="4500" dirty="0" err="1">
                <a:solidFill>
                  <a:schemeClr val="bg1"/>
                </a:solidFill>
                <a:latin typeface="+mn-lt"/>
              </a:rPr>
              <a:t>trái</a:t>
            </a:r>
            <a:r>
              <a:rPr lang="en-US" sz="4500" dirty="0">
                <a:solidFill>
                  <a:schemeClr val="bg1"/>
                </a:solidFill>
                <a:latin typeface="+mn-lt"/>
              </a:rPr>
              <a:t> </a:t>
            </a:r>
            <a:r>
              <a:rPr lang="en-US" sz="4500" dirty="0" err="1">
                <a:solidFill>
                  <a:schemeClr val="bg1"/>
                </a:solidFill>
                <a:latin typeface="+mn-lt"/>
              </a:rPr>
              <a:t>đất</a:t>
            </a:r>
            <a:r>
              <a:rPr lang="en-US" sz="4500" dirty="0">
                <a:solidFill>
                  <a:schemeClr val="bg1"/>
                </a:solidFill>
                <a:latin typeface="+mn-lt"/>
              </a:rPr>
              <a:t>. </a:t>
            </a:r>
            <a:endParaRPr lang="en-US" sz="45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a:t>
            </a:r>
            <a:r>
              <a:rPr lang="en-US" sz="4500" dirty="0">
                <a:solidFill>
                  <a:schemeClr val="bg1"/>
                </a:solidFill>
                <a:effectLst>
                  <a:outerShdw blurRad="38100" dist="38100" dir="2700000" algn="tl">
                    <a:srgbClr val="000000">
                      <a:alpha val="43137"/>
                    </a:srgbClr>
                  </a:outerShdw>
                </a:effectLst>
                <a:cs typeface="Times New Roman" pitchFamily="18" charset="0"/>
              </a:rPr>
              <a:t> Lạy Chúa ! </a:t>
            </a:r>
            <a:r>
              <a:rPr lang="vi-VN" sz="4500" dirty="0">
                <a:solidFill>
                  <a:schemeClr val="bg1"/>
                </a:solidFill>
                <a:latin typeface="+mn-lt"/>
              </a:rPr>
              <a:t>Xin sai Thánh Thần Chúa đến</a:t>
            </a:r>
            <a:r>
              <a:rPr lang="en-US" sz="4500" dirty="0">
                <a:solidFill>
                  <a:schemeClr val="bg1"/>
                </a:solidFill>
                <a:latin typeface="+mn-lt"/>
              </a:rPr>
              <a:t>,</a:t>
            </a:r>
            <a:r>
              <a:rPr lang="vi-VN" sz="4500" dirty="0">
                <a:solidFill>
                  <a:schemeClr val="bg1"/>
                </a:solidFill>
                <a:latin typeface="+mn-lt"/>
              </a:rPr>
              <a:t> Xin sai Thánh Thần Chúa đến</a:t>
            </a:r>
            <a:r>
              <a:rPr lang="en-US" sz="4500" dirty="0">
                <a:solidFill>
                  <a:schemeClr val="bg1"/>
                </a:solidFill>
                <a:latin typeface="+mn-lt"/>
              </a:rPr>
              <a:t>, </a:t>
            </a:r>
            <a:r>
              <a:rPr lang="en-US" sz="4500" dirty="0" err="1">
                <a:solidFill>
                  <a:schemeClr val="bg1"/>
                </a:solidFill>
                <a:latin typeface="+mn-lt"/>
              </a:rPr>
              <a:t>xin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địa</a:t>
            </a:r>
            <a:r>
              <a:rPr lang="en-US" sz="4500" dirty="0">
                <a:solidFill>
                  <a:schemeClr val="bg1"/>
                </a:solidFill>
                <a:latin typeface="+mn-lt"/>
              </a:rPr>
              <a:t> </a:t>
            </a:r>
            <a:r>
              <a:rPr lang="en-US" sz="4500" dirty="0" err="1">
                <a:solidFill>
                  <a:schemeClr val="bg1"/>
                </a:solidFill>
                <a:latin typeface="+mn-lt"/>
              </a:rPr>
              <a:t>cầu</a:t>
            </a:r>
            <a:r>
              <a:rPr lang="en-US" sz="4500" dirty="0">
                <a:solidFill>
                  <a:schemeClr val="bg1"/>
                </a:solidFill>
                <a:latin typeface="+mn-lt"/>
              </a:rPr>
              <a:t>. </a:t>
            </a:r>
            <a:endParaRPr lang="en-US" sz="45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12988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4050" u="sng" dirty="0">
                <a:solidFill>
                  <a:srgbClr val="FFFF00"/>
                </a:solidFill>
                <a:effectLst>
                  <a:outerShdw blurRad="38100" dist="38100" dir="2700000" algn="tl">
                    <a:srgbClr val="000000">
                      <a:alpha val="43137"/>
                    </a:srgbClr>
                  </a:outerShdw>
                </a:effectLst>
                <a:cs typeface="Times New Roman" pitchFamily="18" charset="0"/>
              </a:rPr>
              <a:t>Tk1:</a:t>
            </a:r>
            <a:r>
              <a:rPr lang="en-US" sz="4050" dirty="0">
                <a:solidFill>
                  <a:schemeClr val="bg1"/>
                </a:solidFill>
                <a:effectLst>
                  <a:outerShdw blurRad="38100" dist="38100" dir="2700000" algn="tl">
                    <a:srgbClr val="000000">
                      <a:alpha val="43137"/>
                    </a:srgbClr>
                  </a:outerShdw>
                </a:effectLst>
                <a:cs typeface="Times New Roman" pitchFamily="18" charset="0"/>
              </a:rPr>
              <a:t> </a:t>
            </a:r>
            <a:r>
              <a:rPr lang="en-US" sz="4050" dirty="0">
                <a:solidFill>
                  <a:schemeClr val="bg1"/>
                </a:solidFill>
              </a:rPr>
              <a:t>Linh </a:t>
            </a:r>
            <a:r>
              <a:rPr lang="en-US" sz="4050" dirty="0" err="1">
                <a:solidFill>
                  <a:schemeClr val="bg1"/>
                </a:solidFill>
              </a:rPr>
              <a:t>hồn</a:t>
            </a:r>
            <a:r>
              <a:rPr lang="en-US" sz="4050" dirty="0">
                <a:solidFill>
                  <a:schemeClr val="bg1"/>
                </a:solidFill>
              </a:rPr>
              <a:t> </a:t>
            </a:r>
            <a:r>
              <a:rPr lang="en-US" sz="4050" dirty="0" err="1">
                <a:solidFill>
                  <a:schemeClr val="bg1"/>
                </a:solidFill>
              </a:rPr>
              <a:t>tôi</a:t>
            </a:r>
            <a:r>
              <a:rPr lang="en-US" sz="4050" dirty="0">
                <a:solidFill>
                  <a:schemeClr val="bg1"/>
                </a:solidFill>
              </a:rPr>
              <a:t> </a:t>
            </a:r>
            <a:r>
              <a:rPr lang="en-US" sz="4050" dirty="0" err="1">
                <a:solidFill>
                  <a:schemeClr val="bg1"/>
                </a:solidFill>
              </a:rPr>
              <a:t>ơi</a:t>
            </a:r>
            <a:r>
              <a:rPr lang="en-US" sz="4050" dirty="0">
                <a:solidFill>
                  <a:schemeClr val="bg1"/>
                </a:solidFill>
              </a:rPr>
              <a:t>, </a:t>
            </a:r>
            <a:r>
              <a:rPr lang="en-US" sz="4050" dirty="0" err="1">
                <a:solidFill>
                  <a:schemeClr val="bg1"/>
                </a:solidFill>
              </a:rPr>
              <a:t>hãy</a:t>
            </a:r>
            <a:r>
              <a:rPr lang="en-US" sz="4050" dirty="0">
                <a:solidFill>
                  <a:schemeClr val="bg1"/>
                </a:solidFill>
              </a:rPr>
              <a:t> </a:t>
            </a:r>
            <a:r>
              <a:rPr lang="en-US" sz="4050" dirty="0" err="1">
                <a:solidFill>
                  <a:schemeClr val="bg1"/>
                </a:solidFill>
              </a:rPr>
              <a:t>chúc</a:t>
            </a:r>
            <a:r>
              <a:rPr lang="en-US" sz="4050" dirty="0">
                <a:solidFill>
                  <a:schemeClr val="bg1"/>
                </a:solidFill>
              </a:rPr>
              <a:t> </a:t>
            </a:r>
            <a:r>
              <a:rPr lang="en-US" sz="4050" dirty="0" err="1">
                <a:solidFill>
                  <a:schemeClr val="bg1"/>
                </a:solidFill>
              </a:rPr>
              <a:t>tụng</a:t>
            </a:r>
            <a:r>
              <a:rPr lang="en-US" sz="4050" dirty="0">
                <a:solidFill>
                  <a:schemeClr val="bg1"/>
                </a:solidFill>
              </a:rPr>
              <a:t> </a:t>
            </a:r>
            <a:r>
              <a:rPr lang="en-US" sz="4050" dirty="0" err="1">
                <a:solidFill>
                  <a:schemeClr val="bg1"/>
                </a:solidFill>
              </a:rPr>
              <a:t>Ngài</a:t>
            </a:r>
            <a:r>
              <a:rPr lang="en-US" sz="4050" dirty="0">
                <a:solidFill>
                  <a:schemeClr val="bg1"/>
                </a:solidFill>
              </a:rPr>
              <a:t> ! </a:t>
            </a:r>
            <a:r>
              <a:rPr lang="en-US" sz="4050" dirty="0" err="1">
                <a:solidFill>
                  <a:schemeClr val="bg1"/>
                </a:solidFill>
              </a:rPr>
              <a:t>Ngài</a:t>
            </a:r>
            <a:r>
              <a:rPr lang="en-US" sz="4050" dirty="0">
                <a:solidFill>
                  <a:schemeClr val="bg1"/>
                </a:solidFill>
              </a:rPr>
              <a:t> </a:t>
            </a:r>
            <a:r>
              <a:rPr lang="en-US" sz="4050" dirty="0" err="1">
                <a:solidFill>
                  <a:schemeClr val="bg1"/>
                </a:solidFill>
              </a:rPr>
              <a:t>quá</a:t>
            </a:r>
            <a:r>
              <a:rPr lang="en-US" sz="4050" dirty="0">
                <a:solidFill>
                  <a:schemeClr val="bg1"/>
                </a:solidFill>
              </a:rPr>
              <a:t> ư </a:t>
            </a:r>
            <a:r>
              <a:rPr lang="en-US" sz="4050" dirty="0" err="1">
                <a:solidFill>
                  <a:schemeClr val="bg1"/>
                </a:solidFill>
              </a:rPr>
              <a:t>vĩ</a:t>
            </a:r>
            <a:r>
              <a:rPr lang="en-US" sz="4050" dirty="0">
                <a:solidFill>
                  <a:schemeClr val="bg1"/>
                </a:solidFill>
              </a:rPr>
              <a:t> </a:t>
            </a:r>
            <a:r>
              <a:rPr lang="en-US" sz="4050" dirty="0" err="1">
                <a:solidFill>
                  <a:schemeClr val="bg1"/>
                </a:solidFill>
              </a:rPr>
              <a:t>đại</a:t>
            </a:r>
            <a:r>
              <a:rPr lang="en-US" sz="4050" dirty="0">
                <a:solidFill>
                  <a:schemeClr val="bg1"/>
                </a:solidFill>
              </a:rPr>
              <a:t> </a:t>
            </a:r>
            <a:r>
              <a:rPr lang="en-US" sz="4050" dirty="0" err="1">
                <a:solidFill>
                  <a:schemeClr val="bg1"/>
                </a:solidFill>
              </a:rPr>
              <a:t>dường</a:t>
            </a:r>
            <a:r>
              <a:rPr lang="en-US" sz="4050" dirty="0">
                <a:solidFill>
                  <a:schemeClr val="bg1"/>
                </a:solidFill>
              </a:rPr>
              <a:t> bao. </a:t>
            </a:r>
            <a:r>
              <a:rPr lang="en-US" sz="4050" dirty="0" err="1">
                <a:solidFill>
                  <a:schemeClr val="bg1"/>
                </a:solidFill>
              </a:rPr>
              <a:t>Đây</a:t>
            </a:r>
            <a:r>
              <a:rPr lang="en-US" sz="4050" dirty="0">
                <a:solidFill>
                  <a:schemeClr val="bg1"/>
                </a:solidFill>
              </a:rPr>
              <a:t> </a:t>
            </a:r>
            <a:r>
              <a:rPr lang="en-US" sz="4050" dirty="0" err="1">
                <a:solidFill>
                  <a:schemeClr val="bg1"/>
                </a:solidFill>
              </a:rPr>
              <a:t>địa</a:t>
            </a:r>
            <a:r>
              <a:rPr lang="en-US" sz="4050" dirty="0">
                <a:solidFill>
                  <a:schemeClr val="bg1"/>
                </a:solidFill>
              </a:rPr>
              <a:t> </a:t>
            </a:r>
            <a:r>
              <a:rPr lang="en-US" sz="4050" dirty="0" err="1">
                <a:solidFill>
                  <a:schemeClr val="bg1"/>
                </a:solidFill>
              </a:rPr>
              <a:t>cầu</a:t>
            </a:r>
            <a:r>
              <a:rPr lang="en-US" sz="4050" dirty="0">
                <a:solidFill>
                  <a:schemeClr val="bg1"/>
                </a:solidFill>
              </a:rPr>
              <a:t> </a:t>
            </a:r>
            <a:r>
              <a:rPr lang="en-US" sz="4050" dirty="0" err="1">
                <a:solidFill>
                  <a:schemeClr val="bg1"/>
                </a:solidFill>
              </a:rPr>
              <a:t>của</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muôn</a:t>
            </a:r>
            <a:r>
              <a:rPr lang="en-US" sz="4050" dirty="0">
                <a:solidFill>
                  <a:schemeClr val="bg1"/>
                </a:solidFill>
              </a:rPr>
              <a:t> </a:t>
            </a:r>
            <a:r>
              <a:rPr lang="en-US" sz="4050" dirty="0" err="1">
                <a:solidFill>
                  <a:schemeClr val="bg1"/>
                </a:solidFill>
              </a:rPr>
              <a:t>vật</a:t>
            </a:r>
            <a:r>
              <a:rPr lang="en-US" sz="4050" dirty="0">
                <a:solidFill>
                  <a:schemeClr val="bg1"/>
                </a:solidFill>
              </a:rPr>
              <a:t> </a:t>
            </a:r>
            <a:r>
              <a:rPr lang="en-US" sz="4050" dirty="0" err="1">
                <a:solidFill>
                  <a:schemeClr val="bg1"/>
                </a:solidFill>
              </a:rPr>
              <a:t>của</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đều</a:t>
            </a:r>
            <a:r>
              <a:rPr lang="en-US" sz="4050" dirty="0">
                <a:solidFill>
                  <a:schemeClr val="bg1"/>
                </a:solidFill>
              </a:rPr>
              <a:t> do </a:t>
            </a:r>
            <a:r>
              <a:rPr lang="en-US" sz="4050" dirty="0" err="1">
                <a:solidFill>
                  <a:schemeClr val="bg1"/>
                </a:solidFill>
              </a:rPr>
              <a:t>tay</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tạo</a:t>
            </a:r>
            <a:r>
              <a:rPr lang="en-US" sz="4050" dirty="0">
                <a:solidFill>
                  <a:schemeClr val="bg1"/>
                </a:solidFill>
              </a:rPr>
              <a:t> </a:t>
            </a:r>
            <a:r>
              <a:rPr lang="en-US" sz="4050" dirty="0" err="1">
                <a:solidFill>
                  <a:schemeClr val="bg1"/>
                </a:solidFill>
              </a:rPr>
              <a:t>rạ</a:t>
            </a:r>
            <a:endParaRPr lang="en-US" sz="405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Đk:</a:t>
            </a:r>
            <a:r>
              <a:rPr lang="en-US" sz="4500" dirty="0">
                <a:solidFill>
                  <a:schemeClr val="bg1"/>
                </a:solidFill>
                <a:effectLst>
                  <a:outerShdw blurRad="38100" dist="38100" dir="2700000" algn="tl">
                    <a:srgbClr val="000000">
                      <a:alpha val="43137"/>
                    </a:srgbClr>
                  </a:outerShdw>
                </a:effectLst>
                <a:cs typeface="Times New Roman" pitchFamily="18" charset="0"/>
              </a:rPr>
              <a:t> Lạy Chúa ! </a:t>
            </a:r>
            <a:r>
              <a:rPr lang="vi-VN" sz="4500" dirty="0">
                <a:solidFill>
                  <a:schemeClr val="bg1"/>
                </a:solidFill>
                <a:latin typeface="+mn-lt"/>
              </a:rPr>
              <a:t>Xin sai Thánh Thần Chúa đến</a:t>
            </a:r>
            <a:r>
              <a:rPr lang="en-US" sz="4500" dirty="0">
                <a:solidFill>
                  <a:schemeClr val="bg1"/>
                </a:solidFill>
                <a:latin typeface="+mn-lt"/>
              </a:rPr>
              <a:t>,</a:t>
            </a:r>
            <a:r>
              <a:rPr lang="vi-VN" sz="4500" dirty="0">
                <a:solidFill>
                  <a:schemeClr val="bg1"/>
                </a:solidFill>
                <a:latin typeface="+mn-lt"/>
              </a:rPr>
              <a:t> Xin sai Thánh Thần Chúa đến</a:t>
            </a:r>
            <a:r>
              <a:rPr lang="en-US" sz="4500" dirty="0">
                <a:solidFill>
                  <a:schemeClr val="bg1"/>
                </a:solidFill>
                <a:latin typeface="+mn-lt"/>
              </a:rPr>
              <a:t>, </a:t>
            </a:r>
            <a:r>
              <a:rPr lang="en-US" sz="4500" dirty="0" err="1">
                <a:solidFill>
                  <a:schemeClr val="bg1"/>
                </a:solidFill>
                <a:latin typeface="+mn-lt"/>
              </a:rPr>
              <a:t>xin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bộ</a:t>
            </a:r>
            <a:r>
              <a:rPr lang="en-US" sz="4500" dirty="0">
                <a:solidFill>
                  <a:schemeClr val="bg1"/>
                </a:solidFill>
                <a:latin typeface="+mn-lt"/>
              </a:rPr>
              <a:t> </a:t>
            </a:r>
            <a:r>
              <a:rPr lang="en-US" sz="4500" dirty="0" err="1">
                <a:solidFill>
                  <a:schemeClr val="bg1"/>
                </a:solidFill>
                <a:latin typeface="+mn-lt"/>
              </a:rPr>
              <a:t>mặt</a:t>
            </a:r>
            <a:r>
              <a:rPr lang="en-US" sz="4500" dirty="0">
                <a:solidFill>
                  <a:schemeClr val="bg1"/>
                </a:solidFill>
                <a:latin typeface="+mn-lt"/>
              </a:rPr>
              <a:t> </a:t>
            </a:r>
            <a:r>
              <a:rPr lang="en-US" sz="4500" dirty="0" err="1">
                <a:solidFill>
                  <a:schemeClr val="bg1"/>
                </a:solidFill>
                <a:latin typeface="+mn-lt"/>
              </a:rPr>
              <a:t>trái</a:t>
            </a:r>
            <a:r>
              <a:rPr lang="en-US" sz="4500" dirty="0">
                <a:solidFill>
                  <a:schemeClr val="bg1"/>
                </a:solidFill>
                <a:latin typeface="+mn-lt"/>
              </a:rPr>
              <a:t> </a:t>
            </a:r>
            <a:r>
              <a:rPr lang="en-US" sz="4500" dirty="0" err="1">
                <a:solidFill>
                  <a:schemeClr val="bg1"/>
                </a:solidFill>
                <a:latin typeface="+mn-lt"/>
              </a:rPr>
              <a:t>đất</a:t>
            </a:r>
            <a:r>
              <a:rPr lang="en-US" sz="4500" dirty="0">
                <a:solidFill>
                  <a:schemeClr val="bg1"/>
                </a:solidFill>
                <a:latin typeface="+mn-lt"/>
              </a:rPr>
              <a:t>. </a:t>
            </a:r>
            <a:endParaRPr lang="en-US" sz="45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a:t>
            </a:r>
            <a:r>
              <a:rPr lang="en-US" sz="4500" dirty="0">
                <a:solidFill>
                  <a:schemeClr val="bg1"/>
                </a:solidFill>
                <a:effectLst>
                  <a:outerShdw blurRad="38100" dist="38100" dir="2700000" algn="tl">
                    <a:srgbClr val="000000">
                      <a:alpha val="43137"/>
                    </a:srgbClr>
                  </a:outerShdw>
                </a:effectLst>
                <a:cs typeface="Times New Roman" pitchFamily="18" charset="0"/>
              </a:rPr>
              <a:t> Lạy Chúa ! </a:t>
            </a:r>
            <a:r>
              <a:rPr lang="vi-VN" sz="4500" dirty="0">
                <a:solidFill>
                  <a:schemeClr val="bg1"/>
                </a:solidFill>
                <a:latin typeface="+mn-lt"/>
              </a:rPr>
              <a:t>Xin sai Thánh Thần Chúa đến</a:t>
            </a:r>
            <a:r>
              <a:rPr lang="en-US" sz="4500" dirty="0">
                <a:solidFill>
                  <a:schemeClr val="bg1"/>
                </a:solidFill>
                <a:latin typeface="+mn-lt"/>
              </a:rPr>
              <a:t>,</a:t>
            </a:r>
            <a:r>
              <a:rPr lang="vi-VN" sz="4500" dirty="0">
                <a:solidFill>
                  <a:schemeClr val="bg1"/>
                </a:solidFill>
                <a:latin typeface="+mn-lt"/>
              </a:rPr>
              <a:t> Xin sai Thánh Thần Chúa đến</a:t>
            </a:r>
            <a:r>
              <a:rPr lang="en-US" sz="4500" dirty="0">
                <a:solidFill>
                  <a:schemeClr val="bg1"/>
                </a:solidFill>
                <a:latin typeface="+mn-lt"/>
              </a:rPr>
              <a:t>, </a:t>
            </a:r>
            <a:r>
              <a:rPr lang="en-US" sz="4500" dirty="0" err="1">
                <a:solidFill>
                  <a:schemeClr val="bg1"/>
                </a:solidFill>
                <a:latin typeface="+mn-lt"/>
              </a:rPr>
              <a:t>xin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địa</a:t>
            </a:r>
            <a:r>
              <a:rPr lang="en-US" sz="4500" dirty="0">
                <a:solidFill>
                  <a:schemeClr val="bg1"/>
                </a:solidFill>
                <a:latin typeface="+mn-lt"/>
              </a:rPr>
              <a:t> </a:t>
            </a:r>
            <a:r>
              <a:rPr lang="en-US" sz="4500" dirty="0" err="1">
                <a:solidFill>
                  <a:schemeClr val="bg1"/>
                </a:solidFill>
                <a:latin typeface="+mn-lt"/>
              </a:rPr>
              <a:t>cầu</a:t>
            </a:r>
            <a:r>
              <a:rPr lang="en-US" sz="4500" dirty="0">
                <a:solidFill>
                  <a:schemeClr val="bg1"/>
                </a:solidFill>
                <a:latin typeface="+mn-lt"/>
              </a:rPr>
              <a:t>. </a:t>
            </a:r>
            <a:endParaRPr lang="en-US" sz="45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050"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405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4050" dirty="0" err="1">
                <a:solidFill>
                  <a:schemeClr val="bg1"/>
                </a:solidFill>
                <a:latin typeface="+mn-lt"/>
              </a:rPr>
              <a:t>Khi</a:t>
            </a:r>
            <a:r>
              <a:rPr lang="en-US" sz="4050" dirty="0">
                <a:solidFill>
                  <a:schemeClr val="bg1"/>
                </a:solidFill>
                <a:latin typeface="+mn-lt"/>
              </a:rPr>
              <a:t> </a:t>
            </a:r>
            <a:r>
              <a:rPr lang="en-US" sz="4050" dirty="0" err="1">
                <a:solidFill>
                  <a:schemeClr val="bg1"/>
                </a:solidFill>
                <a:latin typeface="+mn-lt"/>
              </a:rPr>
              <a:t>Ngài</a:t>
            </a:r>
            <a:r>
              <a:rPr lang="en-US" sz="4050" dirty="0">
                <a:solidFill>
                  <a:schemeClr val="bg1"/>
                </a:solidFill>
                <a:latin typeface="+mn-lt"/>
              </a:rPr>
              <a:t> ra </a:t>
            </a:r>
            <a:r>
              <a:rPr lang="en-US" sz="4050" dirty="0" err="1">
                <a:solidFill>
                  <a:schemeClr val="bg1"/>
                </a:solidFill>
                <a:latin typeface="+mn-lt"/>
              </a:rPr>
              <a:t>tay</a:t>
            </a:r>
            <a:r>
              <a:rPr lang="en-US" sz="4050" dirty="0">
                <a:solidFill>
                  <a:schemeClr val="bg1"/>
                </a:solidFill>
                <a:latin typeface="+mn-lt"/>
              </a:rPr>
              <a:t> </a:t>
            </a:r>
            <a:r>
              <a:rPr lang="en-US" sz="4050" dirty="0" err="1">
                <a:solidFill>
                  <a:schemeClr val="bg1"/>
                </a:solidFill>
                <a:latin typeface="+mn-lt"/>
              </a:rPr>
              <a:t>rút</a:t>
            </a:r>
            <a:r>
              <a:rPr lang="en-US" sz="4050" dirty="0">
                <a:solidFill>
                  <a:schemeClr val="bg1"/>
                </a:solidFill>
                <a:latin typeface="+mn-lt"/>
              </a:rPr>
              <a:t> </a:t>
            </a:r>
            <a:r>
              <a:rPr lang="en-US" sz="4050" dirty="0" err="1">
                <a:solidFill>
                  <a:schemeClr val="bg1"/>
                </a:solidFill>
                <a:latin typeface="+mn-lt"/>
              </a:rPr>
              <a:t>hết</a:t>
            </a:r>
            <a:r>
              <a:rPr lang="en-US" sz="4050" dirty="0">
                <a:solidFill>
                  <a:schemeClr val="bg1"/>
                </a:solidFill>
                <a:latin typeface="+mn-lt"/>
              </a:rPr>
              <a:t> </a:t>
            </a:r>
            <a:r>
              <a:rPr lang="en-US" sz="4050" dirty="0" err="1">
                <a:solidFill>
                  <a:schemeClr val="bg1"/>
                </a:solidFill>
                <a:latin typeface="+mn-lt"/>
              </a:rPr>
              <a:t>hơi</a:t>
            </a:r>
            <a:r>
              <a:rPr lang="en-US" sz="4050" dirty="0">
                <a:solidFill>
                  <a:schemeClr val="bg1"/>
                </a:solidFill>
                <a:latin typeface="+mn-lt"/>
              </a:rPr>
              <a:t> </a:t>
            </a:r>
            <a:r>
              <a:rPr lang="en-US" sz="4050" dirty="0" err="1">
                <a:solidFill>
                  <a:schemeClr val="bg1"/>
                </a:solidFill>
                <a:latin typeface="+mn-lt"/>
              </a:rPr>
              <a:t>đi</a:t>
            </a:r>
            <a:r>
              <a:rPr lang="en-US" sz="4050" dirty="0">
                <a:solidFill>
                  <a:schemeClr val="bg1"/>
                </a:solidFill>
                <a:latin typeface="+mn-lt"/>
              </a:rPr>
              <a:t> </a:t>
            </a:r>
            <a:r>
              <a:rPr lang="en-US" sz="4050" dirty="0" err="1">
                <a:solidFill>
                  <a:schemeClr val="bg1"/>
                </a:solidFill>
                <a:latin typeface="+mn-lt"/>
              </a:rPr>
              <a:t>thì</a:t>
            </a:r>
            <a:r>
              <a:rPr lang="en-US" sz="4050" dirty="0">
                <a:solidFill>
                  <a:schemeClr val="bg1"/>
                </a:solidFill>
                <a:latin typeface="+mn-lt"/>
              </a:rPr>
              <a:t> </a:t>
            </a:r>
            <a:r>
              <a:rPr lang="en-US" sz="4050" dirty="0" err="1">
                <a:solidFill>
                  <a:schemeClr val="bg1"/>
                </a:solidFill>
                <a:latin typeface="+mn-lt"/>
              </a:rPr>
              <a:t>chúng</a:t>
            </a:r>
            <a:r>
              <a:rPr lang="en-US" sz="4050" dirty="0">
                <a:solidFill>
                  <a:schemeClr val="bg1"/>
                </a:solidFill>
                <a:latin typeface="+mn-lt"/>
              </a:rPr>
              <a:t> con </a:t>
            </a:r>
            <a:r>
              <a:rPr lang="en-US" sz="4050" dirty="0" err="1">
                <a:solidFill>
                  <a:schemeClr val="bg1"/>
                </a:solidFill>
                <a:latin typeface="+mn-lt"/>
              </a:rPr>
              <a:t>trở</a:t>
            </a:r>
            <a:r>
              <a:rPr lang="en-US" sz="4050" dirty="0">
                <a:solidFill>
                  <a:schemeClr val="bg1"/>
                </a:solidFill>
                <a:latin typeface="+mn-lt"/>
              </a:rPr>
              <a:t> </a:t>
            </a:r>
            <a:r>
              <a:rPr lang="en-US" sz="4050" dirty="0" err="1">
                <a:solidFill>
                  <a:schemeClr val="bg1"/>
                </a:solidFill>
                <a:latin typeface="+mn-lt"/>
              </a:rPr>
              <a:t>về</a:t>
            </a:r>
            <a:r>
              <a:rPr lang="en-US" sz="4050" dirty="0">
                <a:solidFill>
                  <a:schemeClr val="bg1"/>
                </a:solidFill>
                <a:latin typeface="+mn-lt"/>
              </a:rPr>
              <a:t> </a:t>
            </a:r>
            <a:r>
              <a:rPr lang="en-US" sz="4050" dirty="0" err="1">
                <a:solidFill>
                  <a:schemeClr val="bg1"/>
                </a:solidFill>
                <a:latin typeface="+mn-lt"/>
              </a:rPr>
              <a:t>cõi</a:t>
            </a:r>
            <a:r>
              <a:rPr lang="en-US" sz="4050" dirty="0">
                <a:solidFill>
                  <a:schemeClr val="bg1"/>
                </a:solidFill>
                <a:latin typeface="+mn-lt"/>
              </a:rPr>
              <a:t> </a:t>
            </a:r>
            <a:r>
              <a:rPr lang="en-US" sz="4050" dirty="0" err="1">
                <a:solidFill>
                  <a:schemeClr val="bg1"/>
                </a:solidFill>
                <a:latin typeface="+mn-lt"/>
              </a:rPr>
              <a:t>chết</a:t>
            </a:r>
            <a:r>
              <a:rPr lang="en-US" sz="4050" dirty="0">
                <a:solidFill>
                  <a:schemeClr val="bg1"/>
                </a:solidFill>
                <a:latin typeface="+mn-lt"/>
              </a:rPr>
              <a:t>. Nếu </a:t>
            </a:r>
            <a:r>
              <a:rPr lang="en-US" sz="4050" dirty="0" err="1">
                <a:solidFill>
                  <a:schemeClr val="bg1"/>
                </a:solidFill>
                <a:latin typeface="+mn-lt"/>
              </a:rPr>
              <a:t>Ngài</a:t>
            </a:r>
            <a:r>
              <a:rPr lang="en-US" sz="4050" dirty="0">
                <a:solidFill>
                  <a:schemeClr val="bg1"/>
                </a:solidFill>
                <a:latin typeface="+mn-lt"/>
              </a:rPr>
              <a:t> </a:t>
            </a:r>
            <a:r>
              <a:rPr lang="en-US" sz="4050" dirty="0" err="1">
                <a:solidFill>
                  <a:schemeClr val="bg1"/>
                </a:solidFill>
                <a:latin typeface="+mn-lt"/>
              </a:rPr>
              <a:t>gửi</a:t>
            </a:r>
            <a:r>
              <a:rPr lang="en-US" sz="4050" dirty="0">
                <a:solidFill>
                  <a:schemeClr val="bg1"/>
                </a:solidFill>
                <a:latin typeface="+mn-lt"/>
              </a:rPr>
              <a:t> </a:t>
            </a:r>
            <a:r>
              <a:rPr lang="en-US" sz="4050" dirty="0" err="1">
                <a:solidFill>
                  <a:schemeClr val="bg1"/>
                </a:solidFill>
                <a:latin typeface="+mn-lt"/>
              </a:rPr>
              <a:t>hơi</a:t>
            </a:r>
            <a:r>
              <a:rPr lang="en-US" sz="4050" dirty="0">
                <a:solidFill>
                  <a:schemeClr val="bg1"/>
                </a:solidFill>
                <a:latin typeface="+mn-lt"/>
              </a:rPr>
              <a:t> </a:t>
            </a:r>
            <a:r>
              <a:rPr lang="en-US" sz="4050" dirty="0" err="1">
                <a:solidFill>
                  <a:schemeClr val="bg1"/>
                </a:solidFill>
                <a:latin typeface="+mn-lt"/>
              </a:rPr>
              <a:t>thở</a:t>
            </a:r>
            <a:r>
              <a:rPr lang="en-US" sz="4050" dirty="0">
                <a:solidFill>
                  <a:schemeClr val="bg1"/>
                </a:solidFill>
                <a:latin typeface="+mn-lt"/>
              </a:rPr>
              <a:t>, </a:t>
            </a:r>
            <a:r>
              <a:rPr lang="en-US" sz="4050" dirty="0" err="1">
                <a:solidFill>
                  <a:schemeClr val="bg1"/>
                </a:solidFill>
                <a:latin typeface="+mn-lt"/>
              </a:rPr>
              <a:t>chúng</a:t>
            </a:r>
            <a:r>
              <a:rPr lang="en-US" sz="4050" dirty="0">
                <a:solidFill>
                  <a:schemeClr val="bg1"/>
                </a:solidFill>
                <a:latin typeface="+mn-lt"/>
              </a:rPr>
              <a:t> con </a:t>
            </a:r>
            <a:r>
              <a:rPr lang="en-US" sz="4050" dirty="0" err="1">
                <a:solidFill>
                  <a:schemeClr val="bg1"/>
                </a:solidFill>
                <a:latin typeface="+mn-lt"/>
              </a:rPr>
              <a:t>được</a:t>
            </a:r>
            <a:r>
              <a:rPr lang="en-US" sz="4050" dirty="0">
                <a:solidFill>
                  <a:schemeClr val="bg1"/>
                </a:solidFill>
                <a:latin typeface="+mn-lt"/>
              </a:rPr>
              <a:t> </a:t>
            </a:r>
            <a:r>
              <a:rPr lang="en-US" sz="4050" dirty="0" err="1">
                <a:solidFill>
                  <a:schemeClr val="bg1"/>
                </a:solidFill>
                <a:latin typeface="+mn-lt"/>
              </a:rPr>
              <a:t>tạo</a:t>
            </a:r>
            <a:r>
              <a:rPr lang="en-US" sz="4050" dirty="0">
                <a:solidFill>
                  <a:schemeClr val="bg1"/>
                </a:solidFill>
                <a:latin typeface="+mn-lt"/>
              </a:rPr>
              <a:t> </a:t>
            </a:r>
            <a:r>
              <a:rPr lang="en-US" sz="4050" dirty="0" err="1">
                <a:solidFill>
                  <a:schemeClr val="bg1"/>
                </a:solidFill>
                <a:latin typeface="+mn-lt"/>
              </a:rPr>
              <a:t>thành</a:t>
            </a:r>
            <a:r>
              <a:rPr lang="en-US" sz="4050" dirty="0">
                <a:solidFill>
                  <a:schemeClr val="bg1"/>
                </a:solidFill>
                <a:latin typeface="+mn-lt"/>
              </a:rPr>
              <a:t>, </a:t>
            </a:r>
            <a:r>
              <a:rPr lang="en-US" sz="4050" dirty="0" err="1">
                <a:solidFill>
                  <a:schemeClr val="bg1"/>
                </a:solidFill>
                <a:latin typeface="+mn-lt"/>
              </a:rPr>
              <a:t>thành</a:t>
            </a:r>
            <a:r>
              <a:rPr lang="en-US" sz="4050" dirty="0">
                <a:solidFill>
                  <a:schemeClr val="bg1"/>
                </a:solidFill>
                <a:latin typeface="+mn-lt"/>
              </a:rPr>
              <a:t> </a:t>
            </a:r>
            <a:r>
              <a:rPr lang="en-US" sz="4050" dirty="0" err="1">
                <a:solidFill>
                  <a:schemeClr val="bg1"/>
                </a:solidFill>
                <a:latin typeface="+mn-lt"/>
              </a:rPr>
              <a:t>nên</a:t>
            </a:r>
            <a:r>
              <a:rPr lang="en-US" sz="4050" dirty="0">
                <a:solidFill>
                  <a:schemeClr val="bg1"/>
                </a:solidFill>
                <a:latin typeface="+mn-lt"/>
              </a:rPr>
              <a:t> con </a:t>
            </a:r>
            <a:r>
              <a:rPr lang="en-US" sz="4050" dirty="0" err="1">
                <a:solidFill>
                  <a:schemeClr val="bg1"/>
                </a:solidFill>
                <a:latin typeface="+mn-lt"/>
              </a:rPr>
              <a:t>người</a:t>
            </a:r>
            <a:r>
              <a:rPr lang="en-US" sz="4050" dirty="0">
                <a:solidFill>
                  <a:schemeClr val="bg1"/>
                </a:solidFill>
                <a:latin typeface="+mn-lt"/>
              </a:rPr>
              <a:t> </a:t>
            </a:r>
            <a:r>
              <a:rPr lang="en-US" sz="4050" dirty="0" err="1">
                <a:solidFill>
                  <a:schemeClr val="bg1"/>
                </a:solidFill>
                <a:latin typeface="+mn-lt"/>
              </a:rPr>
              <a:t>yêu</a:t>
            </a:r>
            <a:r>
              <a:rPr lang="en-US" sz="4050" dirty="0">
                <a:solidFill>
                  <a:schemeClr val="bg1"/>
                </a:solidFill>
                <a:latin typeface="+mn-lt"/>
              </a:rPr>
              <a:t> </a:t>
            </a:r>
            <a:r>
              <a:rPr lang="en-US" sz="4050" dirty="0" err="1">
                <a:solidFill>
                  <a:schemeClr val="bg1"/>
                </a:solidFill>
                <a:latin typeface="+mn-lt"/>
              </a:rPr>
              <a:t>thương</a:t>
            </a:r>
            <a:r>
              <a:rPr lang="en-US" sz="4050" dirty="0">
                <a:solidFill>
                  <a:schemeClr val="bg1"/>
                </a:solidFill>
                <a:latin typeface="+mn-lt"/>
              </a:rPr>
              <a:t>. </a:t>
            </a:r>
            <a:endParaRPr lang="en-US" sz="405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4015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1844279"/>
            <a:ext cx="5829300" cy="826294"/>
          </a:xfrm>
        </p:spPr>
        <p:txBody>
          <a:bodyPr/>
          <a:lstStyle/>
          <a:p>
            <a:pPr eaLnBrk="1" hangingPunct="1">
              <a:defRPr/>
            </a:pP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645319"/>
            <a:ext cx="6858000" cy="3857625"/>
          </a:xfrm>
        </p:spPr>
        <p:txBody>
          <a:bodyPr/>
          <a:lstStyle/>
          <a:p>
            <a:pPr algn="just" eaLnBrk="1" hangingPunct="1">
              <a:lnSpc>
                <a:spcPct val="105000"/>
              </a:lnSpc>
              <a:defRPr/>
            </a:pPr>
            <a:r>
              <a:rPr lang="en-US" sz="4050"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405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050"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4050"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1458411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Đk:</a:t>
            </a:r>
            <a:r>
              <a:rPr lang="en-US" sz="4500" dirty="0">
                <a:solidFill>
                  <a:schemeClr val="bg1"/>
                </a:solidFill>
                <a:effectLst>
                  <a:outerShdw blurRad="38100" dist="38100" dir="2700000" algn="tl">
                    <a:srgbClr val="000000">
                      <a:alpha val="43137"/>
                    </a:srgbClr>
                  </a:outerShdw>
                </a:effectLst>
                <a:cs typeface="Times New Roman" pitchFamily="18" charset="0"/>
              </a:rPr>
              <a:t> Lạy Chúa ! </a:t>
            </a:r>
            <a:r>
              <a:rPr lang="vi-VN" sz="4500" dirty="0">
                <a:solidFill>
                  <a:schemeClr val="bg1"/>
                </a:solidFill>
                <a:latin typeface="+mn-lt"/>
              </a:rPr>
              <a:t>Xin sai Thánh Thần Chúa đến</a:t>
            </a:r>
            <a:r>
              <a:rPr lang="en-US" sz="4500" dirty="0">
                <a:solidFill>
                  <a:schemeClr val="bg1"/>
                </a:solidFill>
                <a:latin typeface="+mn-lt"/>
              </a:rPr>
              <a:t>,</a:t>
            </a:r>
            <a:r>
              <a:rPr lang="vi-VN" sz="4500" dirty="0">
                <a:solidFill>
                  <a:schemeClr val="bg1"/>
                </a:solidFill>
                <a:latin typeface="+mn-lt"/>
              </a:rPr>
              <a:t> Xin sai Thánh Thần Chúa đến</a:t>
            </a:r>
            <a:r>
              <a:rPr lang="en-US" sz="4500" dirty="0">
                <a:solidFill>
                  <a:schemeClr val="bg1"/>
                </a:solidFill>
                <a:latin typeface="+mn-lt"/>
              </a:rPr>
              <a:t>, </a:t>
            </a:r>
            <a:r>
              <a:rPr lang="en-US" sz="4500" dirty="0" err="1">
                <a:solidFill>
                  <a:schemeClr val="bg1"/>
                </a:solidFill>
                <a:latin typeface="+mn-lt"/>
              </a:rPr>
              <a:t>xin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bộ</a:t>
            </a:r>
            <a:r>
              <a:rPr lang="en-US" sz="4500" dirty="0">
                <a:solidFill>
                  <a:schemeClr val="bg1"/>
                </a:solidFill>
                <a:latin typeface="+mn-lt"/>
              </a:rPr>
              <a:t> </a:t>
            </a:r>
            <a:r>
              <a:rPr lang="en-US" sz="4500" dirty="0" err="1">
                <a:solidFill>
                  <a:schemeClr val="bg1"/>
                </a:solidFill>
                <a:latin typeface="+mn-lt"/>
              </a:rPr>
              <a:t>mặt</a:t>
            </a:r>
            <a:r>
              <a:rPr lang="en-US" sz="4500" dirty="0">
                <a:solidFill>
                  <a:schemeClr val="bg1"/>
                </a:solidFill>
                <a:latin typeface="+mn-lt"/>
              </a:rPr>
              <a:t> </a:t>
            </a:r>
            <a:r>
              <a:rPr lang="en-US" sz="4500" dirty="0" err="1">
                <a:solidFill>
                  <a:schemeClr val="bg1"/>
                </a:solidFill>
                <a:latin typeface="+mn-lt"/>
              </a:rPr>
              <a:t>trái</a:t>
            </a:r>
            <a:r>
              <a:rPr lang="en-US" sz="4500" dirty="0">
                <a:solidFill>
                  <a:schemeClr val="bg1"/>
                </a:solidFill>
                <a:latin typeface="+mn-lt"/>
              </a:rPr>
              <a:t> </a:t>
            </a:r>
            <a:r>
              <a:rPr lang="en-US" sz="4500" dirty="0" err="1">
                <a:solidFill>
                  <a:schemeClr val="bg1"/>
                </a:solidFill>
                <a:latin typeface="+mn-lt"/>
              </a:rPr>
              <a:t>đất</a:t>
            </a:r>
            <a:r>
              <a:rPr lang="en-US" sz="4500" dirty="0">
                <a:solidFill>
                  <a:schemeClr val="bg1"/>
                </a:solidFill>
                <a:latin typeface="+mn-lt"/>
              </a:rPr>
              <a:t>. </a:t>
            </a:r>
            <a:endParaRPr lang="en-US" sz="45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a:t>
            </a:r>
            <a:r>
              <a:rPr lang="en-US" sz="4500" dirty="0">
                <a:solidFill>
                  <a:schemeClr val="bg1"/>
                </a:solidFill>
                <a:effectLst>
                  <a:outerShdw blurRad="38100" dist="38100" dir="2700000" algn="tl">
                    <a:srgbClr val="000000">
                      <a:alpha val="43137"/>
                    </a:srgbClr>
                  </a:outerShdw>
                </a:effectLst>
                <a:cs typeface="Times New Roman" pitchFamily="18" charset="0"/>
              </a:rPr>
              <a:t> Lạy Chúa ! </a:t>
            </a:r>
            <a:r>
              <a:rPr lang="vi-VN" sz="4500" dirty="0">
                <a:solidFill>
                  <a:schemeClr val="bg1"/>
                </a:solidFill>
                <a:latin typeface="+mn-lt"/>
              </a:rPr>
              <a:t>Xin sai Thánh Thần Chúa đến</a:t>
            </a:r>
            <a:r>
              <a:rPr lang="en-US" sz="4500" dirty="0">
                <a:solidFill>
                  <a:schemeClr val="bg1"/>
                </a:solidFill>
                <a:latin typeface="+mn-lt"/>
              </a:rPr>
              <a:t>,</a:t>
            </a:r>
            <a:r>
              <a:rPr lang="vi-VN" sz="4500" dirty="0">
                <a:solidFill>
                  <a:schemeClr val="bg1"/>
                </a:solidFill>
                <a:latin typeface="+mn-lt"/>
              </a:rPr>
              <a:t> Xin sai Thánh Thần Chúa đến</a:t>
            </a:r>
            <a:r>
              <a:rPr lang="en-US" sz="4500" dirty="0">
                <a:solidFill>
                  <a:schemeClr val="bg1"/>
                </a:solidFill>
                <a:latin typeface="+mn-lt"/>
              </a:rPr>
              <a:t>, </a:t>
            </a:r>
            <a:r>
              <a:rPr lang="en-US" sz="4500" dirty="0" err="1">
                <a:solidFill>
                  <a:schemeClr val="bg1"/>
                </a:solidFill>
                <a:latin typeface="+mn-lt"/>
              </a:rPr>
              <a:t>xin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địa</a:t>
            </a:r>
            <a:r>
              <a:rPr lang="en-US" sz="4500" dirty="0">
                <a:solidFill>
                  <a:schemeClr val="bg1"/>
                </a:solidFill>
                <a:latin typeface="+mn-lt"/>
              </a:rPr>
              <a:t> </a:t>
            </a:r>
            <a:r>
              <a:rPr lang="en-US" sz="4500" dirty="0" err="1">
                <a:solidFill>
                  <a:schemeClr val="bg1"/>
                </a:solidFill>
                <a:latin typeface="+mn-lt"/>
              </a:rPr>
              <a:t>cầu</a:t>
            </a:r>
            <a:r>
              <a:rPr lang="en-US" sz="4500" dirty="0">
                <a:solidFill>
                  <a:schemeClr val="bg1"/>
                </a:solidFill>
                <a:latin typeface="+mn-lt"/>
              </a:rPr>
              <a:t>. </a:t>
            </a:r>
            <a:endParaRPr lang="en-US" sz="45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effectLst>
                  <a:outerShdw blurRad="38100" dist="38100" dir="2700000" algn="tl">
                    <a:srgbClr val="000000">
                      <a:alpha val="43137"/>
                    </a:srgbClr>
                  </a:outerShdw>
                </a:effectLst>
                <a:cs typeface="Times New Roman" pitchFamily="18" charset="0"/>
              </a:rPr>
              <a:t>Tk3:</a:t>
            </a:r>
            <a:r>
              <a:rPr lang="en-US" sz="4050" dirty="0">
                <a:solidFill>
                  <a:schemeClr val="bg1"/>
                </a:solidFill>
                <a:effectLst>
                  <a:outerShdw blurRad="38100" dist="38100" dir="2700000" algn="tl">
                    <a:srgbClr val="000000">
                      <a:alpha val="43137"/>
                    </a:srgbClr>
                  </a:outerShdw>
                </a:effectLst>
                <a:cs typeface="Times New Roman" pitchFamily="18" charset="0"/>
              </a:rPr>
              <a:t> </a:t>
            </a:r>
            <a:r>
              <a:rPr lang="en-US" sz="4050" dirty="0" err="1">
                <a:solidFill>
                  <a:schemeClr val="bg1"/>
                </a:solidFill>
              </a:rPr>
              <a:t>Muôn</a:t>
            </a:r>
            <a:r>
              <a:rPr lang="en-US" sz="4050" dirty="0">
                <a:solidFill>
                  <a:schemeClr val="bg1"/>
                </a:solidFill>
              </a:rPr>
              <a:t> </a:t>
            </a:r>
            <a:r>
              <a:rPr lang="en-US" sz="4050" dirty="0" err="1">
                <a:solidFill>
                  <a:schemeClr val="bg1"/>
                </a:solidFill>
              </a:rPr>
              <a:t>đời</a:t>
            </a:r>
            <a:r>
              <a:rPr lang="en-US" sz="4050" dirty="0">
                <a:solidFill>
                  <a:schemeClr val="bg1"/>
                </a:solidFill>
              </a:rPr>
              <a:t> </a:t>
            </a:r>
            <a:r>
              <a:rPr lang="en-US" sz="4050" dirty="0" err="1">
                <a:solidFill>
                  <a:schemeClr val="bg1"/>
                </a:solidFill>
              </a:rPr>
              <a:t>vinh</a:t>
            </a:r>
            <a:r>
              <a:rPr lang="en-US" sz="4050" dirty="0">
                <a:solidFill>
                  <a:schemeClr val="bg1"/>
                </a:solidFill>
              </a:rPr>
              <a:t> </a:t>
            </a:r>
            <a:r>
              <a:rPr lang="en-US" sz="4050" dirty="0" err="1">
                <a:solidFill>
                  <a:schemeClr val="bg1"/>
                </a:solidFill>
              </a:rPr>
              <a:t>quang</a:t>
            </a:r>
            <a:r>
              <a:rPr lang="en-US" sz="4050" dirty="0">
                <a:solidFill>
                  <a:schemeClr val="bg1"/>
                </a:solidFill>
              </a:rPr>
              <a:t>, Chúa </a:t>
            </a:r>
            <a:r>
              <a:rPr lang="en-US" sz="4050" dirty="0" err="1">
                <a:solidFill>
                  <a:schemeClr val="bg1"/>
                </a:solidFill>
              </a:rPr>
              <a:t>rất</a:t>
            </a:r>
            <a:r>
              <a:rPr lang="en-US" sz="4050" dirty="0">
                <a:solidFill>
                  <a:schemeClr val="bg1"/>
                </a:solidFill>
              </a:rPr>
              <a:t> </a:t>
            </a:r>
            <a:r>
              <a:rPr lang="en-US" sz="4050" dirty="0" err="1">
                <a:solidFill>
                  <a:schemeClr val="bg1"/>
                </a:solidFill>
              </a:rPr>
              <a:t>oai</a:t>
            </a:r>
            <a:r>
              <a:rPr lang="en-US" sz="4050" dirty="0">
                <a:solidFill>
                  <a:schemeClr val="bg1"/>
                </a:solidFill>
              </a:rPr>
              <a:t> </a:t>
            </a:r>
            <a:r>
              <a:rPr lang="en-US" sz="4050" dirty="0" err="1">
                <a:solidFill>
                  <a:schemeClr val="bg1"/>
                </a:solidFill>
              </a:rPr>
              <a:t>phong</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khoác</a:t>
            </a:r>
            <a:r>
              <a:rPr lang="en-US" sz="4050" dirty="0">
                <a:solidFill>
                  <a:schemeClr val="bg1"/>
                </a:solidFill>
              </a:rPr>
              <a:t> </a:t>
            </a:r>
            <a:r>
              <a:rPr lang="en-US" sz="4050" dirty="0" err="1">
                <a:solidFill>
                  <a:schemeClr val="bg1"/>
                </a:solidFill>
              </a:rPr>
              <a:t>lên</a:t>
            </a:r>
            <a:r>
              <a:rPr lang="en-US" sz="4050" dirty="0">
                <a:solidFill>
                  <a:schemeClr val="bg1"/>
                </a:solidFill>
              </a:rPr>
              <a:t> </a:t>
            </a:r>
            <a:r>
              <a:rPr lang="en-US" sz="4050" dirty="0" err="1">
                <a:solidFill>
                  <a:schemeClr val="bg1"/>
                </a:solidFill>
              </a:rPr>
              <a:t>muôn</a:t>
            </a:r>
            <a:r>
              <a:rPr lang="en-US" sz="4050" dirty="0">
                <a:solidFill>
                  <a:schemeClr val="bg1"/>
                </a:solidFill>
              </a:rPr>
              <a:t> </a:t>
            </a:r>
            <a:r>
              <a:rPr lang="en-US" sz="4050" dirty="0" err="1">
                <a:solidFill>
                  <a:schemeClr val="bg1"/>
                </a:solidFill>
              </a:rPr>
              <a:t>vạn</a:t>
            </a:r>
            <a:r>
              <a:rPr lang="en-US" sz="4050" dirty="0">
                <a:solidFill>
                  <a:schemeClr val="bg1"/>
                </a:solidFill>
              </a:rPr>
              <a:t> </a:t>
            </a:r>
            <a:r>
              <a:rPr lang="en-US" sz="4050" dirty="0" err="1">
                <a:solidFill>
                  <a:schemeClr val="bg1"/>
                </a:solidFill>
              </a:rPr>
              <a:t>hào</a:t>
            </a:r>
            <a:r>
              <a:rPr lang="en-US" sz="4050" dirty="0">
                <a:solidFill>
                  <a:schemeClr val="bg1"/>
                </a:solidFill>
              </a:rPr>
              <a:t> </a:t>
            </a:r>
            <a:r>
              <a:rPr lang="en-US" sz="4050" dirty="0" err="1">
                <a:solidFill>
                  <a:schemeClr val="bg1"/>
                </a:solidFill>
              </a:rPr>
              <a:t>quang</a:t>
            </a:r>
            <a:r>
              <a:rPr lang="en-US" sz="4050" dirty="0">
                <a:solidFill>
                  <a:schemeClr val="bg1"/>
                </a:solidFill>
              </a:rPr>
              <a:t>. </a:t>
            </a:r>
            <a:r>
              <a:rPr lang="en-US" sz="4050" dirty="0" err="1">
                <a:solidFill>
                  <a:schemeClr val="bg1"/>
                </a:solidFill>
              </a:rPr>
              <a:t>Tiếng</a:t>
            </a:r>
            <a:r>
              <a:rPr lang="en-US" sz="4050" dirty="0">
                <a:solidFill>
                  <a:schemeClr val="bg1"/>
                </a:solidFill>
              </a:rPr>
              <a:t> </a:t>
            </a:r>
            <a:r>
              <a:rPr lang="en-US" sz="4050" dirty="0" err="1">
                <a:solidFill>
                  <a:schemeClr val="bg1"/>
                </a:solidFill>
              </a:rPr>
              <a:t>tôi</a:t>
            </a:r>
            <a:r>
              <a:rPr lang="en-US" sz="4050" dirty="0">
                <a:solidFill>
                  <a:schemeClr val="bg1"/>
                </a:solidFill>
              </a:rPr>
              <a:t> ca </a:t>
            </a:r>
            <a:r>
              <a:rPr lang="en-US" sz="4050" dirty="0" err="1">
                <a:solidFill>
                  <a:schemeClr val="bg1"/>
                </a:solidFill>
              </a:rPr>
              <a:t>khen</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muôn</a:t>
            </a:r>
            <a:r>
              <a:rPr lang="en-US" sz="4050" dirty="0">
                <a:solidFill>
                  <a:schemeClr val="bg1"/>
                </a:solidFill>
              </a:rPr>
              <a:t> </a:t>
            </a:r>
            <a:r>
              <a:rPr lang="en-US" sz="4050" dirty="0" err="1">
                <a:solidFill>
                  <a:schemeClr val="bg1"/>
                </a:solidFill>
              </a:rPr>
              <a:t>đời</a:t>
            </a:r>
            <a:r>
              <a:rPr lang="en-US" sz="4050" dirty="0">
                <a:solidFill>
                  <a:schemeClr val="bg1"/>
                </a:solidFill>
              </a:rPr>
              <a:t> </a:t>
            </a:r>
            <a:r>
              <a:rPr lang="en-US" sz="4050" dirty="0" err="1">
                <a:solidFill>
                  <a:schemeClr val="bg1"/>
                </a:solidFill>
              </a:rPr>
              <a:t>vẫn</a:t>
            </a:r>
            <a:r>
              <a:rPr lang="en-US" sz="4050" dirty="0">
                <a:solidFill>
                  <a:schemeClr val="bg1"/>
                </a:solidFill>
              </a:rPr>
              <a:t> </a:t>
            </a:r>
            <a:r>
              <a:rPr lang="en-US" sz="4050" dirty="0" err="1">
                <a:solidFill>
                  <a:schemeClr val="bg1"/>
                </a:solidFill>
              </a:rPr>
              <a:t>còn</a:t>
            </a:r>
            <a:r>
              <a:rPr lang="en-US" sz="4050" dirty="0">
                <a:solidFill>
                  <a:schemeClr val="bg1"/>
                </a:solidFill>
              </a:rPr>
              <a:t> </a:t>
            </a:r>
            <a:r>
              <a:rPr lang="en-US" sz="4050" dirty="0" err="1">
                <a:solidFill>
                  <a:schemeClr val="bg1"/>
                </a:solidFill>
              </a:rPr>
              <a:t>ngàn</a:t>
            </a:r>
            <a:r>
              <a:rPr lang="en-US" sz="4050" dirty="0">
                <a:solidFill>
                  <a:schemeClr val="bg1"/>
                </a:solidFill>
              </a:rPr>
              <a:t> </a:t>
            </a:r>
            <a:r>
              <a:rPr lang="en-US" sz="4050" dirty="0" err="1">
                <a:solidFill>
                  <a:schemeClr val="bg1"/>
                </a:solidFill>
              </a:rPr>
              <a:t>câu</a:t>
            </a:r>
            <a:r>
              <a:rPr lang="en-US" sz="4050" dirty="0">
                <a:solidFill>
                  <a:schemeClr val="bg1"/>
                </a:solidFill>
              </a:rPr>
              <a:t> </a:t>
            </a:r>
            <a:r>
              <a:rPr lang="en-US" sz="4050" dirty="0" err="1">
                <a:solidFill>
                  <a:schemeClr val="bg1"/>
                </a:solidFill>
              </a:rPr>
              <a:t>chúc</a:t>
            </a:r>
            <a:r>
              <a:rPr lang="en-US" sz="4050" dirty="0">
                <a:solidFill>
                  <a:schemeClr val="bg1"/>
                </a:solidFill>
              </a:rPr>
              <a:t> </a:t>
            </a:r>
            <a:r>
              <a:rPr lang="en-US" sz="4050" dirty="0" err="1">
                <a:solidFill>
                  <a:schemeClr val="bg1"/>
                </a:solidFill>
              </a:rPr>
              <a:t>tụng</a:t>
            </a:r>
            <a:r>
              <a:rPr lang="en-US" sz="4050" dirty="0">
                <a:solidFill>
                  <a:schemeClr val="bg1"/>
                </a:solidFill>
              </a:rPr>
              <a:t> </a:t>
            </a:r>
            <a:r>
              <a:rPr lang="en-US" sz="4050" dirty="0" err="1">
                <a:solidFill>
                  <a:schemeClr val="bg1"/>
                </a:solidFill>
              </a:rPr>
              <a:t>tung</a:t>
            </a:r>
            <a:r>
              <a:rPr lang="en-US" sz="4050" dirty="0">
                <a:solidFill>
                  <a:schemeClr val="bg1"/>
                </a:solidFill>
              </a:rPr>
              <a:t> </a:t>
            </a:r>
            <a:r>
              <a:rPr lang="en-US" sz="4050" dirty="0" err="1">
                <a:solidFill>
                  <a:schemeClr val="bg1"/>
                </a:solidFill>
              </a:rPr>
              <a:t>hô</a:t>
            </a:r>
            <a:r>
              <a:rPr lang="en-US" sz="4050" dirty="0">
                <a:solidFill>
                  <a:schemeClr val="bg1"/>
                </a:solidFill>
              </a:rPr>
              <a:t>. </a:t>
            </a:r>
            <a:endParaRPr lang="en-US" sz="405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5727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Đk:</a:t>
            </a:r>
            <a:r>
              <a:rPr lang="en-US" sz="4500" dirty="0">
                <a:solidFill>
                  <a:schemeClr val="bg1"/>
                </a:solidFill>
                <a:effectLst>
                  <a:outerShdw blurRad="38100" dist="38100" dir="2700000" algn="tl">
                    <a:srgbClr val="000000">
                      <a:alpha val="43137"/>
                    </a:srgbClr>
                  </a:outerShdw>
                </a:effectLst>
                <a:cs typeface="Times New Roman" pitchFamily="18" charset="0"/>
              </a:rPr>
              <a:t> Lạy Chúa ! </a:t>
            </a:r>
            <a:r>
              <a:rPr lang="vi-VN" sz="4500" dirty="0">
                <a:solidFill>
                  <a:schemeClr val="bg1"/>
                </a:solidFill>
                <a:latin typeface="+mn-lt"/>
              </a:rPr>
              <a:t>Xin sai Thánh Thần Chúa đến</a:t>
            </a:r>
            <a:r>
              <a:rPr lang="en-US" sz="4500" dirty="0">
                <a:solidFill>
                  <a:schemeClr val="bg1"/>
                </a:solidFill>
                <a:latin typeface="+mn-lt"/>
              </a:rPr>
              <a:t>,</a:t>
            </a:r>
            <a:r>
              <a:rPr lang="vi-VN" sz="4500" dirty="0">
                <a:solidFill>
                  <a:schemeClr val="bg1"/>
                </a:solidFill>
                <a:latin typeface="+mn-lt"/>
              </a:rPr>
              <a:t> Xin sai Thánh Thần Chúa đến</a:t>
            </a:r>
            <a:r>
              <a:rPr lang="en-US" sz="4500" dirty="0">
                <a:solidFill>
                  <a:schemeClr val="bg1"/>
                </a:solidFill>
                <a:latin typeface="+mn-lt"/>
              </a:rPr>
              <a:t>, </a:t>
            </a:r>
            <a:r>
              <a:rPr lang="en-US" sz="4500" dirty="0" err="1">
                <a:solidFill>
                  <a:schemeClr val="bg1"/>
                </a:solidFill>
                <a:latin typeface="+mn-lt"/>
              </a:rPr>
              <a:t>xin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bộ</a:t>
            </a:r>
            <a:r>
              <a:rPr lang="en-US" sz="4500" dirty="0">
                <a:solidFill>
                  <a:schemeClr val="bg1"/>
                </a:solidFill>
                <a:latin typeface="+mn-lt"/>
              </a:rPr>
              <a:t> </a:t>
            </a:r>
            <a:r>
              <a:rPr lang="en-US" sz="4500" dirty="0" err="1">
                <a:solidFill>
                  <a:schemeClr val="bg1"/>
                </a:solidFill>
                <a:latin typeface="+mn-lt"/>
              </a:rPr>
              <a:t>mặt</a:t>
            </a:r>
            <a:r>
              <a:rPr lang="en-US" sz="4500" dirty="0">
                <a:solidFill>
                  <a:schemeClr val="bg1"/>
                </a:solidFill>
                <a:latin typeface="+mn-lt"/>
              </a:rPr>
              <a:t> </a:t>
            </a:r>
            <a:r>
              <a:rPr lang="en-US" sz="4500" dirty="0" err="1">
                <a:solidFill>
                  <a:schemeClr val="bg1"/>
                </a:solidFill>
                <a:latin typeface="+mn-lt"/>
              </a:rPr>
              <a:t>trái</a:t>
            </a:r>
            <a:r>
              <a:rPr lang="en-US" sz="4500" dirty="0">
                <a:solidFill>
                  <a:schemeClr val="bg1"/>
                </a:solidFill>
                <a:latin typeface="+mn-lt"/>
              </a:rPr>
              <a:t> </a:t>
            </a:r>
            <a:r>
              <a:rPr lang="en-US" sz="4500" dirty="0" err="1">
                <a:solidFill>
                  <a:schemeClr val="bg1"/>
                </a:solidFill>
                <a:latin typeface="+mn-lt"/>
              </a:rPr>
              <a:t>đất</a:t>
            </a:r>
            <a:r>
              <a:rPr lang="en-US" sz="4500" dirty="0">
                <a:solidFill>
                  <a:schemeClr val="bg1"/>
                </a:solidFill>
                <a:latin typeface="+mn-lt"/>
              </a:rPr>
              <a:t>. </a:t>
            </a:r>
            <a:endParaRPr lang="en-US" sz="45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500" u="sng" dirty="0">
                <a:solidFill>
                  <a:srgbClr val="FFFF00"/>
                </a:solidFill>
                <a:effectLst>
                  <a:outerShdw blurRad="38100" dist="38100" dir="2700000" algn="tl">
                    <a:srgbClr val="000000">
                      <a:alpha val="43137"/>
                    </a:srgbClr>
                  </a:outerShdw>
                </a:effectLst>
                <a:cs typeface="Times New Roman" pitchFamily="18" charset="0"/>
              </a:rPr>
              <a:t>**:</a:t>
            </a:r>
            <a:r>
              <a:rPr lang="en-US" sz="4500" dirty="0">
                <a:solidFill>
                  <a:schemeClr val="bg1"/>
                </a:solidFill>
                <a:effectLst>
                  <a:outerShdw blurRad="38100" dist="38100" dir="2700000" algn="tl">
                    <a:srgbClr val="000000">
                      <a:alpha val="43137"/>
                    </a:srgbClr>
                  </a:outerShdw>
                </a:effectLst>
                <a:cs typeface="Times New Roman" pitchFamily="18" charset="0"/>
              </a:rPr>
              <a:t> Lạy Chúa ! </a:t>
            </a:r>
            <a:r>
              <a:rPr lang="vi-VN" sz="4500" dirty="0">
                <a:solidFill>
                  <a:schemeClr val="bg1"/>
                </a:solidFill>
                <a:latin typeface="+mn-lt"/>
              </a:rPr>
              <a:t>Xin sai Thánh Thần Chúa đến</a:t>
            </a:r>
            <a:r>
              <a:rPr lang="en-US" sz="4500" dirty="0">
                <a:solidFill>
                  <a:schemeClr val="bg1"/>
                </a:solidFill>
                <a:latin typeface="+mn-lt"/>
              </a:rPr>
              <a:t>,</a:t>
            </a:r>
            <a:r>
              <a:rPr lang="vi-VN" sz="4500" dirty="0">
                <a:solidFill>
                  <a:schemeClr val="bg1"/>
                </a:solidFill>
                <a:latin typeface="+mn-lt"/>
              </a:rPr>
              <a:t> Xin sai Thánh Thần Chúa đến</a:t>
            </a:r>
            <a:r>
              <a:rPr lang="en-US" sz="4500" dirty="0">
                <a:solidFill>
                  <a:schemeClr val="bg1"/>
                </a:solidFill>
                <a:latin typeface="+mn-lt"/>
              </a:rPr>
              <a:t>, </a:t>
            </a:r>
            <a:r>
              <a:rPr lang="en-US" sz="4500" dirty="0" err="1">
                <a:solidFill>
                  <a:schemeClr val="bg1"/>
                </a:solidFill>
                <a:latin typeface="+mn-lt"/>
              </a:rPr>
              <a:t>xin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canh</a:t>
            </a:r>
            <a:r>
              <a:rPr lang="en-US" sz="4500" dirty="0">
                <a:solidFill>
                  <a:schemeClr val="bg1"/>
                </a:solidFill>
                <a:latin typeface="+mn-lt"/>
              </a:rPr>
              <a:t> </a:t>
            </a:r>
            <a:r>
              <a:rPr lang="en-US" sz="4500" dirty="0" err="1">
                <a:solidFill>
                  <a:schemeClr val="bg1"/>
                </a:solidFill>
                <a:latin typeface="+mn-lt"/>
              </a:rPr>
              <a:t>tân</a:t>
            </a:r>
            <a:r>
              <a:rPr lang="en-US" sz="4500" dirty="0">
                <a:solidFill>
                  <a:schemeClr val="bg1"/>
                </a:solidFill>
                <a:latin typeface="+mn-lt"/>
              </a:rPr>
              <a:t> </a:t>
            </a:r>
            <a:r>
              <a:rPr lang="en-US" sz="4500" dirty="0" err="1">
                <a:solidFill>
                  <a:schemeClr val="bg1"/>
                </a:solidFill>
                <a:latin typeface="+mn-lt"/>
              </a:rPr>
              <a:t>địa</a:t>
            </a:r>
            <a:r>
              <a:rPr lang="en-US" sz="4500" dirty="0">
                <a:solidFill>
                  <a:schemeClr val="bg1"/>
                </a:solidFill>
                <a:latin typeface="+mn-lt"/>
              </a:rPr>
              <a:t> </a:t>
            </a:r>
            <a:r>
              <a:rPr lang="en-US" sz="4500" dirty="0" err="1">
                <a:solidFill>
                  <a:schemeClr val="bg1"/>
                </a:solidFill>
                <a:latin typeface="+mn-lt"/>
              </a:rPr>
              <a:t>cầu</a:t>
            </a:r>
            <a:r>
              <a:rPr lang="en-US" sz="4500" dirty="0">
                <a:solidFill>
                  <a:schemeClr val="bg1"/>
                </a:solidFill>
                <a:latin typeface="+mn-lt"/>
              </a:rPr>
              <a:t>. </a:t>
            </a:r>
            <a:endParaRPr lang="en-US" sz="45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1844279"/>
            <a:ext cx="5829300" cy="826294"/>
          </a:xfrm>
        </p:spPr>
        <p:txBody>
          <a:bodyPr/>
          <a:lstStyle/>
          <a:p>
            <a:pPr eaLnBrk="1" hangingPunct="1">
              <a:defRPr/>
            </a:pP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645319"/>
            <a:ext cx="6858000" cy="3857625"/>
          </a:xfrm>
        </p:spPr>
        <p:txBody>
          <a:bodyPr/>
          <a:lstStyle/>
          <a:p>
            <a:pPr algn="just" eaLnBrk="1" hangingPunct="1">
              <a:lnSpc>
                <a:spcPct val="105000"/>
              </a:lnSpc>
              <a:defRPr/>
            </a:pPr>
            <a:r>
              <a:rPr lang="en-US" sz="4050"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405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050"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4050"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effectLst>
                  <a:outerShdw blurRad="38100" dist="38100" dir="2700000" algn="tl">
                    <a:srgbClr val="000000">
                      <a:alpha val="43137"/>
                    </a:srgbClr>
                  </a:outerShdw>
                </a:effectLst>
                <a:cs typeface="Times New Roman" panose="02020603050405020304" pitchFamily="18" charset="0"/>
              </a:rPr>
            </a:br>
            <a:endParaRPr lang="en-US" sz="4950" dirty="0">
              <a:solidFill>
                <a:schemeClr val="bg1"/>
              </a:solidFill>
              <a:effectLst>
                <a:outerShdw blurRad="38100" dist="38100" dir="2700000" algn="tl">
                  <a:srgbClr val="000000">
                    <a:alpha val="43137"/>
                  </a:srgbClr>
                </a:outerShdw>
              </a:effectLst>
              <a:cs typeface="Times New Roman" pitchFamily="18" charset="0"/>
            </a:endParaRPr>
          </a:p>
        </p:txBody>
      </p:sp>
      <p:pic>
        <p:nvPicPr>
          <p:cNvPr id="5" name="Picture 4" descr="A religious image of a person and a group of people&#10;&#10;Description automatically generated">
            <a:extLst>
              <a:ext uri="{FF2B5EF4-FFF2-40B4-BE49-F238E27FC236}">
                <a16:creationId xmlns:a16="http://schemas.microsoft.com/office/drawing/2014/main" id="{8930B285-3845-40A5-BE04-CE523762B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76879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effectLst>
                  <a:outerShdw blurRad="38100" dist="38100" dir="2700000" algn="tl">
                    <a:srgbClr val="000000">
                      <a:alpha val="43137"/>
                    </a:srgbClr>
                  </a:outerShdw>
                </a:effectLs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effectLst>
                  <a:outerShdw blurRad="38100" dist="38100" dir="2700000" algn="tl">
                    <a:srgbClr val="000000">
                      <a:alpha val="43137"/>
                    </a:srgbClr>
                  </a:outerShdw>
                </a:effectLst>
                <a:cs typeface="Times New Roman" pitchFamily="18" charset="0"/>
              </a:rPr>
              <a:t>Tôi tin kính một Thiên Chúa là Cha toàn năng, Đấng tạo thành trời đất, muôn vật hữu hình và vô hình. </a:t>
            </a:r>
            <a:endParaRPr lang="en-US" sz="495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effectLst>
                  <a:outerShdw blurRad="38100" dist="38100" dir="2700000" algn="tl">
                    <a:srgbClr val="000000">
                      <a:alpha val="43137"/>
                    </a:srgbClr>
                  </a:outerShdw>
                </a:effectLst>
                <a:cs typeface="Times New Roman" pitchFamily="18" charset="0"/>
              </a:rPr>
              <a:t>Tôi</a:t>
            </a:r>
            <a:r>
              <a:rPr lang="en-US" sz="4950" dirty="0">
                <a:solidFill>
                  <a:schemeClr val="bg1"/>
                </a:solidFill>
                <a:effectLst>
                  <a:outerShdw blurRad="38100" dist="38100" dir="2700000" algn="tl">
                    <a:srgbClr val="000000">
                      <a:alpha val="43137"/>
                    </a:srgbClr>
                  </a:outerShdw>
                </a:effectLst>
                <a:cs typeface="Times New Roman" pitchFamily="18" charset="0"/>
              </a:rPr>
              <a:t> tin </a:t>
            </a:r>
            <a:r>
              <a:rPr lang="en-US" sz="4950" dirty="0" err="1">
                <a:solidFill>
                  <a:schemeClr val="bg1"/>
                </a:solidFill>
                <a:effectLst>
                  <a:outerShdw blurRad="38100" dist="38100" dir="2700000" algn="tl">
                    <a:srgbClr val="000000">
                      <a:alpha val="43137"/>
                    </a:srgbClr>
                  </a:outerShdw>
                </a:effectLst>
                <a:cs typeface="Times New Roman" pitchFamily="18" charset="0"/>
              </a:rPr>
              <a:t>kính</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một</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Chúa</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Giêsu</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Kitô</a:t>
            </a:r>
            <a:r>
              <a:rPr lang="en-US" sz="4950" dirty="0">
                <a:solidFill>
                  <a:schemeClr val="bg1"/>
                </a:solidFill>
                <a:effectLst>
                  <a:outerShdw blurRad="38100" dist="38100" dir="2700000" algn="tl">
                    <a:srgbClr val="000000">
                      <a:alpha val="43137"/>
                    </a:srgbClr>
                  </a:outerShdw>
                </a:effectLst>
                <a:cs typeface="Times New Roman" pitchFamily="18" charset="0"/>
              </a:rPr>
              <a:t>, Con </a:t>
            </a:r>
            <a:r>
              <a:rPr lang="en-US" sz="4950" dirty="0" err="1">
                <a:solidFill>
                  <a:schemeClr val="bg1"/>
                </a:solidFill>
                <a:effectLst>
                  <a:outerShdw blurRad="38100" dist="38100" dir="2700000" algn="tl">
                    <a:srgbClr val="000000">
                      <a:alpha val="43137"/>
                    </a:srgbClr>
                  </a:outerShdw>
                </a:effectLst>
                <a:cs typeface="Times New Roman" pitchFamily="18" charset="0"/>
              </a:rPr>
              <a:t>Một</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Thiên</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Chúa</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vi-VN" sz="4950" dirty="0">
                <a:solidFill>
                  <a:schemeClr val="bg1"/>
                </a:solidFill>
                <a:effectLst>
                  <a:outerShdw blurRad="38100" dist="38100" dir="2700000" algn="tl">
                    <a:srgbClr val="000000">
                      <a:alpha val="43137"/>
                    </a:srgbClr>
                  </a:outerShdw>
                </a:effectLst>
                <a:cs typeface="Times New Roman" pitchFamily="18" charset="0"/>
              </a:rPr>
              <a:t>Sinh bởi Đức Chúa Cha từ trước muôn đời. </a:t>
            </a:r>
            <a:endParaRPr lang="en-US" sz="495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8491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effectLst>
                  <a:outerShdw blurRad="38100" dist="38100" dir="2700000" algn="tl">
                    <a:srgbClr val="000000">
                      <a:alpha val="43137"/>
                    </a:srgbClr>
                  </a:outerShdw>
                </a:effectLst>
                <a:cs typeface="Times New Roman" pitchFamily="18" charset="0"/>
              </a:rPr>
              <a:t>Người là Thiên Chúa bởi Thiên Chúa, Ánh Sáng bởi Ánh Sáng,</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Thiên</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Chúa</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thật</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bởi</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Thiên</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Chúa</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en-US" sz="4950" dirty="0" err="1">
                <a:solidFill>
                  <a:schemeClr val="bg1"/>
                </a:solidFill>
                <a:effectLst>
                  <a:outerShdw blurRad="38100" dist="38100" dir="2700000" algn="tl">
                    <a:srgbClr val="000000">
                      <a:alpha val="43137"/>
                    </a:srgbClr>
                  </a:outerShdw>
                </a:effectLst>
                <a:cs typeface="Times New Roman" pitchFamily="18" charset="0"/>
              </a:rPr>
              <a:t>thật</a:t>
            </a:r>
            <a:r>
              <a:rPr lang="en-US" sz="4950" dirty="0">
                <a:solidFill>
                  <a:schemeClr val="bg1"/>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effectLst>
                  <a:outerShdw blurRad="38100" dist="38100" dir="2700000" algn="tl">
                    <a:srgbClr val="000000">
                      <a:alpha val="43137"/>
                    </a:srgbClr>
                  </a:outerShdw>
                </a:effectLst>
              </a:rPr>
              <a:t>được sinh ra mà không phải được tạo thành, đồng bản thể với Đức Chúa Cha: nhờ Người mà muôn vật được tạo thành. </a:t>
            </a:r>
            <a:endParaRPr lang="en-US" sz="45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effectLst>
                  <a:outerShdw blurRad="38100" dist="38100" dir="2700000" algn="tl">
                    <a:srgbClr val="000000">
                      <a:alpha val="43137"/>
                    </a:srgbClr>
                  </a:outerShdw>
                </a:effectLst>
              </a:rPr>
              <a:t>Vì loài người chúng ta và để cứu độ chúng ta,</a:t>
            </a:r>
            <a:r>
              <a:rPr lang="en-US" sz="5400" dirty="0">
                <a:solidFill>
                  <a:schemeClr val="bg1"/>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cs typeface="Times New Roman" pitchFamily="18" charset="0"/>
              </a:rPr>
              <a:t>Người đã từ trời xuống thế. </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effectLst>
                  <a:outerShdw blurRad="38100" dist="38100" dir="2700000" algn="tl">
                    <a:srgbClr val="000000">
                      <a:alpha val="43137"/>
                    </a:srgbClr>
                  </a:outerShdw>
                </a:effectLst>
                <a:cs typeface="Times New Roman" pitchFamily="18" charset="0"/>
              </a:rPr>
              <a:t>Bởi phép Đức Chúa Thánh Thần, Người đã nhập thể trong lòng Trinh Nữ Maria, và đã làm người.</a:t>
            </a:r>
            <a:endParaRPr lang="en-US" sz="495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effectLst>
                  <a:outerShdw blurRad="38100" dist="38100" dir="2700000" algn="tl">
                    <a:srgbClr val="000000">
                      <a:alpha val="43137"/>
                    </a:srgbClr>
                  </a:outerShdw>
                </a:effectLst>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effectLst>
                  <a:outerShdw blurRad="38100" dist="38100" dir="2700000" algn="tl">
                    <a:srgbClr val="000000">
                      <a:alpha val="43137"/>
                    </a:srgbClr>
                  </a:outerShdw>
                </a:effectLst>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effectLst>
                  <a:outerShdw blurRad="38100" dist="38100" dir="2700000" algn="tl">
                    <a:srgbClr val="000000">
                      <a:alpha val="43137"/>
                    </a:srgbClr>
                  </a:outerShdw>
                </a:effectLst>
              </a:rPr>
              <a:t>Người được phụng thờ và tôn vinh cùng với Đức Chúa Cha và Đức Chúa Con: Người đã dùng các tiên tri mà phán dạy. </a:t>
            </a:r>
            <a:endParaRPr lang="en-US" sz="45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effectLst>
                  <a:outerShdw blurRad="38100" dist="38100" dir="2700000" algn="tl">
                    <a:srgbClr val="000000">
                      <a:alpha val="43137"/>
                    </a:srgbClr>
                  </a:outerShdw>
                </a:effectLst>
              </a:rPr>
              <a:t>Tôi tin Hội Thánh duy nhất thánh thiện công giáo và tông truyền.</a:t>
            </a:r>
            <a:endParaRPr lang="en-US" sz="6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effectLst>
                  <a:outerShdw blurRad="38100" dist="38100" dir="2700000" algn="tl">
                    <a:srgbClr val="000000">
                      <a:alpha val="43137"/>
                    </a:srgbClr>
                  </a:outerShdw>
                </a:effectLst>
                <a:cs typeface="Times New Roman" pitchFamily="18" charset="0"/>
              </a:rPr>
              <a:t>Tôi tuyên xưng có một Phép Rửa để tha tội. Tôi trông đợi kẻ chết sống lại và sự</a:t>
            </a:r>
            <a:r>
              <a:rPr lang="en-US" sz="4950" dirty="0">
                <a:solidFill>
                  <a:schemeClr val="bg1"/>
                </a:solidFill>
                <a:effectLst>
                  <a:outerShdw blurRad="38100" dist="38100" dir="2700000" algn="tl">
                    <a:srgbClr val="000000">
                      <a:alpha val="43137"/>
                    </a:srgbClr>
                  </a:outerShdw>
                </a:effectLst>
                <a:cs typeface="Times New Roman" pitchFamily="18" charset="0"/>
              </a:rPr>
              <a:t> </a:t>
            </a:r>
            <a:r>
              <a:rPr lang="vi-VN" sz="4950" dirty="0">
                <a:solidFill>
                  <a:schemeClr val="bg1"/>
                </a:solidFill>
                <a:effectLst>
                  <a:outerShdw blurRad="38100" dist="38100" dir="2700000" algn="tl">
                    <a:srgbClr val="000000">
                      <a:alpha val="43137"/>
                    </a:srgbClr>
                  </a:outerShdw>
                </a:effectLst>
                <a:cs typeface="Times New Roman" pitchFamily="18" charset="0"/>
              </a:rPr>
              <a:t>sống đời sau. </a:t>
            </a:r>
            <a:r>
              <a:rPr lang="vi-VN" sz="4950" dirty="0">
                <a:solidFill>
                  <a:srgbClr val="FFFF00"/>
                </a:solidFill>
                <a:effectLst>
                  <a:outerShdw blurRad="38100" dist="38100" dir="2700000" algn="tl">
                    <a:srgbClr val="000000">
                      <a:alpha val="43137"/>
                    </a:srgbClr>
                  </a:outerShdw>
                </a:effectLst>
                <a:cs typeface="Times New Roman" pitchFamily="18" charset="0"/>
              </a:rPr>
              <a:t>Amen.</a:t>
            </a:r>
            <a:endParaRPr lang="en-US" sz="495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73931"/>
            <a:ext cx="6858000" cy="2957513"/>
          </a:xfrm>
        </p:spPr>
        <p:txBody>
          <a:bodyPr>
            <a:normAutofit/>
          </a:bodyPr>
          <a:lstStyle/>
          <a:p>
            <a:pPr marL="20574" indent="0" algn="ctr">
              <a:lnSpc>
                <a:spcPct val="120000"/>
              </a:lnSpc>
              <a:buNone/>
            </a:pPr>
            <a:r>
              <a:rPr lang="en-US" sz="54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54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0574" indent="0" algn="ctr">
              <a:lnSpc>
                <a:spcPct val="120000"/>
              </a:lnSpc>
              <a:buNone/>
            </a:pPr>
            <a:r>
              <a:rPr lang="en-US" sz="390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390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90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390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Hãy </a:t>
            </a:r>
            <a:r>
              <a:rPr lang="en-US" sz="390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Đến</a:t>
            </a:r>
            <a:endParaRPr lang="en-US" sz="390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0574" indent="0" algn="ctr">
              <a:lnSpc>
                <a:spcPct val="120000"/>
              </a:lnSpc>
              <a:buNone/>
            </a:pPr>
            <a:r>
              <a:rPr lang="en-US" sz="4050"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050"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50"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4050"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Tâm</a:t>
            </a:r>
            <a:endParaRPr lang="en-US" sz="3000"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praying with hands together&#10;&#10;Description automatically generated">
            <a:extLst>
              <a:ext uri="{FF2B5EF4-FFF2-40B4-BE49-F238E27FC236}">
                <a16:creationId xmlns:a16="http://schemas.microsoft.com/office/drawing/2014/main" id="{E0C8CE56-F847-462C-A757-71BF0C502B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031081"/>
            <a:ext cx="3714750" cy="2386013"/>
          </a:xfrm>
        </p:spPr>
        <p:txBody>
          <a:bodyPr>
            <a:normAutofit/>
          </a:bodyPr>
          <a:lstStyle/>
          <a:p>
            <a:r>
              <a:rPr lang="en-US" sz="4050" dirty="0">
                <a:solidFill>
                  <a:srgbClr val="FFFF00"/>
                </a:solidFill>
                <a:effectLst>
                  <a:outerShdw blurRad="38100" dist="38100" dir="2700000" algn="tl">
                    <a:srgbClr val="000000">
                      <a:alpha val="43137"/>
                    </a:srgbClr>
                  </a:outerShdw>
                </a:effectLst>
                <a:cs typeface="Times New Roman" pitchFamily="18" charset="0"/>
              </a:rPr>
              <a:t>Ca Dâng </a:t>
            </a:r>
            <a:r>
              <a:rPr lang="en-US" sz="4050" dirty="0" err="1">
                <a:solidFill>
                  <a:srgbClr val="FFFF00"/>
                </a:solidFill>
                <a:effectLst>
                  <a:outerShdw blurRad="38100" dist="38100" dir="2700000" algn="tl">
                    <a:srgbClr val="000000">
                      <a:alpha val="43137"/>
                    </a:srgbClr>
                  </a:outerShdw>
                </a:effectLst>
                <a:cs typeface="Times New Roman" pitchFamily="18" charset="0"/>
              </a:rPr>
              <a:t>Lễ</a:t>
            </a:r>
            <a:br>
              <a:rPr lang="en-US" sz="4050" dirty="0">
                <a:solidFill>
                  <a:srgbClr val="FFFF00"/>
                </a:solidFill>
                <a:effectLst>
                  <a:outerShdw blurRad="38100" dist="38100" dir="2700000" algn="tl">
                    <a:srgbClr val="000000">
                      <a:alpha val="43137"/>
                    </a:srgbClr>
                  </a:outerShdw>
                </a:effectLst>
                <a:cs typeface="Times New Roman" pitchFamily="18" charset="0"/>
              </a:rPr>
            </a:br>
            <a:r>
              <a:rPr lang="en-US" sz="2700" dirty="0">
                <a:solidFill>
                  <a:srgbClr val="FFFF00"/>
                </a:solidFill>
                <a:effectLst>
                  <a:outerShdw blurRad="38100" dist="38100" dir="2700000" algn="tl">
                    <a:srgbClr val="000000">
                      <a:alpha val="43137"/>
                    </a:srgbClr>
                  </a:outerShdw>
                </a:effectLst>
                <a:cs typeface="Times New Roman" pitchFamily="18" charset="0"/>
              </a:rPr>
              <a:t>CA KHÚC TRẦM HƯƠNG</a:t>
            </a:r>
            <a:br>
              <a:rPr lang="en-US" sz="2700" dirty="0">
                <a:solidFill>
                  <a:srgbClr val="FFFF00"/>
                </a:solidFill>
                <a:effectLst>
                  <a:outerShdw blurRad="38100" dist="38100" dir="2700000" algn="tl">
                    <a:srgbClr val="000000">
                      <a:alpha val="43137"/>
                    </a:srgbClr>
                  </a:outerShdw>
                </a:effectLst>
                <a:cs typeface="Times New Roman" pitchFamily="18" charset="0"/>
              </a:rPr>
            </a:br>
            <a:r>
              <a:rPr lang="en-US" sz="2700" i="1" dirty="0">
                <a:solidFill>
                  <a:srgbClr val="FFFF00"/>
                </a:solidFill>
                <a:effectLst>
                  <a:outerShdw blurRad="38100" dist="38100" dir="2700000" algn="tl">
                    <a:srgbClr val="000000">
                      <a:alpha val="43137"/>
                    </a:srgbClr>
                  </a:outerShdw>
                </a:effectLst>
                <a:cs typeface="Times New Roman" pitchFamily="18" charset="0"/>
              </a:rPr>
              <a:t>Dao Kim</a:t>
            </a:r>
            <a:br>
              <a:rPr lang="en-US" sz="4050" dirty="0">
                <a:solidFill>
                  <a:srgbClr val="FFFF00"/>
                </a:solidFill>
                <a:effectLst>
                  <a:outerShdw blurRad="38100" dist="38100" dir="2700000" algn="tl">
                    <a:srgbClr val="000000">
                      <a:alpha val="43137"/>
                    </a:srgbClr>
                  </a:outerShdw>
                </a:effectLst>
                <a:cs typeface="Times New Roman" pitchFamily="18" charset="0"/>
              </a:rPr>
            </a:br>
            <a:endParaRPr lang="en-US" sz="4050"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8252"/>
            <a:ext cx="3630424" cy="324469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 y="688181"/>
            <a:ext cx="1632704" cy="2561105"/>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645319"/>
            <a:ext cx="6858000" cy="3857625"/>
          </a:xfrm>
        </p:spPr>
        <p:txBody>
          <a:bodyPr>
            <a:noAutofit/>
          </a:bodyPr>
          <a:lstStyle/>
          <a:p>
            <a:pPr marL="20539" indent="0" algn="just">
              <a:lnSpc>
                <a:spcPct val="130000"/>
              </a:lnSpc>
              <a:buNone/>
            </a:pPr>
            <a:r>
              <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30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3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1430" y="573881"/>
            <a:ext cx="6858000" cy="3857625"/>
          </a:xfrm>
        </p:spPr>
        <p:txBody>
          <a:bodyPr>
            <a:noAutofit/>
          </a:bodyPr>
          <a:lstStyle/>
          <a:p>
            <a:pPr marL="20539" indent="0" algn="just">
              <a:lnSpc>
                <a:spcPct val="130000"/>
              </a:lnSpc>
              <a:buNone/>
            </a:pPr>
            <a:r>
              <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3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33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645319"/>
            <a:ext cx="6858000" cy="3857625"/>
          </a:xfrm>
        </p:spPr>
        <p:txBody>
          <a:bodyPr>
            <a:noAutofit/>
          </a:bodyPr>
          <a:lstStyle/>
          <a:p>
            <a:pPr marL="20539" indent="0" algn="just">
              <a:lnSpc>
                <a:spcPct val="130000"/>
              </a:lnSpc>
              <a:buNone/>
            </a:pPr>
            <a:r>
              <a:rPr lang="en-US" altLang="en-US" sz="36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36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600" dirty="0">
                <a:solidFill>
                  <a:schemeClr val="bg1"/>
                </a:solidFill>
                <a:effectLst>
                  <a:outerShdw blurRad="38100" dist="38100" dir="2700000" algn="tl">
                    <a:srgbClr val="000000">
                      <a:alpha val="43137"/>
                    </a:srgbClr>
                  </a:outerShdw>
                </a:effectLst>
                <a:latin typeface="+mj-lt"/>
              </a:rPr>
              <a:t>Chúa ơi bênh vực con luôn khỏi những quân gian thù hằng mưu ác hại con. Cánh tay con này vươn cao như đất mong mưa rào hồn con mong Chúa dường bao.</a:t>
            </a:r>
            <a:endParaRPr lang="en-US" altLang="en-US" sz="405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645319"/>
            <a:ext cx="6858000" cy="3857625"/>
          </a:xfrm>
        </p:spPr>
        <p:txBody>
          <a:bodyPr>
            <a:noAutofit/>
          </a:bodyPr>
          <a:lstStyle/>
          <a:p>
            <a:pPr marL="20539" indent="0" algn="just">
              <a:lnSpc>
                <a:spcPct val="130000"/>
              </a:lnSpc>
              <a:buNone/>
            </a:pPr>
            <a:r>
              <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30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3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1430" y="573881"/>
            <a:ext cx="6858000" cy="3857625"/>
          </a:xfrm>
        </p:spPr>
        <p:txBody>
          <a:bodyPr>
            <a:noAutofit/>
          </a:bodyPr>
          <a:lstStyle/>
          <a:p>
            <a:pPr marL="20539" indent="0" algn="just">
              <a:lnSpc>
                <a:spcPct val="130000"/>
              </a:lnSpc>
              <a:buNone/>
            </a:pPr>
            <a:r>
              <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3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33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573881"/>
            <a:ext cx="6858000" cy="3857625"/>
          </a:xfrm>
        </p:spPr>
        <p:txBody>
          <a:bodyPr>
            <a:noAutofit/>
          </a:bodyPr>
          <a:lstStyle/>
          <a:p>
            <a:pPr marL="20539" indent="0" algn="just">
              <a:lnSpc>
                <a:spcPct val="120000"/>
              </a:lnSpc>
              <a:buNone/>
            </a:pPr>
            <a:r>
              <a:rPr lang="en-US" altLang="en-US" sz="36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36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ơi con hằng trông mong được ở trong nhà Người ngày đêm suốt đời con. Lời cầu như trầm hương dâng ơn Thánh Chúa dạt dào dìu con lên tới đỉnh cao</a:t>
            </a:r>
            <a:r>
              <a:rPr lang="en-US" sz="36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36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645319"/>
            <a:ext cx="6858000" cy="3857625"/>
          </a:xfrm>
        </p:spPr>
        <p:txBody>
          <a:bodyPr>
            <a:noAutofit/>
          </a:bodyPr>
          <a:lstStyle/>
          <a:p>
            <a:pPr marL="20539" indent="0" algn="just">
              <a:lnSpc>
                <a:spcPct val="130000"/>
              </a:lnSpc>
              <a:buNone/>
            </a:pPr>
            <a:r>
              <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30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3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1430" y="573881"/>
            <a:ext cx="6858000" cy="3857625"/>
          </a:xfrm>
        </p:spPr>
        <p:txBody>
          <a:bodyPr>
            <a:noAutofit/>
          </a:bodyPr>
          <a:lstStyle/>
          <a:p>
            <a:pPr marL="20539" indent="0" algn="just">
              <a:lnSpc>
                <a:spcPct val="130000"/>
              </a:lnSpc>
              <a:buNone/>
            </a:pPr>
            <a:r>
              <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3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33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oAutofit/>
          </a:bodyPr>
          <a:lstStyle/>
          <a:p>
            <a:pPr marL="20574" indent="0" algn="just">
              <a:lnSpc>
                <a:spcPct val="130000"/>
              </a:lnSpc>
              <a:buNone/>
            </a:pPr>
            <a:r>
              <a:rPr lang="en-US" sz="30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3000" dirty="0">
                <a:solidFill>
                  <a:schemeClr val="bg1"/>
                </a:solidFill>
                <a:effectLst>
                  <a:outerShdw blurRad="38100" dist="38100" dir="2700000" algn="tl">
                    <a:srgbClr val="000000">
                      <a:alpha val="43137"/>
                    </a:srgbClr>
                  </a:outerShdw>
                </a:effectLst>
                <a:latin typeface="+mj-lt"/>
              </a:rPr>
              <a:t> </a:t>
            </a:r>
            <a:r>
              <a:rPr lang="vi-VN" sz="3000" dirty="0">
                <a:solidFill>
                  <a:schemeClr val="bg1"/>
                </a:solidFill>
                <a:effectLst>
                  <a:outerShdw blurRad="38100" dist="38100" dir="2700000" algn="tl">
                    <a:srgbClr val="000000">
                      <a:alpha val="43137"/>
                    </a:srgbClr>
                  </a:outerShdw>
                </a:effectLst>
                <a:latin typeface="+mj-lt"/>
              </a:rPr>
              <a:t>Thánh Thần, khấn xin ngự đến, hồn con đang mong chờ Ngài, mở lòng sáng soi đường đi, tìm chân lý, công bình bác ái. Ngài ơi, xin Ngài thương đến, uốn nắn nẻo đi quanh co sai lầm. Ngài ơi, xin Ngài hãy đến, dẫn đi đường ngay. </a:t>
            </a:r>
          </a:p>
        </p:txBody>
      </p:sp>
    </p:spTree>
    <p:extLst>
      <p:ext uri="{BB962C8B-B14F-4D97-AF65-F5344CB8AC3E}">
        <p14:creationId xmlns:p14="http://schemas.microsoft.com/office/powerpoint/2010/main" val="1988974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3810" y="573881"/>
            <a:ext cx="6858000" cy="3857625"/>
          </a:xfrm>
        </p:spPr>
        <p:txBody>
          <a:bodyPr>
            <a:noAutofit/>
          </a:bodyPr>
          <a:lstStyle/>
          <a:p>
            <a:pPr marL="20539" indent="0" algn="just">
              <a:lnSpc>
                <a:spcPct val="120000"/>
              </a:lnSpc>
              <a:buNone/>
            </a:pPr>
            <a:r>
              <a:rPr lang="en-US" altLang="en-US" sz="3525"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3525"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52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 tụng Chúa tình thương yêu chân lý công minh Người vượt xa biếc ngàn mây. Chúa ơi! Như đỉnh Thiên Sơn công lý Chúa cao vời và phán quyết Chúa thẳng ngay.</a:t>
            </a:r>
            <a:endParaRPr lang="en-US" altLang="en-US" sz="3525"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5764495"/>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645319"/>
            <a:ext cx="6858000" cy="3857625"/>
          </a:xfrm>
        </p:spPr>
        <p:txBody>
          <a:bodyPr>
            <a:noAutofit/>
          </a:bodyPr>
          <a:lstStyle/>
          <a:p>
            <a:pPr marL="20539" indent="0" algn="just">
              <a:lnSpc>
                <a:spcPct val="130000"/>
              </a:lnSpc>
              <a:buNone/>
            </a:pPr>
            <a:r>
              <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30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3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1430" y="573881"/>
            <a:ext cx="6858000" cy="3857625"/>
          </a:xfrm>
        </p:spPr>
        <p:txBody>
          <a:bodyPr>
            <a:noAutofit/>
          </a:bodyPr>
          <a:lstStyle/>
          <a:p>
            <a:pPr marL="20539" indent="0" algn="just">
              <a:lnSpc>
                <a:spcPct val="130000"/>
              </a:lnSpc>
              <a:buNone/>
            </a:pPr>
            <a:r>
              <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3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33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3810" y="573881"/>
            <a:ext cx="6858000" cy="3857625"/>
          </a:xfrm>
        </p:spPr>
        <p:txBody>
          <a:bodyPr>
            <a:noAutofit/>
          </a:bodyPr>
          <a:lstStyle/>
          <a:p>
            <a:pPr marL="20539" indent="0" algn="just">
              <a:lnSpc>
                <a:spcPct val="120000"/>
              </a:lnSpc>
              <a:buNone/>
            </a:pPr>
            <a:r>
              <a:rPr lang="en-US" altLang="en-US" sz="3525"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Tk4:</a:t>
            </a:r>
            <a:r>
              <a:rPr lang="en-US" altLang="en-US" sz="3525"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52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Kính mừng Chúa Trời Ngôi Cha cùng với Con Một Người là Đấng Cứu Chuộc ta. Thánh Thần chính là Ngôi Ba Đấng thánh hóa linh hồn ngợi khen Danh Chúa tình thương</a:t>
            </a:r>
            <a:r>
              <a:rPr lang="en-US" sz="352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3525"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15043628"/>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645319"/>
            <a:ext cx="6858000" cy="3857625"/>
          </a:xfrm>
        </p:spPr>
        <p:txBody>
          <a:bodyPr>
            <a:noAutofit/>
          </a:bodyPr>
          <a:lstStyle/>
          <a:p>
            <a:pPr marL="20539" indent="0" algn="just">
              <a:lnSpc>
                <a:spcPct val="130000"/>
              </a:lnSpc>
              <a:buNone/>
            </a:pPr>
            <a:r>
              <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30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3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3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1430" y="573881"/>
            <a:ext cx="6858000" cy="3857625"/>
          </a:xfrm>
        </p:spPr>
        <p:txBody>
          <a:bodyPr>
            <a:noAutofit/>
          </a:bodyPr>
          <a:lstStyle/>
          <a:p>
            <a:pPr marL="20539" indent="0" algn="just">
              <a:lnSpc>
                <a:spcPct val="130000"/>
              </a:lnSpc>
              <a:buNone/>
            </a:pPr>
            <a:r>
              <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3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33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33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01896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8"/>
            <a:ext cx="6858000" cy="4243388"/>
          </a:xfrm>
        </p:spPr>
        <p:txBody>
          <a:bodyPr>
            <a:noAutofit/>
          </a:bodyPr>
          <a:lstStyle/>
          <a:p>
            <a:pPr marL="20574" indent="0" algn="ctr">
              <a:lnSpc>
                <a:spcPct val="120000"/>
              </a:lnSpc>
              <a:buNone/>
            </a:pPr>
            <a:r>
              <a:rPr lang="en-US" sz="105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0574" indent="0" algn="ctr">
              <a:lnSpc>
                <a:spcPct val="120000"/>
              </a:lnSpc>
              <a:buNone/>
            </a:pPr>
            <a:r>
              <a:rPr lang="en-US" sz="405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405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405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5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405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5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405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0574" indent="0" algn="ctr">
              <a:lnSpc>
                <a:spcPct val="120000"/>
              </a:lnSpc>
              <a:buNone/>
            </a:pPr>
            <a:r>
              <a:rPr lang="en-US" sz="405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405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5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405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Chúa </a:t>
            </a:r>
            <a:r>
              <a:rPr lang="en-US" sz="405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Xuống</a:t>
            </a:r>
            <a:endParaRPr lang="en-US" sz="405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0574" indent="0" algn="ctr">
              <a:lnSpc>
                <a:spcPct val="120000"/>
              </a:lnSpc>
              <a:buNone/>
            </a:pPr>
            <a:r>
              <a:rPr lang="en-US" sz="4050"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050"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Hùng </a:t>
            </a:r>
            <a:r>
              <a:rPr lang="en-US" sz="4050"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Cường</a:t>
            </a:r>
            <a:r>
              <a:rPr lang="en-US" sz="4050"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 </a:t>
            </a:r>
            <a:r>
              <a:rPr lang="en-US" sz="4050"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Viễn</a:t>
            </a:r>
            <a:r>
              <a:rPr lang="en-US" sz="4050"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50"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Xứ</a:t>
            </a:r>
            <a:endParaRPr lang="en-US" sz="1500"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881"/>
            <a:ext cx="6800850" cy="3857625"/>
          </a:xfrm>
        </p:spPr>
        <p:txBody>
          <a:bodyPr>
            <a:noAutofit/>
          </a:bodyPr>
          <a:lstStyle/>
          <a:p>
            <a:pPr marL="20574" indent="0" algn="just">
              <a:lnSpc>
                <a:spcPct val="130000"/>
              </a:lnSpc>
              <a:buNone/>
            </a:pPr>
            <a:r>
              <a:rPr lang="en-US" sz="33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30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300" dirty="0">
                <a:solidFill>
                  <a:schemeClr val="bg1"/>
                </a:solidFill>
                <a:effectLst>
                  <a:outerShdw blurRad="38100" dist="38100" dir="2700000" algn="tl">
                    <a:srgbClr val="000000">
                      <a:alpha val="43137"/>
                    </a:srgbClr>
                  </a:outerShdw>
                </a:effectLst>
                <a:latin typeface="+mj-lt"/>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buổi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chiều</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nhất</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tuần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Cửa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phòng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đóng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kín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sợ</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hãi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đã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hiện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 đã đưa tay và cạnh sườn còn vết thương.</a:t>
            </a:r>
          </a:p>
        </p:txBody>
      </p:sp>
    </p:spTree>
    <p:extLst>
      <p:ext uri="{BB962C8B-B14F-4D97-AF65-F5344CB8AC3E}">
        <p14:creationId xmlns:p14="http://schemas.microsoft.com/office/powerpoint/2010/main" val="46056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oAutofit/>
          </a:bodyPr>
          <a:lstStyle/>
          <a:p>
            <a:pPr marL="20574" indent="0" algn="just">
              <a:lnSpc>
                <a:spcPct val="130000"/>
              </a:lnSpc>
              <a:buNone/>
            </a:pPr>
            <a:r>
              <a:rPr lang="en-US" sz="3225"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225"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225" dirty="0">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3225"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881"/>
            <a:ext cx="6858000" cy="3871913"/>
          </a:xfrm>
        </p:spPr>
        <p:txBody>
          <a:bodyPr>
            <a:noAutofit/>
          </a:bodyPr>
          <a:lstStyle/>
          <a:p>
            <a:pPr marL="20574" indent="0" algn="just">
              <a:lnSpc>
                <a:spcPct val="130000"/>
              </a:lnSpc>
              <a:buNone/>
            </a:pPr>
            <a:r>
              <a:rPr lang="en-US" sz="33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30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phục</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ban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ủi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Chúa ban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tặng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thở</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hơi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đổi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mặt</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địa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330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881"/>
            <a:ext cx="6800850" cy="3857625"/>
          </a:xfrm>
        </p:spPr>
        <p:txBody>
          <a:bodyPr>
            <a:noAutofit/>
          </a:bodyPr>
          <a:lstStyle/>
          <a:p>
            <a:pPr marL="20574" indent="0" algn="just">
              <a:lnSpc>
                <a:spcPct val="130000"/>
              </a:lnSpc>
              <a:buNone/>
            </a:pPr>
            <a:r>
              <a:rPr lang="en-US" sz="3375"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3375"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mừng</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đã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lại</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Hiển</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láng</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nay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thật</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đã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ban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khí</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ông</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ủi</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tặng</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nguồn</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75"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3375"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a:t>
            </a:r>
            <a:endParaRPr lang="en-US" sz="3375"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1031"/>
            <a:ext cx="6800850" cy="3871913"/>
          </a:xfrm>
        </p:spPr>
        <p:txBody>
          <a:bodyPr>
            <a:noAutofit/>
          </a:bodyPr>
          <a:lstStyle/>
          <a:p>
            <a:pPr marL="20574" indent="0" algn="just">
              <a:lnSpc>
                <a:spcPct val="130000"/>
              </a:lnSpc>
              <a:buNone/>
            </a:pPr>
            <a:r>
              <a:rPr lang="en-US" sz="33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330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mọi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gieo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rắc</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Mừng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Dắt</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vượt</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thắng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khốn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vây</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khổ</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đau</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chứa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chan.</a:t>
            </a:r>
            <a:endParaRPr lang="en-US" sz="330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881"/>
            <a:ext cx="6858000" cy="3871913"/>
          </a:xfrm>
        </p:spPr>
        <p:txBody>
          <a:bodyPr>
            <a:noAutofit/>
          </a:bodyPr>
          <a:lstStyle/>
          <a:p>
            <a:pPr marL="20574" indent="0" algn="just">
              <a:lnSpc>
                <a:spcPct val="130000"/>
              </a:lnSpc>
              <a:buNone/>
            </a:pPr>
            <a:r>
              <a:rPr lang="en-US" sz="33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30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phục</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ban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ủi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Chúa ban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tặng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thở</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hơi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đổi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mặt</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địa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330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881"/>
            <a:ext cx="6800850" cy="3871913"/>
          </a:xfrm>
        </p:spPr>
        <p:txBody>
          <a:bodyPr>
            <a:noAutofit/>
          </a:bodyPr>
          <a:lstStyle/>
          <a:p>
            <a:pPr marL="20574" indent="0" algn="just">
              <a:lnSpc>
                <a:spcPct val="130000"/>
              </a:lnSpc>
              <a:buNone/>
            </a:pPr>
            <a:r>
              <a:rPr lang="en-US" sz="33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330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dủ</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hóa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ra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hiến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sự</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Rắc</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gieo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khổ</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đau</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tăm</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Cho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mọi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bùng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ngọn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lửa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330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881"/>
            <a:ext cx="6858000" cy="3871913"/>
          </a:xfrm>
        </p:spPr>
        <p:txBody>
          <a:bodyPr>
            <a:noAutofit/>
          </a:bodyPr>
          <a:lstStyle/>
          <a:p>
            <a:pPr marL="20574" indent="0" algn="just">
              <a:lnSpc>
                <a:spcPct val="130000"/>
              </a:lnSpc>
              <a:buNone/>
            </a:pPr>
            <a:r>
              <a:rPr lang="en-US" sz="33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30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phục</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ban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ủi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Chúa ban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tặng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thở</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hơi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đổi</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mặt</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địa</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3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33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330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378571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031081"/>
            <a:ext cx="6858000" cy="2169825"/>
          </a:xfrm>
          <a:prstGeom prst="rect">
            <a:avLst/>
          </a:prstGeom>
        </p:spPr>
        <p:txBody>
          <a:bodyPr wrap="square">
            <a:spAutoFit/>
          </a:bodyPr>
          <a:lstStyle/>
          <a:p>
            <a:pPr algn="ctr"/>
            <a:r>
              <a:rPr lang="en-US" sz="45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kết lễ</a:t>
            </a:r>
          </a:p>
          <a:p>
            <a:pPr algn="ctr"/>
            <a:r>
              <a:rPr lang="en-US" sz="45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HÃY CHIẾU SOI</a:t>
            </a:r>
          </a:p>
          <a:p>
            <a:pPr algn="ctr"/>
            <a:r>
              <a:rPr lang="en-US" sz="4500" b="1" i="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Phanxico</a:t>
            </a:r>
          </a:p>
        </p:txBody>
      </p:sp>
    </p:spTree>
    <p:extLst>
      <p:ext uri="{BB962C8B-B14F-4D97-AF65-F5344CB8AC3E}">
        <p14:creationId xmlns:p14="http://schemas.microsoft.com/office/powerpoint/2010/main" val="35653950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45319"/>
            <a:ext cx="6858000" cy="3857625"/>
          </a:xfrm>
        </p:spPr>
        <p:txBody>
          <a:bodyPr>
            <a:noAutofit/>
          </a:bodyPr>
          <a:lstStyle/>
          <a:p>
            <a:pPr marL="0" indent="0" algn="just">
              <a:lnSpc>
                <a:spcPct val="120000"/>
              </a:lnSpc>
              <a:buNone/>
            </a:pPr>
            <a:r>
              <a:rPr lang="en-US" sz="405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05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05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3393222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31031"/>
            <a:ext cx="6858000" cy="3743325"/>
          </a:xfrm>
        </p:spPr>
        <p:txBody>
          <a:bodyPr>
            <a:noAutofit/>
          </a:bodyPr>
          <a:lstStyle/>
          <a:p>
            <a:pPr marL="0" indent="0" algn="just">
              <a:lnSpc>
                <a:spcPct val="120000"/>
              </a:lnSpc>
              <a:buNone/>
            </a:pPr>
            <a:r>
              <a:rPr lang="en-US" sz="375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375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375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đưa bước con về tìm chân lý hừng đông chiếu soi, tìm bóng mát trong tình thương bát ngát, tìm an vui trong bàn tay hiền từ Chúa dìu đưa.</a:t>
            </a:r>
            <a:endParaRPr lang="en-US" sz="375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1104</TotalTime>
  <Words>3058</Words>
  <Application>Microsoft Office PowerPoint</Application>
  <PresentationFormat>Custom</PresentationFormat>
  <Paragraphs>144</Paragraphs>
  <Slides>107</Slides>
  <Notes>0</Notes>
  <HiddenSlides>0</HiddenSlides>
  <MMClips>0</MMClips>
  <ScaleCrop>false</ScaleCrop>
  <HeadingPairs>
    <vt:vector size="6" baseType="variant">
      <vt:variant>
        <vt:lpstr>Fonts Used</vt:lpstr>
      </vt:variant>
      <vt:variant>
        <vt:i4>3</vt:i4>
      </vt:variant>
      <vt:variant>
        <vt:lpstr>Theme</vt:lpstr>
      </vt:variant>
      <vt:variant>
        <vt:i4>32</vt:i4>
      </vt:variant>
      <vt:variant>
        <vt:lpstr>Slide Titles</vt:lpstr>
      </vt:variant>
      <vt:variant>
        <vt:i4>107</vt:i4>
      </vt:variant>
    </vt:vector>
  </HeadingPairs>
  <TitlesOfParts>
    <vt:vector size="142" baseType="lpstr">
      <vt:lpstr>Arial</vt:lpstr>
      <vt:lpstr>Calibri</vt:lpstr>
      <vt:lpstr>UTM American Sans</vt: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11_Office Theme</vt:lpstr>
      <vt:lpstr>12_Office Theme</vt:lpstr>
      <vt:lpstr>14_Office Theme</vt:lpstr>
      <vt:lpstr>18_Office Theme</vt:lpstr>
      <vt:lpstr>21_Office Theme</vt:lpstr>
      <vt:lpstr>24_Office Theme</vt:lpstr>
      <vt:lpstr>4_Office Theme</vt:lpstr>
      <vt:lpstr>13_Office Theme</vt:lpstr>
      <vt:lpstr>25_Office Theme</vt:lpstr>
      <vt:lpstr>27_Office Theme</vt:lpstr>
      <vt:lpstr>26_Office Theme</vt:lpstr>
      <vt:lpstr>28_Office Theme</vt:lpstr>
      <vt:lpstr>29_Office Theme</vt:lpstr>
      <vt:lpstr>30_Office Theme</vt:lpstr>
      <vt:lpstr>15_Office Theme</vt:lpstr>
      <vt:lpstr>16_Office Theme</vt:lpstr>
      <vt:lpstr>31_Office Theme</vt:lpstr>
      <vt:lpstr>32_Office Theme</vt:lpstr>
      <vt:lpstr>17_Office Theme</vt:lpstr>
      <vt:lpstr>19_Office Theme</vt:lpstr>
      <vt:lpstr>20_Office Theme</vt:lpstr>
      <vt:lpstr>22_Office Theme</vt:lpstr>
      <vt:lpstr>23_Office Theme</vt:lpstr>
      <vt:lpstr>PowerPoint Presentation</vt:lpstr>
      <vt:lpstr>Tập Hát Cộng Đoàn</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Tk1: Linh hồn tôi ơi, hãy chúc tụng Ngài ! Ngài quá ư vĩ đại dường bao. Đây địa cầu của Ngài, muôn vật của Ngài, đều do tay Ngài tạo rạ</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Tk2: Khi Ngài ra tay rút hết hơi đi thì chúng con trở về cõi chết. Nếu Ngài gửi hơi thở, chúng con được tạo thành, thành nên con người yêu thương.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Tk3: Muôn đời vinh quang, Chúa rất oai phong. Ngài khoác lên muôn vạn hào quang. Tiếng tôi ca khen Ngài muôn đời vẫn còn ngàn câu chúc tụng tung hô.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CA KHÚC TRẦM HƯƠNG Dao Kim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cp:lastModifiedBy>
  <cp:revision>149</cp:revision>
  <dcterms:created xsi:type="dcterms:W3CDTF">2021-05-09T08:36:44Z</dcterms:created>
  <dcterms:modified xsi:type="dcterms:W3CDTF">2026-04-26T22:21:50Z</dcterms:modified>
</cp:coreProperties>
</file>