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12" r:id="rId4"/>
    <p:sldMasterId id="2147483832" r:id="rId5"/>
    <p:sldMasterId id="2147483844" r:id="rId6"/>
    <p:sldMasterId id="2147483916" r:id="rId7"/>
    <p:sldMasterId id="2147483928" r:id="rId8"/>
    <p:sldMasterId id="2147483940" r:id="rId9"/>
    <p:sldMasterId id="2147483948" r:id="rId10"/>
    <p:sldMasterId id="2147483960" r:id="rId11"/>
    <p:sldMasterId id="2147484164" r:id="rId12"/>
    <p:sldMasterId id="2147484176" r:id="rId13"/>
    <p:sldMasterId id="2147484188" r:id="rId14"/>
    <p:sldMasterId id="2147484200" r:id="rId15"/>
    <p:sldMasterId id="2147484212" r:id="rId16"/>
    <p:sldMasterId id="2147484224" r:id="rId17"/>
    <p:sldMasterId id="2147484236" r:id="rId18"/>
    <p:sldMasterId id="2147484248" r:id="rId19"/>
    <p:sldMasterId id="2147484260" r:id="rId20"/>
    <p:sldMasterId id="2147484272" r:id="rId21"/>
    <p:sldMasterId id="2147484284" r:id="rId22"/>
  </p:sldMasterIdLst>
  <p:notesMasterIdLst>
    <p:notesMasterId r:id="rId106"/>
  </p:notesMasterIdLst>
  <p:sldIdLst>
    <p:sldId id="256" r:id="rId23"/>
    <p:sldId id="9877" r:id="rId24"/>
    <p:sldId id="9959" r:id="rId25"/>
    <p:sldId id="9961" r:id="rId26"/>
    <p:sldId id="9994" r:id="rId27"/>
    <p:sldId id="9927" r:id="rId28"/>
    <p:sldId id="9928" r:id="rId29"/>
    <p:sldId id="9929" r:id="rId30"/>
    <p:sldId id="9930" r:id="rId31"/>
    <p:sldId id="9931" r:id="rId32"/>
    <p:sldId id="9932" r:id="rId33"/>
    <p:sldId id="9995" r:id="rId34"/>
    <p:sldId id="9962" r:id="rId35"/>
    <p:sldId id="9963" r:id="rId36"/>
    <p:sldId id="9964" r:id="rId37"/>
    <p:sldId id="9965" r:id="rId38"/>
    <p:sldId id="9966" r:id="rId39"/>
    <p:sldId id="9967" r:id="rId40"/>
    <p:sldId id="9968" r:id="rId41"/>
    <p:sldId id="9969" r:id="rId42"/>
    <p:sldId id="9996" r:id="rId43"/>
    <p:sldId id="9970" r:id="rId44"/>
    <p:sldId id="9971" r:id="rId45"/>
    <p:sldId id="9972" r:id="rId46"/>
    <p:sldId id="9973" r:id="rId47"/>
    <p:sldId id="9974" r:id="rId48"/>
    <p:sldId id="9975" r:id="rId49"/>
    <p:sldId id="9976" r:id="rId50"/>
    <p:sldId id="9977" r:id="rId51"/>
    <p:sldId id="9997" r:id="rId52"/>
    <p:sldId id="9883" r:id="rId53"/>
    <p:sldId id="9835" r:id="rId54"/>
    <p:sldId id="9863" r:id="rId55"/>
    <p:sldId id="9864" r:id="rId56"/>
    <p:sldId id="9956" r:id="rId57"/>
    <p:sldId id="9866" r:id="rId58"/>
    <p:sldId id="9957" r:id="rId59"/>
    <p:sldId id="9868" r:id="rId60"/>
    <p:sldId id="9958" r:id="rId61"/>
    <p:sldId id="9884" r:id="rId62"/>
    <p:sldId id="9837" r:id="rId63"/>
    <p:sldId id="9756" r:id="rId64"/>
    <p:sldId id="9978" r:id="rId65"/>
    <p:sldId id="9979" r:id="rId66"/>
    <p:sldId id="9980" r:id="rId67"/>
    <p:sldId id="9981" r:id="rId68"/>
    <p:sldId id="9982" r:id="rId69"/>
    <p:sldId id="9983" r:id="rId70"/>
    <p:sldId id="9984" r:id="rId71"/>
    <p:sldId id="9985" r:id="rId72"/>
    <p:sldId id="9986" r:id="rId73"/>
    <p:sldId id="9987" r:id="rId74"/>
    <p:sldId id="9988" r:id="rId75"/>
    <p:sldId id="9989" r:id="rId76"/>
    <p:sldId id="9990" r:id="rId77"/>
    <p:sldId id="9991" r:id="rId78"/>
    <p:sldId id="9902" r:id="rId79"/>
    <p:sldId id="9934" r:id="rId80"/>
    <p:sldId id="9935" r:id="rId81"/>
    <p:sldId id="9936" r:id="rId82"/>
    <p:sldId id="9992" r:id="rId83"/>
    <p:sldId id="9938" r:id="rId84"/>
    <p:sldId id="9993" r:id="rId85"/>
    <p:sldId id="9901" r:id="rId86"/>
    <p:sldId id="9998" r:id="rId87"/>
    <p:sldId id="9940" r:id="rId88"/>
    <p:sldId id="9941" r:id="rId89"/>
    <p:sldId id="9942" r:id="rId90"/>
    <p:sldId id="9943" r:id="rId91"/>
    <p:sldId id="9944" r:id="rId92"/>
    <p:sldId id="9945" r:id="rId93"/>
    <p:sldId id="9946" r:id="rId94"/>
    <p:sldId id="9947" r:id="rId95"/>
    <p:sldId id="9999" r:id="rId96"/>
    <p:sldId id="9948" r:id="rId97"/>
    <p:sldId id="9949" r:id="rId98"/>
    <p:sldId id="9950" r:id="rId99"/>
    <p:sldId id="9951" r:id="rId100"/>
    <p:sldId id="9952" r:id="rId101"/>
    <p:sldId id="9953" r:id="rId102"/>
    <p:sldId id="9954" r:id="rId103"/>
    <p:sldId id="9955" r:id="rId104"/>
    <p:sldId id="10000" r:id="rId105"/>
  </p:sldIdLst>
  <p:sldSz cx="6858000" cy="514826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30" autoAdjust="0"/>
    <p:restoredTop sz="94661" autoAdjust="0"/>
  </p:normalViewPr>
  <p:slideViewPr>
    <p:cSldViewPr>
      <p:cViewPr>
        <p:scale>
          <a:sx n="150" d="100"/>
          <a:sy n="150" d="100"/>
        </p:scale>
        <p:origin x="2604" y="690"/>
      </p:cViewPr>
      <p:guideLst>
        <p:guide orient="horz" pos="1622"/>
        <p:guide pos="2160"/>
      </p:guideLst>
    </p:cSldViewPr>
  </p:slideViewPr>
  <p:outlineViewPr>
    <p:cViewPr>
      <p:scale>
        <a:sx n="33" d="100"/>
        <a:sy n="33" d="100"/>
      </p:scale>
      <p:origin x="0" y="4898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4.xml"/><Relationship Id="rId21" Type="http://schemas.openxmlformats.org/officeDocument/2006/relationships/slideMaster" Target="slideMasters/slideMaster21.xml"/><Relationship Id="rId42" Type="http://schemas.openxmlformats.org/officeDocument/2006/relationships/slide" Target="slides/slide20.xml"/><Relationship Id="rId47" Type="http://schemas.openxmlformats.org/officeDocument/2006/relationships/slide" Target="slides/slide25.xml"/><Relationship Id="rId63" Type="http://schemas.openxmlformats.org/officeDocument/2006/relationships/slide" Target="slides/slide41.xml"/><Relationship Id="rId68" Type="http://schemas.openxmlformats.org/officeDocument/2006/relationships/slide" Target="slides/slide46.xml"/><Relationship Id="rId84" Type="http://schemas.openxmlformats.org/officeDocument/2006/relationships/slide" Target="slides/slide62.xml"/><Relationship Id="rId89"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7.xml"/><Relationship Id="rId107" Type="http://schemas.openxmlformats.org/officeDocument/2006/relationships/presProps" Target="presProps.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66" Type="http://schemas.openxmlformats.org/officeDocument/2006/relationships/slide" Target="slides/slide44.xml"/><Relationship Id="rId74" Type="http://schemas.openxmlformats.org/officeDocument/2006/relationships/slide" Target="slides/slide52.xml"/><Relationship Id="rId79" Type="http://schemas.openxmlformats.org/officeDocument/2006/relationships/slide" Target="slides/slide57.xml"/><Relationship Id="rId87" Type="http://schemas.openxmlformats.org/officeDocument/2006/relationships/slide" Target="slides/slide65.xml"/><Relationship Id="rId102" Type="http://schemas.openxmlformats.org/officeDocument/2006/relationships/slide" Target="slides/slide80.xml"/><Relationship Id="rId110"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39.xml"/><Relationship Id="rId82" Type="http://schemas.openxmlformats.org/officeDocument/2006/relationships/slide" Target="slides/slide60.xml"/><Relationship Id="rId90" Type="http://schemas.openxmlformats.org/officeDocument/2006/relationships/slide" Target="slides/slide68.xml"/><Relationship Id="rId95" Type="http://schemas.openxmlformats.org/officeDocument/2006/relationships/slide" Target="slides/slide73.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slide" Target="slides/slide47.xml"/><Relationship Id="rId77" Type="http://schemas.openxmlformats.org/officeDocument/2006/relationships/slide" Target="slides/slide55.xml"/><Relationship Id="rId100" Type="http://schemas.openxmlformats.org/officeDocument/2006/relationships/slide" Target="slides/slide78.xml"/><Relationship Id="rId105" Type="http://schemas.openxmlformats.org/officeDocument/2006/relationships/slide" Target="slides/slide83.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slide" Target="slides/slide50.xml"/><Relationship Id="rId80" Type="http://schemas.openxmlformats.org/officeDocument/2006/relationships/slide" Target="slides/slide58.xml"/><Relationship Id="rId85" Type="http://schemas.openxmlformats.org/officeDocument/2006/relationships/slide" Target="slides/slide63.xml"/><Relationship Id="rId93" Type="http://schemas.openxmlformats.org/officeDocument/2006/relationships/slide" Target="slides/slide71.xml"/><Relationship Id="rId98" Type="http://schemas.openxmlformats.org/officeDocument/2006/relationships/slide" Target="slides/slide7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slide" Target="slides/slide45.xml"/><Relationship Id="rId103" Type="http://schemas.openxmlformats.org/officeDocument/2006/relationships/slide" Target="slides/slide81.xml"/><Relationship Id="rId108"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slide" Target="slides/slide48.xml"/><Relationship Id="rId75" Type="http://schemas.openxmlformats.org/officeDocument/2006/relationships/slide" Target="slides/slide53.xml"/><Relationship Id="rId83" Type="http://schemas.openxmlformats.org/officeDocument/2006/relationships/slide" Target="slides/slide61.xml"/><Relationship Id="rId88" Type="http://schemas.openxmlformats.org/officeDocument/2006/relationships/slide" Target="slides/slide66.xml"/><Relationship Id="rId91" Type="http://schemas.openxmlformats.org/officeDocument/2006/relationships/slide" Target="slides/slide69.xml"/><Relationship Id="rId96"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106"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slide" Target="slides/slide51.xml"/><Relationship Id="rId78" Type="http://schemas.openxmlformats.org/officeDocument/2006/relationships/slide" Target="slides/slide56.xml"/><Relationship Id="rId81" Type="http://schemas.openxmlformats.org/officeDocument/2006/relationships/slide" Target="slides/slide59.xml"/><Relationship Id="rId86" Type="http://schemas.openxmlformats.org/officeDocument/2006/relationships/slide" Target="slides/slide64.xml"/><Relationship Id="rId94" Type="http://schemas.openxmlformats.org/officeDocument/2006/relationships/slide" Target="slides/slide72.xml"/><Relationship Id="rId99" Type="http://schemas.openxmlformats.org/officeDocument/2006/relationships/slide" Target="slides/slide77.xml"/><Relationship Id="rId101" Type="http://schemas.openxmlformats.org/officeDocument/2006/relationships/slide" Target="slides/slide7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7.xml"/><Relationship Id="rId109" Type="http://schemas.openxmlformats.org/officeDocument/2006/relationships/theme" Target="theme/theme1.xml"/><Relationship Id="rId34" Type="http://schemas.openxmlformats.org/officeDocument/2006/relationships/slide" Target="slides/slide12.xml"/><Relationship Id="rId50" Type="http://schemas.openxmlformats.org/officeDocument/2006/relationships/slide" Target="slides/slide28.xml"/><Relationship Id="rId55" Type="http://schemas.openxmlformats.org/officeDocument/2006/relationships/slide" Target="slides/slide33.xml"/><Relationship Id="rId76" Type="http://schemas.openxmlformats.org/officeDocument/2006/relationships/slide" Target="slides/slide54.xml"/><Relationship Id="rId97" Type="http://schemas.openxmlformats.org/officeDocument/2006/relationships/slide" Target="slides/slide75.xml"/><Relationship Id="rId104" Type="http://schemas.openxmlformats.org/officeDocument/2006/relationships/slide" Target="slides/slide82.xml"/><Relationship Id="rId7" Type="http://schemas.openxmlformats.org/officeDocument/2006/relationships/slideMaster" Target="slideMasters/slideMaster7.xml"/><Relationship Id="rId71" Type="http://schemas.openxmlformats.org/officeDocument/2006/relationships/slide" Target="slides/slide49.xml"/><Relationship Id="rId92"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4/27/2026</a:t>
            </a:fld>
            <a:endParaRPr lang="en-US"/>
          </a:p>
        </p:txBody>
      </p:sp>
      <p:sp>
        <p:nvSpPr>
          <p:cNvPr id="4" name="Slide Image Placeholder 3"/>
          <p:cNvSpPr>
            <a:spLocks noGrp="1" noRot="1" noChangeAspect="1"/>
          </p:cNvSpPr>
          <p:nvPr>
            <p:ph type="sldImg" idx="2"/>
          </p:nvPr>
        </p:nvSpPr>
        <p:spPr>
          <a:xfrm>
            <a:off x="1144588" y="685800"/>
            <a:ext cx="4568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00097"/>
            <a:ext cx="5829300" cy="1102745"/>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342875" indent="0" algn="ctr">
              <a:buNone/>
              <a:defRPr/>
            </a:lvl2pPr>
            <a:lvl3pPr marL="685750" indent="0" algn="ctr">
              <a:buNone/>
              <a:defRPr/>
            </a:lvl3pPr>
            <a:lvl4pPr marL="1028624" indent="0" algn="ctr">
              <a:buNone/>
              <a:defRPr/>
            </a:lvl4pPr>
            <a:lvl5pPr marL="1371498" indent="0" algn="ctr">
              <a:buNone/>
              <a:defRPr/>
            </a:lvl5pPr>
            <a:lvl6pPr marL="1714372" indent="0" algn="ctr">
              <a:buNone/>
              <a:defRPr/>
            </a:lvl6pPr>
            <a:lvl7pPr marL="2057246" indent="0" algn="ctr">
              <a:buNone/>
              <a:defRPr/>
            </a:lvl7pPr>
            <a:lvl8pPr marL="2400120" indent="0" algn="ctr">
              <a:buNone/>
              <a:defRPr/>
            </a:lvl8pPr>
            <a:lvl9pPr marL="274299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27/04/2026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7781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27/04/2026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86439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6"/>
            <a:ext cx="5829300" cy="1023297"/>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1659"/>
            <a:ext cx="5829300" cy="1126579"/>
          </a:xfrm>
        </p:spPr>
        <p:txBody>
          <a:bodyPr anchor="b"/>
          <a:lstStyle>
            <a:lvl1pPr marL="0" indent="0">
              <a:buNone/>
              <a:defRPr sz="1500"/>
            </a:lvl1pPr>
            <a:lvl2pPr marL="342875" indent="0">
              <a:buNone/>
              <a:defRPr sz="1350"/>
            </a:lvl2pPr>
            <a:lvl3pPr marL="685750" indent="0">
              <a:buNone/>
              <a:defRPr sz="1200"/>
            </a:lvl3pPr>
            <a:lvl4pPr marL="1028624" indent="0">
              <a:buNone/>
              <a:defRPr sz="1050"/>
            </a:lvl4pPr>
            <a:lvl5pPr marL="1371498" indent="0">
              <a:buNone/>
              <a:defRPr sz="1050"/>
            </a:lvl5pPr>
            <a:lvl6pPr marL="1714372" indent="0">
              <a:buNone/>
              <a:defRPr sz="1050"/>
            </a:lvl6pPr>
            <a:lvl7pPr marL="2057246" indent="0">
              <a:buNone/>
              <a:defRPr sz="1050"/>
            </a:lvl7pPr>
            <a:lvl8pPr marL="2400120" indent="0">
              <a:buNone/>
              <a:defRPr sz="1050"/>
            </a:lvl8pPr>
            <a:lvl9pPr marL="2742995"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27/04/2026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449739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5"/>
            <a:ext cx="3028950" cy="339721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5"/>
            <a:ext cx="3028950" cy="339721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27/04/2026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740130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004"/>
            <a:ext cx="3030141" cy="481457"/>
          </a:xfrm>
        </p:spPr>
        <p:txBody>
          <a:bodyPr anchor="b"/>
          <a:lstStyle>
            <a:lvl1pPr marL="0" indent="0">
              <a:buNone/>
              <a:defRPr sz="1800" b="1"/>
            </a:lvl1pPr>
            <a:lvl2pPr marL="342875" indent="0">
              <a:buNone/>
              <a:defRPr sz="1500" b="1"/>
            </a:lvl2pPr>
            <a:lvl3pPr marL="685750" indent="0">
              <a:buNone/>
              <a:defRPr sz="1350" b="1"/>
            </a:lvl3pPr>
            <a:lvl4pPr marL="1028624" indent="0">
              <a:buNone/>
              <a:defRPr sz="1200" b="1"/>
            </a:lvl4pPr>
            <a:lvl5pPr marL="1371498" indent="0">
              <a:buNone/>
              <a:defRPr sz="1200" b="1"/>
            </a:lvl5pPr>
            <a:lvl6pPr marL="1714372"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3463"/>
            <a:ext cx="3030141" cy="296501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2" y="1152004"/>
            <a:ext cx="3031331" cy="481457"/>
          </a:xfrm>
        </p:spPr>
        <p:txBody>
          <a:bodyPr anchor="b"/>
          <a:lstStyle>
            <a:lvl1pPr marL="0" indent="0">
              <a:buNone/>
              <a:defRPr sz="1800" b="1"/>
            </a:lvl1pPr>
            <a:lvl2pPr marL="342875" indent="0">
              <a:buNone/>
              <a:defRPr sz="1500" b="1"/>
            </a:lvl2pPr>
            <a:lvl3pPr marL="685750" indent="0">
              <a:buNone/>
              <a:defRPr sz="1350" b="1"/>
            </a:lvl3pPr>
            <a:lvl4pPr marL="1028624" indent="0">
              <a:buNone/>
              <a:defRPr sz="1200" b="1"/>
            </a:lvl4pPr>
            <a:lvl5pPr marL="1371498" indent="0">
              <a:buNone/>
              <a:defRPr sz="1200" b="1"/>
            </a:lvl5pPr>
            <a:lvl6pPr marL="1714372"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2" y="1633463"/>
            <a:ext cx="3031331" cy="296501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27/04/2026</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669827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27/04/2026</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807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27/04/2026</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683486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2" y="204981"/>
            <a:ext cx="2256235" cy="872344"/>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81"/>
            <a:ext cx="3833813" cy="439350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2" y="1077322"/>
            <a:ext cx="2256235" cy="3521158"/>
          </a:xfrm>
        </p:spPr>
        <p:txBody>
          <a:bodyPr/>
          <a:lstStyle>
            <a:lvl1pPr marL="0" indent="0">
              <a:buNone/>
              <a:defRPr sz="1050"/>
            </a:lvl1pPr>
            <a:lvl2pPr marL="342875" indent="0">
              <a:buNone/>
              <a:defRPr sz="900"/>
            </a:lvl2pPr>
            <a:lvl3pPr marL="685750" indent="0">
              <a:buNone/>
              <a:defRPr sz="750"/>
            </a:lvl3pPr>
            <a:lvl4pPr marL="1028624" indent="0">
              <a:buNone/>
              <a:defRPr sz="675"/>
            </a:lvl4pPr>
            <a:lvl5pPr marL="1371498" indent="0">
              <a:buNone/>
              <a:defRPr sz="675"/>
            </a:lvl5pPr>
            <a:lvl6pPr marL="1714372" indent="0">
              <a:buNone/>
              <a:defRPr sz="675"/>
            </a:lvl6pPr>
            <a:lvl7pPr marL="2057246" indent="0">
              <a:buNone/>
              <a:defRPr sz="675"/>
            </a:lvl7pPr>
            <a:lvl8pPr marL="2400120" indent="0">
              <a:buNone/>
              <a:defRPr sz="675"/>
            </a:lvl8pPr>
            <a:lvl9pPr marL="2742995"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27/04/2026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179570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5"/>
            <a:ext cx="4114800" cy="42584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801"/>
            <a:ext cx="4114800" cy="3088958"/>
          </a:xfrm>
        </p:spPr>
        <p:txBody>
          <a:bodyPr/>
          <a:lstStyle>
            <a:lvl1pPr marL="0" indent="0">
              <a:buNone/>
              <a:defRPr sz="2400"/>
            </a:lvl1pPr>
            <a:lvl2pPr marL="342875" indent="0">
              <a:buNone/>
              <a:defRPr sz="2100"/>
            </a:lvl2pPr>
            <a:lvl3pPr marL="685750" indent="0">
              <a:buNone/>
              <a:defRPr sz="1800"/>
            </a:lvl3pPr>
            <a:lvl4pPr marL="1028624" indent="0">
              <a:buNone/>
              <a:defRPr sz="1500"/>
            </a:lvl4pPr>
            <a:lvl5pPr marL="1371498" indent="0">
              <a:buNone/>
              <a:defRPr sz="1500"/>
            </a:lvl5pPr>
            <a:lvl6pPr marL="1714372" indent="0">
              <a:buNone/>
              <a:defRPr sz="1500"/>
            </a:lvl6pPr>
            <a:lvl7pPr marL="2057246" indent="0">
              <a:buNone/>
              <a:defRPr sz="1500"/>
            </a:lvl7pPr>
            <a:lvl8pPr marL="2400120" indent="0">
              <a:buNone/>
              <a:defRPr sz="1500"/>
            </a:lvl8pPr>
            <a:lvl9pPr marL="2742995" indent="0">
              <a:buNone/>
              <a:defRPr sz="1500"/>
            </a:lvl9pPr>
          </a:lstStyle>
          <a:p>
            <a:pPr lvl="0"/>
            <a:endParaRPr lang="en-US" noProof="0"/>
          </a:p>
        </p:txBody>
      </p:sp>
      <p:sp>
        <p:nvSpPr>
          <p:cNvPr id="4" name="Text Placeholder 3"/>
          <p:cNvSpPr>
            <a:spLocks noGrp="1"/>
          </p:cNvSpPr>
          <p:nvPr>
            <p:ph type="body" sz="half" idx="2"/>
          </p:nvPr>
        </p:nvSpPr>
        <p:spPr>
          <a:xfrm>
            <a:off x="1344216" y="4029629"/>
            <a:ext cx="4114800" cy="603809"/>
          </a:xfrm>
        </p:spPr>
        <p:txBody>
          <a:bodyPr/>
          <a:lstStyle>
            <a:lvl1pPr marL="0" indent="0">
              <a:buNone/>
              <a:defRPr sz="1050"/>
            </a:lvl1pPr>
            <a:lvl2pPr marL="342875" indent="0">
              <a:buNone/>
              <a:defRPr sz="900"/>
            </a:lvl2pPr>
            <a:lvl3pPr marL="685750" indent="0">
              <a:buNone/>
              <a:defRPr sz="750"/>
            </a:lvl3pPr>
            <a:lvl4pPr marL="1028624" indent="0">
              <a:buNone/>
              <a:defRPr sz="675"/>
            </a:lvl4pPr>
            <a:lvl5pPr marL="1371498" indent="0">
              <a:buNone/>
              <a:defRPr sz="675"/>
            </a:lvl5pPr>
            <a:lvl6pPr marL="1714372" indent="0">
              <a:buNone/>
              <a:defRPr sz="675"/>
            </a:lvl6pPr>
            <a:lvl7pPr marL="2057246" indent="0">
              <a:buNone/>
              <a:defRPr sz="675"/>
            </a:lvl7pPr>
            <a:lvl8pPr marL="2400120" indent="0">
              <a:buNone/>
              <a:defRPr sz="675"/>
            </a:lvl8pPr>
            <a:lvl9pPr marL="2742995"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27/04/2026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14103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27/04/2026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98111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568"/>
            <a:ext cx="1543050" cy="43919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568"/>
            <a:ext cx="4514850" cy="4391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27/04/2026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781762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00097"/>
            <a:ext cx="5829300" cy="1102745"/>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342875" indent="0" algn="ctr">
              <a:buNone/>
              <a:defRPr/>
            </a:lvl2pPr>
            <a:lvl3pPr marL="685750" indent="0" algn="ctr">
              <a:buNone/>
              <a:defRPr/>
            </a:lvl3pPr>
            <a:lvl4pPr marL="1028624" indent="0" algn="ctr">
              <a:buNone/>
              <a:defRPr/>
            </a:lvl4pPr>
            <a:lvl5pPr marL="1371498" indent="0" algn="ctr">
              <a:buNone/>
              <a:defRPr/>
            </a:lvl5pPr>
            <a:lvl6pPr marL="1714372" indent="0" algn="ctr">
              <a:buNone/>
              <a:defRPr/>
            </a:lvl6pPr>
            <a:lvl7pPr marL="2057246" indent="0" algn="ctr">
              <a:buNone/>
              <a:defRPr/>
            </a:lvl7pPr>
            <a:lvl8pPr marL="2400120" indent="0" algn="ctr">
              <a:buNone/>
              <a:defRPr/>
            </a:lvl8pPr>
            <a:lvl9pPr marL="274299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27/04/2026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820946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27/04/2026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88854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6"/>
            <a:ext cx="5829300" cy="1023297"/>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1659"/>
            <a:ext cx="5829300" cy="1126579"/>
          </a:xfrm>
        </p:spPr>
        <p:txBody>
          <a:bodyPr anchor="b"/>
          <a:lstStyle>
            <a:lvl1pPr marL="0" indent="0">
              <a:buNone/>
              <a:defRPr sz="1500"/>
            </a:lvl1pPr>
            <a:lvl2pPr marL="342875" indent="0">
              <a:buNone/>
              <a:defRPr sz="1350"/>
            </a:lvl2pPr>
            <a:lvl3pPr marL="685750" indent="0">
              <a:buNone/>
              <a:defRPr sz="1200"/>
            </a:lvl3pPr>
            <a:lvl4pPr marL="1028624" indent="0">
              <a:buNone/>
              <a:defRPr sz="1050"/>
            </a:lvl4pPr>
            <a:lvl5pPr marL="1371498" indent="0">
              <a:buNone/>
              <a:defRPr sz="1050"/>
            </a:lvl5pPr>
            <a:lvl6pPr marL="1714372" indent="0">
              <a:buNone/>
              <a:defRPr sz="1050"/>
            </a:lvl6pPr>
            <a:lvl7pPr marL="2057246" indent="0">
              <a:buNone/>
              <a:defRPr sz="1050"/>
            </a:lvl7pPr>
            <a:lvl8pPr marL="2400120" indent="0">
              <a:buNone/>
              <a:defRPr sz="1050"/>
            </a:lvl8pPr>
            <a:lvl9pPr marL="2742995"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27/04/2026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456812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5"/>
            <a:ext cx="3028950" cy="339721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5"/>
            <a:ext cx="3028950" cy="339721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27/04/2026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908928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004"/>
            <a:ext cx="3030141" cy="481457"/>
          </a:xfrm>
        </p:spPr>
        <p:txBody>
          <a:bodyPr anchor="b"/>
          <a:lstStyle>
            <a:lvl1pPr marL="0" indent="0">
              <a:buNone/>
              <a:defRPr sz="1800" b="1"/>
            </a:lvl1pPr>
            <a:lvl2pPr marL="342875" indent="0">
              <a:buNone/>
              <a:defRPr sz="1500" b="1"/>
            </a:lvl2pPr>
            <a:lvl3pPr marL="685750" indent="0">
              <a:buNone/>
              <a:defRPr sz="1350" b="1"/>
            </a:lvl3pPr>
            <a:lvl4pPr marL="1028624" indent="0">
              <a:buNone/>
              <a:defRPr sz="1200" b="1"/>
            </a:lvl4pPr>
            <a:lvl5pPr marL="1371498" indent="0">
              <a:buNone/>
              <a:defRPr sz="1200" b="1"/>
            </a:lvl5pPr>
            <a:lvl6pPr marL="1714372"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3463"/>
            <a:ext cx="3030141" cy="296501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2" y="1152004"/>
            <a:ext cx="3031331" cy="481457"/>
          </a:xfrm>
        </p:spPr>
        <p:txBody>
          <a:bodyPr anchor="b"/>
          <a:lstStyle>
            <a:lvl1pPr marL="0" indent="0">
              <a:buNone/>
              <a:defRPr sz="1800" b="1"/>
            </a:lvl1pPr>
            <a:lvl2pPr marL="342875" indent="0">
              <a:buNone/>
              <a:defRPr sz="1500" b="1"/>
            </a:lvl2pPr>
            <a:lvl3pPr marL="685750" indent="0">
              <a:buNone/>
              <a:defRPr sz="1350" b="1"/>
            </a:lvl3pPr>
            <a:lvl4pPr marL="1028624" indent="0">
              <a:buNone/>
              <a:defRPr sz="1200" b="1"/>
            </a:lvl4pPr>
            <a:lvl5pPr marL="1371498" indent="0">
              <a:buNone/>
              <a:defRPr sz="1200" b="1"/>
            </a:lvl5pPr>
            <a:lvl6pPr marL="1714372"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2" y="1633463"/>
            <a:ext cx="3031331" cy="296501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27/04/2026</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0144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27/04/2026</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543976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27/04/2026</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847191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2" y="204981"/>
            <a:ext cx="2256235" cy="872344"/>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81"/>
            <a:ext cx="3833813" cy="439350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2" y="1077322"/>
            <a:ext cx="2256235" cy="3521158"/>
          </a:xfrm>
        </p:spPr>
        <p:txBody>
          <a:bodyPr/>
          <a:lstStyle>
            <a:lvl1pPr marL="0" indent="0">
              <a:buNone/>
              <a:defRPr sz="1050"/>
            </a:lvl1pPr>
            <a:lvl2pPr marL="342875" indent="0">
              <a:buNone/>
              <a:defRPr sz="900"/>
            </a:lvl2pPr>
            <a:lvl3pPr marL="685750" indent="0">
              <a:buNone/>
              <a:defRPr sz="750"/>
            </a:lvl3pPr>
            <a:lvl4pPr marL="1028624" indent="0">
              <a:buNone/>
              <a:defRPr sz="675"/>
            </a:lvl4pPr>
            <a:lvl5pPr marL="1371498" indent="0">
              <a:buNone/>
              <a:defRPr sz="675"/>
            </a:lvl5pPr>
            <a:lvl6pPr marL="1714372" indent="0">
              <a:buNone/>
              <a:defRPr sz="675"/>
            </a:lvl6pPr>
            <a:lvl7pPr marL="2057246" indent="0">
              <a:buNone/>
              <a:defRPr sz="675"/>
            </a:lvl7pPr>
            <a:lvl8pPr marL="2400120" indent="0">
              <a:buNone/>
              <a:defRPr sz="675"/>
            </a:lvl8pPr>
            <a:lvl9pPr marL="2742995"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27/04/2026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718077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5"/>
            <a:ext cx="4114800" cy="42584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801"/>
            <a:ext cx="4114800" cy="3088958"/>
          </a:xfrm>
        </p:spPr>
        <p:txBody>
          <a:bodyPr/>
          <a:lstStyle>
            <a:lvl1pPr marL="0" indent="0">
              <a:buNone/>
              <a:defRPr sz="2400"/>
            </a:lvl1pPr>
            <a:lvl2pPr marL="342875" indent="0">
              <a:buNone/>
              <a:defRPr sz="2100"/>
            </a:lvl2pPr>
            <a:lvl3pPr marL="685750" indent="0">
              <a:buNone/>
              <a:defRPr sz="1800"/>
            </a:lvl3pPr>
            <a:lvl4pPr marL="1028624" indent="0">
              <a:buNone/>
              <a:defRPr sz="1500"/>
            </a:lvl4pPr>
            <a:lvl5pPr marL="1371498" indent="0">
              <a:buNone/>
              <a:defRPr sz="1500"/>
            </a:lvl5pPr>
            <a:lvl6pPr marL="1714372" indent="0">
              <a:buNone/>
              <a:defRPr sz="1500"/>
            </a:lvl6pPr>
            <a:lvl7pPr marL="2057246" indent="0">
              <a:buNone/>
              <a:defRPr sz="1500"/>
            </a:lvl7pPr>
            <a:lvl8pPr marL="2400120" indent="0">
              <a:buNone/>
              <a:defRPr sz="1500"/>
            </a:lvl8pPr>
            <a:lvl9pPr marL="2742995" indent="0">
              <a:buNone/>
              <a:defRPr sz="1500"/>
            </a:lvl9pPr>
          </a:lstStyle>
          <a:p>
            <a:pPr lvl="0"/>
            <a:endParaRPr lang="en-US" noProof="0"/>
          </a:p>
        </p:txBody>
      </p:sp>
      <p:sp>
        <p:nvSpPr>
          <p:cNvPr id="4" name="Text Placeholder 3"/>
          <p:cNvSpPr>
            <a:spLocks noGrp="1"/>
          </p:cNvSpPr>
          <p:nvPr>
            <p:ph type="body" sz="half" idx="2"/>
          </p:nvPr>
        </p:nvSpPr>
        <p:spPr>
          <a:xfrm>
            <a:off x="1344216" y="4029629"/>
            <a:ext cx="4114800" cy="603809"/>
          </a:xfrm>
        </p:spPr>
        <p:txBody>
          <a:bodyPr/>
          <a:lstStyle>
            <a:lvl1pPr marL="0" indent="0">
              <a:buNone/>
              <a:defRPr sz="1050"/>
            </a:lvl1pPr>
            <a:lvl2pPr marL="342875" indent="0">
              <a:buNone/>
              <a:defRPr sz="900"/>
            </a:lvl2pPr>
            <a:lvl3pPr marL="685750" indent="0">
              <a:buNone/>
              <a:defRPr sz="750"/>
            </a:lvl3pPr>
            <a:lvl4pPr marL="1028624" indent="0">
              <a:buNone/>
              <a:defRPr sz="675"/>
            </a:lvl4pPr>
            <a:lvl5pPr marL="1371498" indent="0">
              <a:buNone/>
              <a:defRPr sz="675"/>
            </a:lvl5pPr>
            <a:lvl6pPr marL="1714372" indent="0">
              <a:buNone/>
              <a:defRPr sz="675"/>
            </a:lvl6pPr>
            <a:lvl7pPr marL="2057246" indent="0">
              <a:buNone/>
              <a:defRPr sz="675"/>
            </a:lvl7pPr>
            <a:lvl8pPr marL="2400120" indent="0">
              <a:buNone/>
              <a:defRPr sz="675"/>
            </a:lvl8pPr>
            <a:lvl9pPr marL="2742995"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27/04/2026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835441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27/04/2026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967647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568"/>
            <a:ext cx="1543050" cy="43919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568"/>
            <a:ext cx="4514850" cy="4391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27/04/2026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901325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00097"/>
            <a:ext cx="5829300" cy="1102745"/>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342875" indent="0" algn="ctr">
              <a:buNone/>
              <a:defRPr/>
            </a:lvl2pPr>
            <a:lvl3pPr marL="685750" indent="0" algn="ctr">
              <a:buNone/>
              <a:defRPr/>
            </a:lvl3pPr>
            <a:lvl4pPr marL="1028624" indent="0" algn="ctr">
              <a:buNone/>
              <a:defRPr/>
            </a:lvl4pPr>
            <a:lvl5pPr marL="1371498" indent="0" algn="ctr">
              <a:buNone/>
              <a:defRPr/>
            </a:lvl5pPr>
            <a:lvl6pPr marL="1714372" indent="0" algn="ctr">
              <a:buNone/>
              <a:defRPr/>
            </a:lvl6pPr>
            <a:lvl7pPr marL="2057246" indent="0" algn="ctr">
              <a:buNone/>
              <a:defRPr/>
            </a:lvl7pPr>
            <a:lvl8pPr marL="2400120" indent="0" algn="ctr">
              <a:buNone/>
              <a:defRPr/>
            </a:lvl8pPr>
            <a:lvl9pPr marL="274299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27/04/2026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57473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27/04/2026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852065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6"/>
            <a:ext cx="5829300" cy="1023297"/>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1659"/>
            <a:ext cx="5829300" cy="1126579"/>
          </a:xfrm>
        </p:spPr>
        <p:txBody>
          <a:bodyPr anchor="b"/>
          <a:lstStyle>
            <a:lvl1pPr marL="0" indent="0">
              <a:buNone/>
              <a:defRPr sz="1500"/>
            </a:lvl1pPr>
            <a:lvl2pPr marL="342875" indent="0">
              <a:buNone/>
              <a:defRPr sz="1350"/>
            </a:lvl2pPr>
            <a:lvl3pPr marL="685750" indent="0">
              <a:buNone/>
              <a:defRPr sz="1200"/>
            </a:lvl3pPr>
            <a:lvl4pPr marL="1028624" indent="0">
              <a:buNone/>
              <a:defRPr sz="1050"/>
            </a:lvl4pPr>
            <a:lvl5pPr marL="1371498" indent="0">
              <a:buNone/>
              <a:defRPr sz="1050"/>
            </a:lvl5pPr>
            <a:lvl6pPr marL="1714372" indent="0">
              <a:buNone/>
              <a:defRPr sz="1050"/>
            </a:lvl6pPr>
            <a:lvl7pPr marL="2057246" indent="0">
              <a:buNone/>
              <a:defRPr sz="1050"/>
            </a:lvl7pPr>
            <a:lvl8pPr marL="2400120" indent="0">
              <a:buNone/>
              <a:defRPr sz="1050"/>
            </a:lvl8pPr>
            <a:lvl9pPr marL="2742995"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27/04/2026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87033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5"/>
            <a:ext cx="3028950" cy="339721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5"/>
            <a:ext cx="3028950" cy="339721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27/04/2026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6820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004"/>
            <a:ext cx="3030141" cy="481457"/>
          </a:xfrm>
        </p:spPr>
        <p:txBody>
          <a:bodyPr anchor="b"/>
          <a:lstStyle>
            <a:lvl1pPr marL="0" indent="0">
              <a:buNone/>
              <a:defRPr sz="1800" b="1"/>
            </a:lvl1pPr>
            <a:lvl2pPr marL="342875" indent="0">
              <a:buNone/>
              <a:defRPr sz="1500" b="1"/>
            </a:lvl2pPr>
            <a:lvl3pPr marL="685750" indent="0">
              <a:buNone/>
              <a:defRPr sz="1350" b="1"/>
            </a:lvl3pPr>
            <a:lvl4pPr marL="1028624" indent="0">
              <a:buNone/>
              <a:defRPr sz="1200" b="1"/>
            </a:lvl4pPr>
            <a:lvl5pPr marL="1371498" indent="0">
              <a:buNone/>
              <a:defRPr sz="1200" b="1"/>
            </a:lvl5pPr>
            <a:lvl6pPr marL="1714372"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3463"/>
            <a:ext cx="3030141" cy="296501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2" y="1152004"/>
            <a:ext cx="3031331" cy="481457"/>
          </a:xfrm>
        </p:spPr>
        <p:txBody>
          <a:bodyPr anchor="b"/>
          <a:lstStyle>
            <a:lvl1pPr marL="0" indent="0">
              <a:buNone/>
              <a:defRPr sz="1800" b="1"/>
            </a:lvl1pPr>
            <a:lvl2pPr marL="342875" indent="0">
              <a:buNone/>
              <a:defRPr sz="1500" b="1"/>
            </a:lvl2pPr>
            <a:lvl3pPr marL="685750" indent="0">
              <a:buNone/>
              <a:defRPr sz="1350" b="1"/>
            </a:lvl3pPr>
            <a:lvl4pPr marL="1028624" indent="0">
              <a:buNone/>
              <a:defRPr sz="1200" b="1"/>
            </a:lvl4pPr>
            <a:lvl5pPr marL="1371498" indent="0">
              <a:buNone/>
              <a:defRPr sz="1200" b="1"/>
            </a:lvl5pPr>
            <a:lvl6pPr marL="1714372"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2" y="1633463"/>
            <a:ext cx="3031331" cy="296501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27/04/2026</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684941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27/04/2026</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505478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27/04/2026</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671712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2" y="204981"/>
            <a:ext cx="2256235" cy="872344"/>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81"/>
            <a:ext cx="3833813" cy="439350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2" y="1077322"/>
            <a:ext cx="2256235" cy="3521158"/>
          </a:xfrm>
        </p:spPr>
        <p:txBody>
          <a:bodyPr/>
          <a:lstStyle>
            <a:lvl1pPr marL="0" indent="0">
              <a:buNone/>
              <a:defRPr sz="1050"/>
            </a:lvl1pPr>
            <a:lvl2pPr marL="342875" indent="0">
              <a:buNone/>
              <a:defRPr sz="900"/>
            </a:lvl2pPr>
            <a:lvl3pPr marL="685750" indent="0">
              <a:buNone/>
              <a:defRPr sz="750"/>
            </a:lvl3pPr>
            <a:lvl4pPr marL="1028624" indent="0">
              <a:buNone/>
              <a:defRPr sz="675"/>
            </a:lvl4pPr>
            <a:lvl5pPr marL="1371498" indent="0">
              <a:buNone/>
              <a:defRPr sz="675"/>
            </a:lvl5pPr>
            <a:lvl6pPr marL="1714372" indent="0">
              <a:buNone/>
              <a:defRPr sz="675"/>
            </a:lvl6pPr>
            <a:lvl7pPr marL="2057246" indent="0">
              <a:buNone/>
              <a:defRPr sz="675"/>
            </a:lvl7pPr>
            <a:lvl8pPr marL="2400120" indent="0">
              <a:buNone/>
              <a:defRPr sz="675"/>
            </a:lvl8pPr>
            <a:lvl9pPr marL="2742995"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27/04/2026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033754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5"/>
            <a:ext cx="4114800" cy="42584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801"/>
            <a:ext cx="4114800" cy="3088958"/>
          </a:xfrm>
        </p:spPr>
        <p:txBody>
          <a:bodyPr/>
          <a:lstStyle>
            <a:lvl1pPr marL="0" indent="0">
              <a:buNone/>
              <a:defRPr sz="2400"/>
            </a:lvl1pPr>
            <a:lvl2pPr marL="342875" indent="0">
              <a:buNone/>
              <a:defRPr sz="2100"/>
            </a:lvl2pPr>
            <a:lvl3pPr marL="685750" indent="0">
              <a:buNone/>
              <a:defRPr sz="1800"/>
            </a:lvl3pPr>
            <a:lvl4pPr marL="1028624" indent="0">
              <a:buNone/>
              <a:defRPr sz="1500"/>
            </a:lvl4pPr>
            <a:lvl5pPr marL="1371498" indent="0">
              <a:buNone/>
              <a:defRPr sz="1500"/>
            </a:lvl5pPr>
            <a:lvl6pPr marL="1714372" indent="0">
              <a:buNone/>
              <a:defRPr sz="1500"/>
            </a:lvl6pPr>
            <a:lvl7pPr marL="2057246" indent="0">
              <a:buNone/>
              <a:defRPr sz="1500"/>
            </a:lvl7pPr>
            <a:lvl8pPr marL="2400120" indent="0">
              <a:buNone/>
              <a:defRPr sz="1500"/>
            </a:lvl8pPr>
            <a:lvl9pPr marL="2742995" indent="0">
              <a:buNone/>
              <a:defRPr sz="1500"/>
            </a:lvl9pPr>
          </a:lstStyle>
          <a:p>
            <a:pPr lvl="0"/>
            <a:endParaRPr lang="en-US" noProof="0"/>
          </a:p>
        </p:txBody>
      </p:sp>
      <p:sp>
        <p:nvSpPr>
          <p:cNvPr id="4" name="Text Placeholder 3"/>
          <p:cNvSpPr>
            <a:spLocks noGrp="1"/>
          </p:cNvSpPr>
          <p:nvPr>
            <p:ph type="body" sz="half" idx="2"/>
          </p:nvPr>
        </p:nvSpPr>
        <p:spPr>
          <a:xfrm>
            <a:off x="1344216" y="4029629"/>
            <a:ext cx="4114800" cy="603809"/>
          </a:xfrm>
        </p:spPr>
        <p:txBody>
          <a:bodyPr/>
          <a:lstStyle>
            <a:lvl1pPr marL="0" indent="0">
              <a:buNone/>
              <a:defRPr sz="1050"/>
            </a:lvl1pPr>
            <a:lvl2pPr marL="342875" indent="0">
              <a:buNone/>
              <a:defRPr sz="900"/>
            </a:lvl2pPr>
            <a:lvl3pPr marL="685750" indent="0">
              <a:buNone/>
              <a:defRPr sz="750"/>
            </a:lvl3pPr>
            <a:lvl4pPr marL="1028624" indent="0">
              <a:buNone/>
              <a:defRPr sz="675"/>
            </a:lvl4pPr>
            <a:lvl5pPr marL="1371498" indent="0">
              <a:buNone/>
              <a:defRPr sz="675"/>
            </a:lvl5pPr>
            <a:lvl6pPr marL="1714372" indent="0">
              <a:buNone/>
              <a:defRPr sz="675"/>
            </a:lvl6pPr>
            <a:lvl7pPr marL="2057246" indent="0">
              <a:buNone/>
              <a:defRPr sz="675"/>
            </a:lvl7pPr>
            <a:lvl8pPr marL="2400120" indent="0">
              <a:buNone/>
              <a:defRPr sz="675"/>
            </a:lvl8pPr>
            <a:lvl9pPr marL="2742995"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27/04/2026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517119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27/04/2026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853822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568"/>
            <a:ext cx="1543050" cy="43919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568"/>
            <a:ext cx="4514850" cy="4391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27/04/2026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455334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02604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414227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880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238829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448223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832594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972976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17444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035686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744901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660127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73594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554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05878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45892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89859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970386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50053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40410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14132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557528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608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735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55487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05878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45892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89859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970386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50053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40410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14132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557528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6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73594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55487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05878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45892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89859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970386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50053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40410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14132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5575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608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73594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55487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05878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45892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89859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970386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50053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40410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141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557528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608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73594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55487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05878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45892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89859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970386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50053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404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14132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557528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608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73594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55487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05878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45892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89859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970386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500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40410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14132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557528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608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73594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55487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05878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45892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89859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9703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50053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40410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14132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557528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60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21"/>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5"/>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344216" y="4029253"/>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Content Placeholder 2"/>
          <p:cNvSpPr>
            <a:spLocks noGrp="1"/>
          </p:cNvSpPr>
          <p:nvPr>
            <p:ph idx="1"/>
          </p:nvPr>
        </p:nvSpPr>
        <p:spPr>
          <a:xfrm>
            <a:off x="342900" y="1201263"/>
            <a:ext cx="6172200" cy="3397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282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565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121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1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88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707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036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05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762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371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819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21"/>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5"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5"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15"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5000"/>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15" y="1077325"/>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5"/>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53"/>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Content Placeholder 2"/>
          <p:cNvSpPr>
            <a:spLocks noGrp="1"/>
          </p:cNvSpPr>
          <p:nvPr>
            <p:ph idx="1"/>
          </p:nvPr>
        </p:nvSpPr>
        <p:spPr>
          <a:xfrm>
            <a:off x="342900" y="1201263"/>
            <a:ext cx="6172200" cy="3397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3.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t>4/27/2026</a:t>
            </a:fld>
            <a:endParaRPr lang="en-US"/>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206566"/>
            <a:ext cx="6172200" cy="858044"/>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42900" y="1201265"/>
            <a:ext cx="6172200" cy="3397218"/>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342900" y="4689055"/>
            <a:ext cx="1600200" cy="357518"/>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05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27/04/2026</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2343150" y="4689055"/>
            <a:ext cx="2171700" cy="357518"/>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05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4914900" y="4689055"/>
            <a:ext cx="1600200" cy="357518"/>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05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2681754411"/>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cs typeface="Arial" charset="0"/>
        </a:defRPr>
      </a:lvl2pPr>
      <a:lvl3pPr algn="ctr" rtl="0" eaLnBrk="0" fontAlgn="base" hangingPunct="0">
        <a:spcBef>
          <a:spcPct val="0"/>
        </a:spcBef>
        <a:spcAft>
          <a:spcPct val="0"/>
        </a:spcAft>
        <a:defRPr sz="3300">
          <a:solidFill>
            <a:schemeClr val="tx2"/>
          </a:solidFill>
          <a:latin typeface="Arial" charset="0"/>
          <a:cs typeface="Arial" charset="0"/>
        </a:defRPr>
      </a:lvl3pPr>
      <a:lvl4pPr algn="ctr" rtl="0" eaLnBrk="0" fontAlgn="base" hangingPunct="0">
        <a:spcBef>
          <a:spcPct val="0"/>
        </a:spcBef>
        <a:spcAft>
          <a:spcPct val="0"/>
        </a:spcAft>
        <a:defRPr sz="3300">
          <a:solidFill>
            <a:schemeClr val="tx2"/>
          </a:solidFill>
          <a:latin typeface="Arial" charset="0"/>
          <a:cs typeface="Arial" charset="0"/>
        </a:defRPr>
      </a:lvl4pPr>
      <a:lvl5pPr algn="ctr" rtl="0" eaLnBrk="0" fontAlgn="base" hangingPunct="0">
        <a:spcBef>
          <a:spcPct val="0"/>
        </a:spcBef>
        <a:spcAft>
          <a:spcPct val="0"/>
        </a:spcAft>
        <a:defRPr sz="3300">
          <a:solidFill>
            <a:schemeClr val="tx2"/>
          </a:solidFill>
          <a:latin typeface="Arial" charset="0"/>
          <a:cs typeface="Arial" charset="0"/>
        </a:defRPr>
      </a:lvl5pPr>
      <a:lvl6pPr marL="342875" algn="ctr" rtl="0" fontAlgn="base">
        <a:spcBef>
          <a:spcPct val="0"/>
        </a:spcBef>
        <a:spcAft>
          <a:spcPct val="0"/>
        </a:spcAft>
        <a:defRPr sz="3300">
          <a:solidFill>
            <a:schemeClr val="tx2"/>
          </a:solidFill>
          <a:latin typeface="Arial" charset="0"/>
          <a:cs typeface="Arial" charset="0"/>
        </a:defRPr>
      </a:lvl6pPr>
      <a:lvl7pPr marL="685750" algn="ctr" rtl="0" fontAlgn="base">
        <a:spcBef>
          <a:spcPct val="0"/>
        </a:spcBef>
        <a:spcAft>
          <a:spcPct val="0"/>
        </a:spcAft>
        <a:defRPr sz="3300">
          <a:solidFill>
            <a:schemeClr val="tx2"/>
          </a:solidFill>
          <a:latin typeface="Arial" charset="0"/>
          <a:cs typeface="Arial" charset="0"/>
        </a:defRPr>
      </a:lvl7pPr>
      <a:lvl8pPr marL="1028624" algn="ctr" rtl="0" fontAlgn="base">
        <a:spcBef>
          <a:spcPct val="0"/>
        </a:spcBef>
        <a:spcAft>
          <a:spcPct val="0"/>
        </a:spcAft>
        <a:defRPr sz="3300">
          <a:solidFill>
            <a:schemeClr val="tx2"/>
          </a:solidFill>
          <a:latin typeface="Arial" charset="0"/>
          <a:cs typeface="Arial" charset="0"/>
        </a:defRPr>
      </a:lvl8pPr>
      <a:lvl9pPr marL="1371498" algn="ctr" rtl="0" fontAlgn="base">
        <a:spcBef>
          <a:spcPct val="0"/>
        </a:spcBef>
        <a:spcAft>
          <a:spcPct val="0"/>
        </a:spcAft>
        <a:defRPr sz="3300">
          <a:solidFill>
            <a:schemeClr val="tx2"/>
          </a:solidFill>
          <a:latin typeface="Arial" charset="0"/>
          <a:cs typeface="Arial" charset="0"/>
        </a:defRPr>
      </a:lvl9pPr>
    </p:titleStyle>
    <p:bodyStyle>
      <a:lvl1pPr marL="257156" indent="-257156" algn="l" rtl="0" eaLnBrk="0" fontAlgn="base" hangingPunct="0">
        <a:spcBef>
          <a:spcPct val="20000"/>
        </a:spcBef>
        <a:spcAft>
          <a:spcPct val="0"/>
        </a:spcAft>
        <a:buChar char="•"/>
        <a:defRPr sz="2400">
          <a:solidFill>
            <a:schemeClr val="tx1"/>
          </a:solidFill>
          <a:latin typeface="+mn-lt"/>
          <a:ea typeface="+mn-ea"/>
          <a:cs typeface="+mn-cs"/>
        </a:defRPr>
      </a:lvl1pPr>
      <a:lvl2pPr marL="557171" indent="-214297" algn="l" rtl="0" eaLnBrk="0" fontAlgn="base" hangingPunct="0">
        <a:spcBef>
          <a:spcPct val="20000"/>
        </a:spcBef>
        <a:spcAft>
          <a:spcPct val="0"/>
        </a:spcAft>
        <a:buChar char="–"/>
        <a:defRPr sz="2100">
          <a:solidFill>
            <a:schemeClr val="tx1"/>
          </a:solidFill>
          <a:latin typeface="+mn-lt"/>
          <a:cs typeface="+mn-cs"/>
        </a:defRPr>
      </a:lvl2pPr>
      <a:lvl3pPr marL="857186" indent="-171437" algn="l" rtl="0" eaLnBrk="0" fontAlgn="base" hangingPunct="0">
        <a:spcBef>
          <a:spcPct val="20000"/>
        </a:spcBef>
        <a:spcAft>
          <a:spcPct val="0"/>
        </a:spcAft>
        <a:buChar char="•"/>
        <a:defRPr sz="1800">
          <a:solidFill>
            <a:schemeClr val="tx1"/>
          </a:solidFill>
          <a:latin typeface="+mn-lt"/>
          <a:cs typeface="+mn-cs"/>
        </a:defRPr>
      </a:lvl3pPr>
      <a:lvl4pPr marL="1200060" indent="-171437" algn="l" rtl="0" eaLnBrk="0" fontAlgn="base" hangingPunct="0">
        <a:spcBef>
          <a:spcPct val="20000"/>
        </a:spcBef>
        <a:spcAft>
          <a:spcPct val="0"/>
        </a:spcAft>
        <a:buChar char="–"/>
        <a:defRPr sz="1500">
          <a:solidFill>
            <a:schemeClr val="tx1"/>
          </a:solidFill>
          <a:latin typeface="+mn-lt"/>
          <a:cs typeface="+mn-cs"/>
        </a:defRPr>
      </a:lvl4pPr>
      <a:lvl5pPr marL="1542935" indent="-171437" algn="l" rtl="0" eaLnBrk="0" fontAlgn="base" hangingPunct="0">
        <a:spcBef>
          <a:spcPct val="20000"/>
        </a:spcBef>
        <a:spcAft>
          <a:spcPct val="0"/>
        </a:spcAft>
        <a:buChar char="»"/>
        <a:defRPr sz="1500">
          <a:solidFill>
            <a:schemeClr val="tx1"/>
          </a:solidFill>
          <a:latin typeface="+mn-lt"/>
          <a:cs typeface="+mn-cs"/>
        </a:defRPr>
      </a:lvl5pPr>
      <a:lvl6pPr marL="1885808" indent="-171437" algn="l" rtl="0" fontAlgn="base">
        <a:spcBef>
          <a:spcPct val="20000"/>
        </a:spcBef>
        <a:spcAft>
          <a:spcPct val="0"/>
        </a:spcAft>
        <a:buChar char="»"/>
        <a:defRPr sz="1500">
          <a:solidFill>
            <a:schemeClr val="tx1"/>
          </a:solidFill>
          <a:latin typeface="+mn-lt"/>
          <a:cs typeface="+mn-cs"/>
        </a:defRPr>
      </a:lvl6pPr>
      <a:lvl7pPr marL="2228684" indent="-171437" algn="l" rtl="0" fontAlgn="base">
        <a:spcBef>
          <a:spcPct val="20000"/>
        </a:spcBef>
        <a:spcAft>
          <a:spcPct val="0"/>
        </a:spcAft>
        <a:buChar char="»"/>
        <a:defRPr sz="1500">
          <a:solidFill>
            <a:schemeClr val="tx1"/>
          </a:solidFill>
          <a:latin typeface="+mn-lt"/>
          <a:cs typeface="+mn-cs"/>
        </a:defRPr>
      </a:lvl7pPr>
      <a:lvl8pPr marL="2571558" indent="-171437" algn="l" rtl="0" fontAlgn="base">
        <a:spcBef>
          <a:spcPct val="20000"/>
        </a:spcBef>
        <a:spcAft>
          <a:spcPct val="0"/>
        </a:spcAft>
        <a:buChar char="»"/>
        <a:defRPr sz="1500">
          <a:solidFill>
            <a:schemeClr val="tx1"/>
          </a:solidFill>
          <a:latin typeface="+mn-lt"/>
          <a:cs typeface="+mn-cs"/>
        </a:defRPr>
      </a:lvl8pPr>
      <a:lvl9pPr marL="2914432" indent="-171437"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750" rtl="0" eaLnBrk="1" latinLnBrk="0" hangingPunct="1">
        <a:defRPr sz="1350" kern="1200">
          <a:solidFill>
            <a:schemeClr val="tx1"/>
          </a:solidFill>
          <a:latin typeface="+mn-lt"/>
          <a:ea typeface="+mn-ea"/>
          <a:cs typeface="+mn-cs"/>
        </a:defRPr>
      </a:lvl1pPr>
      <a:lvl2pPr marL="342875" algn="l" defTabSz="685750" rtl="0" eaLnBrk="1" latinLnBrk="0" hangingPunct="1">
        <a:defRPr sz="1350" kern="1200">
          <a:solidFill>
            <a:schemeClr val="tx1"/>
          </a:solidFill>
          <a:latin typeface="+mn-lt"/>
          <a:ea typeface="+mn-ea"/>
          <a:cs typeface="+mn-cs"/>
        </a:defRPr>
      </a:lvl2pPr>
      <a:lvl3pPr marL="685750" algn="l" defTabSz="685750" rtl="0" eaLnBrk="1" latinLnBrk="0" hangingPunct="1">
        <a:defRPr sz="1350" kern="1200">
          <a:solidFill>
            <a:schemeClr val="tx1"/>
          </a:solidFill>
          <a:latin typeface="+mn-lt"/>
          <a:ea typeface="+mn-ea"/>
          <a:cs typeface="+mn-cs"/>
        </a:defRPr>
      </a:lvl3pPr>
      <a:lvl4pPr marL="1028624" algn="l" defTabSz="685750" rtl="0" eaLnBrk="1" latinLnBrk="0" hangingPunct="1">
        <a:defRPr sz="1350" kern="1200">
          <a:solidFill>
            <a:schemeClr val="tx1"/>
          </a:solidFill>
          <a:latin typeface="+mn-lt"/>
          <a:ea typeface="+mn-ea"/>
          <a:cs typeface="+mn-cs"/>
        </a:defRPr>
      </a:lvl4pPr>
      <a:lvl5pPr marL="1371498" algn="l" defTabSz="685750" rtl="0" eaLnBrk="1" latinLnBrk="0" hangingPunct="1">
        <a:defRPr sz="1350" kern="1200">
          <a:solidFill>
            <a:schemeClr val="tx1"/>
          </a:solidFill>
          <a:latin typeface="+mn-lt"/>
          <a:ea typeface="+mn-ea"/>
          <a:cs typeface="+mn-cs"/>
        </a:defRPr>
      </a:lvl5pPr>
      <a:lvl6pPr marL="1714372" algn="l" defTabSz="685750" rtl="0" eaLnBrk="1" latinLnBrk="0" hangingPunct="1">
        <a:defRPr sz="1350" kern="1200">
          <a:solidFill>
            <a:schemeClr val="tx1"/>
          </a:solidFill>
          <a:latin typeface="+mn-lt"/>
          <a:ea typeface="+mn-ea"/>
          <a:cs typeface="+mn-cs"/>
        </a:defRPr>
      </a:lvl6pPr>
      <a:lvl7pPr marL="2057246" algn="l" defTabSz="685750" rtl="0" eaLnBrk="1" latinLnBrk="0" hangingPunct="1">
        <a:defRPr sz="1350" kern="1200">
          <a:solidFill>
            <a:schemeClr val="tx1"/>
          </a:solidFill>
          <a:latin typeface="+mn-lt"/>
          <a:ea typeface="+mn-ea"/>
          <a:cs typeface="+mn-cs"/>
        </a:defRPr>
      </a:lvl7pPr>
      <a:lvl8pPr marL="2400120" algn="l" defTabSz="685750" rtl="0" eaLnBrk="1" latinLnBrk="0" hangingPunct="1">
        <a:defRPr sz="1350" kern="1200">
          <a:solidFill>
            <a:schemeClr val="tx1"/>
          </a:solidFill>
          <a:latin typeface="+mn-lt"/>
          <a:ea typeface="+mn-ea"/>
          <a:cs typeface="+mn-cs"/>
        </a:defRPr>
      </a:lvl8pPr>
      <a:lvl9pPr marL="2742995" algn="l" defTabSz="68575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206566"/>
            <a:ext cx="6172200" cy="858044"/>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42900" y="1201265"/>
            <a:ext cx="6172200" cy="3397218"/>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342900" y="4689055"/>
            <a:ext cx="1600200" cy="357518"/>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05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27/04/2026</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2343150" y="4689055"/>
            <a:ext cx="2171700" cy="357518"/>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05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4914900" y="4689055"/>
            <a:ext cx="1600200" cy="357518"/>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05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3266597592"/>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cs typeface="Arial" charset="0"/>
        </a:defRPr>
      </a:lvl2pPr>
      <a:lvl3pPr algn="ctr" rtl="0" eaLnBrk="0" fontAlgn="base" hangingPunct="0">
        <a:spcBef>
          <a:spcPct val="0"/>
        </a:spcBef>
        <a:spcAft>
          <a:spcPct val="0"/>
        </a:spcAft>
        <a:defRPr sz="3300">
          <a:solidFill>
            <a:schemeClr val="tx2"/>
          </a:solidFill>
          <a:latin typeface="Arial" charset="0"/>
          <a:cs typeface="Arial" charset="0"/>
        </a:defRPr>
      </a:lvl3pPr>
      <a:lvl4pPr algn="ctr" rtl="0" eaLnBrk="0" fontAlgn="base" hangingPunct="0">
        <a:spcBef>
          <a:spcPct val="0"/>
        </a:spcBef>
        <a:spcAft>
          <a:spcPct val="0"/>
        </a:spcAft>
        <a:defRPr sz="3300">
          <a:solidFill>
            <a:schemeClr val="tx2"/>
          </a:solidFill>
          <a:latin typeface="Arial" charset="0"/>
          <a:cs typeface="Arial" charset="0"/>
        </a:defRPr>
      </a:lvl4pPr>
      <a:lvl5pPr algn="ctr" rtl="0" eaLnBrk="0" fontAlgn="base" hangingPunct="0">
        <a:spcBef>
          <a:spcPct val="0"/>
        </a:spcBef>
        <a:spcAft>
          <a:spcPct val="0"/>
        </a:spcAft>
        <a:defRPr sz="3300">
          <a:solidFill>
            <a:schemeClr val="tx2"/>
          </a:solidFill>
          <a:latin typeface="Arial" charset="0"/>
          <a:cs typeface="Arial" charset="0"/>
        </a:defRPr>
      </a:lvl5pPr>
      <a:lvl6pPr marL="342875" algn="ctr" rtl="0" fontAlgn="base">
        <a:spcBef>
          <a:spcPct val="0"/>
        </a:spcBef>
        <a:spcAft>
          <a:spcPct val="0"/>
        </a:spcAft>
        <a:defRPr sz="3300">
          <a:solidFill>
            <a:schemeClr val="tx2"/>
          </a:solidFill>
          <a:latin typeface="Arial" charset="0"/>
          <a:cs typeface="Arial" charset="0"/>
        </a:defRPr>
      </a:lvl6pPr>
      <a:lvl7pPr marL="685750" algn="ctr" rtl="0" fontAlgn="base">
        <a:spcBef>
          <a:spcPct val="0"/>
        </a:spcBef>
        <a:spcAft>
          <a:spcPct val="0"/>
        </a:spcAft>
        <a:defRPr sz="3300">
          <a:solidFill>
            <a:schemeClr val="tx2"/>
          </a:solidFill>
          <a:latin typeface="Arial" charset="0"/>
          <a:cs typeface="Arial" charset="0"/>
        </a:defRPr>
      </a:lvl7pPr>
      <a:lvl8pPr marL="1028624" algn="ctr" rtl="0" fontAlgn="base">
        <a:spcBef>
          <a:spcPct val="0"/>
        </a:spcBef>
        <a:spcAft>
          <a:spcPct val="0"/>
        </a:spcAft>
        <a:defRPr sz="3300">
          <a:solidFill>
            <a:schemeClr val="tx2"/>
          </a:solidFill>
          <a:latin typeface="Arial" charset="0"/>
          <a:cs typeface="Arial" charset="0"/>
        </a:defRPr>
      </a:lvl8pPr>
      <a:lvl9pPr marL="1371498" algn="ctr" rtl="0" fontAlgn="base">
        <a:spcBef>
          <a:spcPct val="0"/>
        </a:spcBef>
        <a:spcAft>
          <a:spcPct val="0"/>
        </a:spcAft>
        <a:defRPr sz="3300">
          <a:solidFill>
            <a:schemeClr val="tx2"/>
          </a:solidFill>
          <a:latin typeface="Arial" charset="0"/>
          <a:cs typeface="Arial" charset="0"/>
        </a:defRPr>
      </a:lvl9pPr>
    </p:titleStyle>
    <p:bodyStyle>
      <a:lvl1pPr marL="257156" indent="-257156" algn="l" rtl="0" eaLnBrk="0" fontAlgn="base" hangingPunct="0">
        <a:spcBef>
          <a:spcPct val="20000"/>
        </a:spcBef>
        <a:spcAft>
          <a:spcPct val="0"/>
        </a:spcAft>
        <a:buChar char="•"/>
        <a:defRPr sz="2400">
          <a:solidFill>
            <a:schemeClr val="tx1"/>
          </a:solidFill>
          <a:latin typeface="+mn-lt"/>
          <a:ea typeface="+mn-ea"/>
          <a:cs typeface="+mn-cs"/>
        </a:defRPr>
      </a:lvl1pPr>
      <a:lvl2pPr marL="557171" indent="-214297" algn="l" rtl="0" eaLnBrk="0" fontAlgn="base" hangingPunct="0">
        <a:spcBef>
          <a:spcPct val="20000"/>
        </a:spcBef>
        <a:spcAft>
          <a:spcPct val="0"/>
        </a:spcAft>
        <a:buChar char="–"/>
        <a:defRPr sz="2100">
          <a:solidFill>
            <a:schemeClr val="tx1"/>
          </a:solidFill>
          <a:latin typeface="+mn-lt"/>
          <a:cs typeface="+mn-cs"/>
        </a:defRPr>
      </a:lvl2pPr>
      <a:lvl3pPr marL="857186" indent="-171437" algn="l" rtl="0" eaLnBrk="0" fontAlgn="base" hangingPunct="0">
        <a:spcBef>
          <a:spcPct val="20000"/>
        </a:spcBef>
        <a:spcAft>
          <a:spcPct val="0"/>
        </a:spcAft>
        <a:buChar char="•"/>
        <a:defRPr sz="1800">
          <a:solidFill>
            <a:schemeClr val="tx1"/>
          </a:solidFill>
          <a:latin typeface="+mn-lt"/>
          <a:cs typeface="+mn-cs"/>
        </a:defRPr>
      </a:lvl3pPr>
      <a:lvl4pPr marL="1200060" indent="-171437" algn="l" rtl="0" eaLnBrk="0" fontAlgn="base" hangingPunct="0">
        <a:spcBef>
          <a:spcPct val="20000"/>
        </a:spcBef>
        <a:spcAft>
          <a:spcPct val="0"/>
        </a:spcAft>
        <a:buChar char="–"/>
        <a:defRPr sz="1500">
          <a:solidFill>
            <a:schemeClr val="tx1"/>
          </a:solidFill>
          <a:latin typeface="+mn-lt"/>
          <a:cs typeface="+mn-cs"/>
        </a:defRPr>
      </a:lvl4pPr>
      <a:lvl5pPr marL="1542935" indent="-171437" algn="l" rtl="0" eaLnBrk="0" fontAlgn="base" hangingPunct="0">
        <a:spcBef>
          <a:spcPct val="20000"/>
        </a:spcBef>
        <a:spcAft>
          <a:spcPct val="0"/>
        </a:spcAft>
        <a:buChar char="»"/>
        <a:defRPr sz="1500">
          <a:solidFill>
            <a:schemeClr val="tx1"/>
          </a:solidFill>
          <a:latin typeface="+mn-lt"/>
          <a:cs typeface="+mn-cs"/>
        </a:defRPr>
      </a:lvl5pPr>
      <a:lvl6pPr marL="1885808" indent="-171437" algn="l" rtl="0" fontAlgn="base">
        <a:spcBef>
          <a:spcPct val="20000"/>
        </a:spcBef>
        <a:spcAft>
          <a:spcPct val="0"/>
        </a:spcAft>
        <a:buChar char="»"/>
        <a:defRPr sz="1500">
          <a:solidFill>
            <a:schemeClr val="tx1"/>
          </a:solidFill>
          <a:latin typeface="+mn-lt"/>
          <a:cs typeface="+mn-cs"/>
        </a:defRPr>
      </a:lvl6pPr>
      <a:lvl7pPr marL="2228684" indent="-171437" algn="l" rtl="0" fontAlgn="base">
        <a:spcBef>
          <a:spcPct val="20000"/>
        </a:spcBef>
        <a:spcAft>
          <a:spcPct val="0"/>
        </a:spcAft>
        <a:buChar char="»"/>
        <a:defRPr sz="1500">
          <a:solidFill>
            <a:schemeClr val="tx1"/>
          </a:solidFill>
          <a:latin typeface="+mn-lt"/>
          <a:cs typeface="+mn-cs"/>
        </a:defRPr>
      </a:lvl7pPr>
      <a:lvl8pPr marL="2571558" indent="-171437" algn="l" rtl="0" fontAlgn="base">
        <a:spcBef>
          <a:spcPct val="20000"/>
        </a:spcBef>
        <a:spcAft>
          <a:spcPct val="0"/>
        </a:spcAft>
        <a:buChar char="»"/>
        <a:defRPr sz="1500">
          <a:solidFill>
            <a:schemeClr val="tx1"/>
          </a:solidFill>
          <a:latin typeface="+mn-lt"/>
          <a:cs typeface="+mn-cs"/>
        </a:defRPr>
      </a:lvl8pPr>
      <a:lvl9pPr marL="2914432" indent="-171437"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750" rtl="0" eaLnBrk="1" latinLnBrk="0" hangingPunct="1">
        <a:defRPr sz="1350" kern="1200">
          <a:solidFill>
            <a:schemeClr val="tx1"/>
          </a:solidFill>
          <a:latin typeface="+mn-lt"/>
          <a:ea typeface="+mn-ea"/>
          <a:cs typeface="+mn-cs"/>
        </a:defRPr>
      </a:lvl1pPr>
      <a:lvl2pPr marL="342875" algn="l" defTabSz="685750" rtl="0" eaLnBrk="1" latinLnBrk="0" hangingPunct="1">
        <a:defRPr sz="1350" kern="1200">
          <a:solidFill>
            <a:schemeClr val="tx1"/>
          </a:solidFill>
          <a:latin typeface="+mn-lt"/>
          <a:ea typeface="+mn-ea"/>
          <a:cs typeface="+mn-cs"/>
        </a:defRPr>
      </a:lvl2pPr>
      <a:lvl3pPr marL="685750" algn="l" defTabSz="685750" rtl="0" eaLnBrk="1" latinLnBrk="0" hangingPunct="1">
        <a:defRPr sz="1350" kern="1200">
          <a:solidFill>
            <a:schemeClr val="tx1"/>
          </a:solidFill>
          <a:latin typeface="+mn-lt"/>
          <a:ea typeface="+mn-ea"/>
          <a:cs typeface="+mn-cs"/>
        </a:defRPr>
      </a:lvl3pPr>
      <a:lvl4pPr marL="1028624" algn="l" defTabSz="685750" rtl="0" eaLnBrk="1" latinLnBrk="0" hangingPunct="1">
        <a:defRPr sz="1350" kern="1200">
          <a:solidFill>
            <a:schemeClr val="tx1"/>
          </a:solidFill>
          <a:latin typeface="+mn-lt"/>
          <a:ea typeface="+mn-ea"/>
          <a:cs typeface="+mn-cs"/>
        </a:defRPr>
      </a:lvl4pPr>
      <a:lvl5pPr marL="1371498" algn="l" defTabSz="685750" rtl="0" eaLnBrk="1" latinLnBrk="0" hangingPunct="1">
        <a:defRPr sz="1350" kern="1200">
          <a:solidFill>
            <a:schemeClr val="tx1"/>
          </a:solidFill>
          <a:latin typeface="+mn-lt"/>
          <a:ea typeface="+mn-ea"/>
          <a:cs typeface="+mn-cs"/>
        </a:defRPr>
      </a:lvl5pPr>
      <a:lvl6pPr marL="1714372" algn="l" defTabSz="685750" rtl="0" eaLnBrk="1" latinLnBrk="0" hangingPunct="1">
        <a:defRPr sz="1350" kern="1200">
          <a:solidFill>
            <a:schemeClr val="tx1"/>
          </a:solidFill>
          <a:latin typeface="+mn-lt"/>
          <a:ea typeface="+mn-ea"/>
          <a:cs typeface="+mn-cs"/>
        </a:defRPr>
      </a:lvl6pPr>
      <a:lvl7pPr marL="2057246" algn="l" defTabSz="685750" rtl="0" eaLnBrk="1" latinLnBrk="0" hangingPunct="1">
        <a:defRPr sz="1350" kern="1200">
          <a:solidFill>
            <a:schemeClr val="tx1"/>
          </a:solidFill>
          <a:latin typeface="+mn-lt"/>
          <a:ea typeface="+mn-ea"/>
          <a:cs typeface="+mn-cs"/>
        </a:defRPr>
      </a:lvl7pPr>
      <a:lvl8pPr marL="2400120" algn="l" defTabSz="685750" rtl="0" eaLnBrk="1" latinLnBrk="0" hangingPunct="1">
        <a:defRPr sz="1350" kern="1200">
          <a:solidFill>
            <a:schemeClr val="tx1"/>
          </a:solidFill>
          <a:latin typeface="+mn-lt"/>
          <a:ea typeface="+mn-ea"/>
          <a:cs typeface="+mn-cs"/>
        </a:defRPr>
      </a:lvl8pPr>
      <a:lvl9pPr marL="2742995" algn="l" defTabSz="68575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206566"/>
            <a:ext cx="6172200" cy="858044"/>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42900" y="1201265"/>
            <a:ext cx="6172200" cy="3397218"/>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342900" y="4689055"/>
            <a:ext cx="1600200" cy="357518"/>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05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27/04/2026</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2343150" y="4689055"/>
            <a:ext cx="2171700" cy="357518"/>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05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4914900" y="4689055"/>
            <a:ext cx="1600200" cy="357518"/>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05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2791924698"/>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cs typeface="Arial" charset="0"/>
        </a:defRPr>
      </a:lvl2pPr>
      <a:lvl3pPr algn="ctr" rtl="0" eaLnBrk="0" fontAlgn="base" hangingPunct="0">
        <a:spcBef>
          <a:spcPct val="0"/>
        </a:spcBef>
        <a:spcAft>
          <a:spcPct val="0"/>
        </a:spcAft>
        <a:defRPr sz="3300">
          <a:solidFill>
            <a:schemeClr val="tx2"/>
          </a:solidFill>
          <a:latin typeface="Arial" charset="0"/>
          <a:cs typeface="Arial" charset="0"/>
        </a:defRPr>
      </a:lvl3pPr>
      <a:lvl4pPr algn="ctr" rtl="0" eaLnBrk="0" fontAlgn="base" hangingPunct="0">
        <a:spcBef>
          <a:spcPct val="0"/>
        </a:spcBef>
        <a:spcAft>
          <a:spcPct val="0"/>
        </a:spcAft>
        <a:defRPr sz="3300">
          <a:solidFill>
            <a:schemeClr val="tx2"/>
          </a:solidFill>
          <a:latin typeface="Arial" charset="0"/>
          <a:cs typeface="Arial" charset="0"/>
        </a:defRPr>
      </a:lvl4pPr>
      <a:lvl5pPr algn="ctr" rtl="0" eaLnBrk="0" fontAlgn="base" hangingPunct="0">
        <a:spcBef>
          <a:spcPct val="0"/>
        </a:spcBef>
        <a:spcAft>
          <a:spcPct val="0"/>
        </a:spcAft>
        <a:defRPr sz="3300">
          <a:solidFill>
            <a:schemeClr val="tx2"/>
          </a:solidFill>
          <a:latin typeface="Arial" charset="0"/>
          <a:cs typeface="Arial" charset="0"/>
        </a:defRPr>
      </a:lvl5pPr>
      <a:lvl6pPr marL="342875" algn="ctr" rtl="0" fontAlgn="base">
        <a:spcBef>
          <a:spcPct val="0"/>
        </a:spcBef>
        <a:spcAft>
          <a:spcPct val="0"/>
        </a:spcAft>
        <a:defRPr sz="3300">
          <a:solidFill>
            <a:schemeClr val="tx2"/>
          </a:solidFill>
          <a:latin typeface="Arial" charset="0"/>
          <a:cs typeface="Arial" charset="0"/>
        </a:defRPr>
      </a:lvl6pPr>
      <a:lvl7pPr marL="685750" algn="ctr" rtl="0" fontAlgn="base">
        <a:spcBef>
          <a:spcPct val="0"/>
        </a:spcBef>
        <a:spcAft>
          <a:spcPct val="0"/>
        </a:spcAft>
        <a:defRPr sz="3300">
          <a:solidFill>
            <a:schemeClr val="tx2"/>
          </a:solidFill>
          <a:latin typeface="Arial" charset="0"/>
          <a:cs typeface="Arial" charset="0"/>
        </a:defRPr>
      </a:lvl7pPr>
      <a:lvl8pPr marL="1028624" algn="ctr" rtl="0" fontAlgn="base">
        <a:spcBef>
          <a:spcPct val="0"/>
        </a:spcBef>
        <a:spcAft>
          <a:spcPct val="0"/>
        </a:spcAft>
        <a:defRPr sz="3300">
          <a:solidFill>
            <a:schemeClr val="tx2"/>
          </a:solidFill>
          <a:latin typeface="Arial" charset="0"/>
          <a:cs typeface="Arial" charset="0"/>
        </a:defRPr>
      </a:lvl8pPr>
      <a:lvl9pPr marL="1371498" algn="ctr" rtl="0" fontAlgn="base">
        <a:spcBef>
          <a:spcPct val="0"/>
        </a:spcBef>
        <a:spcAft>
          <a:spcPct val="0"/>
        </a:spcAft>
        <a:defRPr sz="3300">
          <a:solidFill>
            <a:schemeClr val="tx2"/>
          </a:solidFill>
          <a:latin typeface="Arial" charset="0"/>
          <a:cs typeface="Arial" charset="0"/>
        </a:defRPr>
      </a:lvl9pPr>
    </p:titleStyle>
    <p:bodyStyle>
      <a:lvl1pPr marL="257156" indent="-257156" algn="l" rtl="0" eaLnBrk="0" fontAlgn="base" hangingPunct="0">
        <a:spcBef>
          <a:spcPct val="20000"/>
        </a:spcBef>
        <a:spcAft>
          <a:spcPct val="0"/>
        </a:spcAft>
        <a:buChar char="•"/>
        <a:defRPr sz="2400">
          <a:solidFill>
            <a:schemeClr val="tx1"/>
          </a:solidFill>
          <a:latin typeface="+mn-lt"/>
          <a:ea typeface="+mn-ea"/>
          <a:cs typeface="+mn-cs"/>
        </a:defRPr>
      </a:lvl1pPr>
      <a:lvl2pPr marL="557171" indent="-214297" algn="l" rtl="0" eaLnBrk="0" fontAlgn="base" hangingPunct="0">
        <a:spcBef>
          <a:spcPct val="20000"/>
        </a:spcBef>
        <a:spcAft>
          <a:spcPct val="0"/>
        </a:spcAft>
        <a:buChar char="–"/>
        <a:defRPr sz="2100">
          <a:solidFill>
            <a:schemeClr val="tx1"/>
          </a:solidFill>
          <a:latin typeface="+mn-lt"/>
          <a:cs typeface="+mn-cs"/>
        </a:defRPr>
      </a:lvl2pPr>
      <a:lvl3pPr marL="857186" indent="-171437" algn="l" rtl="0" eaLnBrk="0" fontAlgn="base" hangingPunct="0">
        <a:spcBef>
          <a:spcPct val="20000"/>
        </a:spcBef>
        <a:spcAft>
          <a:spcPct val="0"/>
        </a:spcAft>
        <a:buChar char="•"/>
        <a:defRPr sz="1800">
          <a:solidFill>
            <a:schemeClr val="tx1"/>
          </a:solidFill>
          <a:latin typeface="+mn-lt"/>
          <a:cs typeface="+mn-cs"/>
        </a:defRPr>
      </a:lvl3pPr>
      <a:lvl4pPr marL="1200060" indent="-171437" algn="l" rtl="0" eaLnBrk="0" fontAlgn="base" hangingPunct="0">
        <a:spcBef>
          <a:spcPct val="20000"/>
        </a:spcBef>
        <a:spcAft>
          <a:spcPct val="0"/>
        </a:spcAft>
        <a:buChar char="–"/>
        <a:defRPr sz="1500">
          <a:solidFill>
            <a:schemeClr val="tx1"/>
          </a:solidFill>
          <a:latin typeface="+mn-lt"/>
          <a:cs typeface="+mn-cs"/>
        </a:defRPr>
      </a:lvl4pPr>
      <a:lvl5pPr marL="1542935" indent="-171437" algn="l" rtl="0" eaLnBrk="0" fontAlgn="base" hangingPunct="0">
        <a:spcBef>
          <a:spcPct val="20000"/>
        </a:spcBef>
        <a:spcAft>
          <a:spcPct val="0"/>
        </a:spcAft>
        <a:buChar char="»"/>
        <a:defRPr sz="1500">
          <a:solidFill>
            <a:schemeClr val="tx1"/>
          </a:solidFill>
          <a:latin typeface="+mn-lt"/>
          <a:cs typeface="+mn-cs"/>
        </a:defRPr>
      </a:lvl5pPr>
      <a:lvl6pPr marL="1885808" indent="-171437" algn="l" rtl="0" fontAlgn="base">
        <a:spcBef>
          <a:spcPct val="20000"/>
        </a:spcBef>
        <a:spcAft>
          <a:spcPct val="0"/>
        </a:spcAft>
        <a:buChar char="»"/>
        <a:defRPr sz="1500">
          <a:solidFill>
            <a:schemeClr val="tx1"/>
          </a:solidFill>
          <a:latin typeface="+mn-lt"/>
          <a:cs typeface="+mn-cs"/>
        </a:defRPr>
      </a:lvl6pPr>
      <a:lvl7pPr marL="2228684" indent="-171437" algn="l" rtl="0" fontAlgn="base">
        <a:spcBef>
          <a:spcPct val="20000"/>
        </a:spcBef>
        <a:spcAft>
          <a:spcPct val="0"/>
        </a:spcAft>
        <a:buChar char="»"/>
        <a:defRPr sz="1500">
          <a:solidFill>
            <a:schemeClr val="tx1"/>
          </a:solidFill>
          <a:latin typeface="+mn-lt"/>
          <a:cs typeface="+mn-cs"/>
        </a:defRPr>
      </a:lvl7pPr>
      <a:lvl8pPr marL="2571558" indent="-171437" algn="l" rtl="0" fontAlgn="base">
        <a:spcBef>
          <a:spcPct val="20000"/>
        </a:spcBef>
        <a:spcAft>
          <a:spcPct val="0"/>
        </a:spcAft>
        <a:buChar char="»"/>
        <a:defRPr sz="1500">
          <a:solidFill>
            <a:schemeClr val="tx1"/>
          </a:solidFill>
          <a:latin typeface="+mn-lt"/>
          <a:cs typeface="+mn-cs"/>
        </a:defRPr>
      </a:lvl8pPr>
      <a:lvl9pPr marL="2914432" indent="-171437"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750" rtl="0" eaLnBrk="1" latinLnBrk="0" hangingPunct="1">
        <a:defRPr sz="1350" kern="1200">
          <a:solidFill>
            <a:schemeClr val="tx1"/>
          </a:solidFill>
          <a:latin typeface="+mn-lt"/>
          <a:ea typeface="+mn-ea"/>
          <a:cs typeface="+mn-cs"/>
        </a:defRPr>
      </a:lvl1pPr>
      <a:lvl2pPr marL="342875" algn="l" defTabSz="685750" rtl="0" eaLnBrk="1" latinLnBrk="0" hangingPunct="1">
        <a:defRPr sz="1350" kern="1200">
          <a:solidFill>
            <a:schemeClr val="tx1"/>
          </a:solidFill>
          <a:latin typeface="+mn-lt"/>
          <a:ea typeface="+mn-ea"/>
          <a:cs typeface="+mn-cs"/>
        </a:defRPr>
      </a:lvl2pPr>
      <a:lvl3pPr marL="685750" algn="l" defTabSz="685750" rtl="0" eaLnBrk="1" latinLnBrk="0" hangingPunct="1">
        <a:defRPr sz="1350" kern="1200">
          <a:solidFill>
            <a:schemeClr val="tx1"/>
          </a:solidFill>
          <a:latin typeface="+mn-lt"/>
          <a:ea typeface="+mn-ea"/>
          <a:cs typeface="+mn-cs"/>
        </a:defRPr>
      </a:lvl3pPr>
      <a:lvl4pPr marL="1028624" algn="l" defTabSz="685750" rtl="0" eaLnBrk="1" latinLnBrk="0" hangingPunct="1">
        <a:defRPr sz="1350" kern="1200">
          <a:solidFill>
            <a:schemeClr val="tx1"/>
          </a:solidFill>
          <a:latin typeface="+mn-lt"/>
          <a:ea typeface="+mn-ea"/>
          <a:cs typeface="+mn-cs"/>
        </a:defRPr>
      </a:lvl4pPr>
      <a:lvl5pPr marL="1371498" algn="l" defTabSz="685750" rtl="0" eaLnBrk="1" latinLnBrk="0" hangingPunct="1">
        <a:defRPr sz="1350" kern="1200">
          <a:solidFill>
            <a:schemeClr val="tx1"/>
          </a:solidFill>
          <a:latin typeface="+mn-lt"/>
          <a:ea typeface="+mn-ea"/>
          <a:cs typeface="+mn-cs"/>
        </a:defRPr>
      </a:lvl5pPr>
      <a:lvl6pPr marL="1714372" algn="l" defTabSz="685750" rtl="0" eaLnBrk="1" latinLnBrk="0" hangingPunct="1">
        <a:defRPr sz="1350" kern="1200">
          <a:solidFill>
            <a:schemeClr val="tx1"/>
          </a:solidFill>
          <a:latin typeface="+mn-lt"/>
          <a:ea typeface="+mn-ea"/>
          <a:cs typeface="+mn-cs"/>
        </a:defRPr>
      </a:lvl6pPr>
      <a:lvl7pPr marL="2057246" algn="l" defTabSz="685750" rtl="0" eaLnBrk="1" latinLnBrk="0" hangingPunct="1">
        <a:defRPr sz="1350" kern="1200">
          <a:solidFill>
            <a:schemeClr val="tx1"/>
          </a:solidFill>
          <a:latin typeface="+mn-lt"/>
          <a:ea typeface="+mn-ea"/>
          <a:cs typeface="+mn-cs"/>
        </a:defRPr>
      </a:lvl7pPr>
      <a:lvl8pPr marL="2400120" algn="l" defTabSz="685750" rtl="0" eaLnBrk="1" latinLnBrk="0" hangingPunct="1">
        <a:defRPr sz="1350" kern="1200">
          <a:solidFill>
            <a:schemeClr val="tx1"/>
          </a:solidFill>
          <a:latin typeface="+mn-lt"/>
          <a:ea typeface="+mn-ea"/>
          <a:cs typeface="+mn-cs"/>
        </a:defRPr>
      </a:lvl8pPr>
      <a:lvl9pPr marL="2742995" algn="l" defTabSz="68575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98C5753A-1453-406A-BAC8-7D2531B9D24F}"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9424740"/>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2386945"/>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2386945"/>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2386945"/>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2386945"/>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42900" y="206566"/>
            <a:ext cx="6172200" cy="85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342900" y="1201262"/>
            <a:ext cx="6172200" cy="339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42900" y="4689052"/>
            <a:ext cx="1600200" cy="3575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2343150" y="4689052"/>
            <a:ext cx="2171700" cy="3575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4914900" y="4689052"/>
            <a:ext cx="1600200" cy="3575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2386945"/>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2386945"/>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2386945"/>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206566"/>
            <a:ext cx="6172200" cy="85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42900" y="1201262"/>
            <a:ext cx="6172200" cy="339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42900" y="4689052"/>
            <a:ext cx="1600200" cy="3575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2343150" y="4689052"/>
            <a:ext cx="2171700" cy="3575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4914900" y="4689052"/>
            <a:ext cx="1600200" cy="3575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42900" y="206170"/>
            <a:ext cx="6172200" cy="85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342900" y="1201263"/>
            <a:ext cx="6172200" cy="339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342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2343150" y="4688256"/>
            <a:ext cx="21717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4914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05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33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Arial" panose="020B060402020202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panose="020B0604020202020204" pitchFamily="34" charset="0"/>
        </a:defRPr>
      </a:lvl2pPr>
      <a:lvl3pPr marL="857250" indent="-171450" algn="l" rtl="0" eaLnBrk="0" fontAlgn="base" hangingPunct="0">
        <a:spcBef>
          <a:spcPct val="20000"/>
        </a:spcBef>
        <a:spcAft>
          <a:spcPct val="0"/>
        </a:spcAft>
        <a:buChar char="•"/>
        <a:defRPr sz="1800">
          <a:solidFill>
            <a:schemeClr val="tx1"/>
          </a:solidFill>
          <a:latin typeface="Arial" panose="020B0604020202020204" pitchFamily="34" charset="0"/>
        </a:defRPr>
      </a:lvl3pPr>
      <a:lvl4pPr marL="1200150" indent="-171450" algn="l" rtl="0" eaLnBrk="0" fontAlgn="base" hangingPunct="0">
        <a:spcBef>
          <a:spcPct val="20000"/>
        </a:spcBef>
        <a:spcAft>
          <a:spcPct val="0"/>
        </a:spcAft>
        <a:buChar char="–"/>
        <a:defRPr sz="1500">
          <a:solidFill>
            <a:schemeClr val="tx1"/>
          </a:solidFill>
          <a:latin typeface="Arial" panose="020B0604020202020204" pitchFamily="34" charset="0"/>
        </a:defRPr>
      </a:lvl4pPr>
      <a:lvl5pPr marL="1543050" indent="-171450" algn="l" rtl="0" eaLnBrk="0" fontAlgn="base" hangingPunct="0">
        <a:spcBef>
          <a:spcPct val="20000"/>
        </a:spcBef>
        <a:spcAft>
          <a:spcPct val="0"/>
        </a:spcAft>
        <a:buChar char="»"/>
        <a:defRPr sz="1500">
          <a:solidFill>
            <a:schemeClr val="tx1"/>
          </a:solidFill>
          <a:latin typeface="Arial" panose="020B0604020202020204" pitchFamily="34" charset="0"/>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67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8"/>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0839A25E-7F15-44F1-94F4-2A12B1BB4C41}"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8"/>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8"/>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42900" y="206170"/>
            <a:ext cx="6172200" cy="85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342900" y="1201263"/>
            <a:ext cx="6172200" cy="339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342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2343150" y="4688256"/>
            <a:ext cx="21717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4914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05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33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Arial" panose="020B060402020202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panose="020B0604020202020204" pitchFamily="34" charset="0"/>
        </a:defRPr>
      </a:lvl2pPr>
      <a:lvl3pPr marL="857250" indent="-171450" algn="l" rtl="0" eaLnBrk="0" fontAlgn="base" hangingPunct="0">
        <a:spcBef>
          <a:spcPct val="20000"/>
        </a:spcBef>
        <a:spcAft>
          <a:spcPct val="0"/>
        </a:spcAft>
        <a:buChar char="•"/>
        <a:defRPr sz="1800">
          <a:solidFill>
            <a:schemeClr val="tx1"/>
          </a:solidFill>
          <a:latin typeface="Arial" panose="020B0604020202020204" pitchFamily="34" charset="0"/>
        </a:defRPr>
      </a:lvl3pPr>
      <a:lvl4pPr marL="1200150" indent="-171450" algn="l" rtl="0" eaLnBrk="0" fontAlgn="base" hangingPunct="0">
        <a:spcBef>
          <a:spcPct val="20000"/>
        </a:spcBef>
        <a:spcAft>
          <a:spcPct val="0"/>
        </a:spcAft>
        <a:buChar char="–"/>
        <a:defRPr sz="1500">
          <a:solidFill>
            <a:schemeClr val="tx1"/>
          </a:solidFill>
          <a:latin typeface="Arial" panose="020B0604020202020204" pitchFamily="34" charset="0"/>
        </a:defRPr>
      </a:lvl4pPr>
      <a:lvl5pPr marL="1543050" indent="-171450" algn="l" rtl="0" eaLnBrk="0" fontAlgn="base" hangingPunct="0">
        <a:spcBef>
          <a:spcPct val="20000"/>
        </a:spcBef>
        <a:spcAft>
          <a:spcPct val="0"/>
        </a:spcAft>
        <a:buChar char="»"/>
        <a:defRPr sz="1500">
          <a:solidFill>
            <a:schemeClr val="tx1"/>
          </a:solidFill>
          <a:latin typeface="Arial" panose="020B0604020202020204" pitchFamily="34" charset="0"/>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69.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8.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80.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91.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58.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103.xml"/><Relationship Id="rId4" Type="http://schemas.openxmlformats.org/officeDocument/2006/relationships/image" Target="../media/image12.png"/></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02.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2.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7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13.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0.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8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8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8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24.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91664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en-US" sz="4500" u="sng" dirty="0" err="1">
                <a:solidFill>
                  <a:srgbClr val="FF0000"/>
                </a:solidFill>
                <a:latin typeface="+mj-lt"/>
              </a:rPr>
              <a:t>Tk</a:t>
            </a:r>
            <a:r>
              <a:rPr lang="vi-VN" sz="4500" u="sng" dirty="0">
                <a:solidFill>
                  <a:srgbClr val="FF0000"/>
                </a:solidFill>
                <a:latin typeface="+mj-lt"/>
              </a:rPr>
              <a:t>2</a:t>
            </a:r>
            <a:r>
              <a:rPr lang="en-US" sz="4500" u="sng" dirty="0">
                <a:solidFill>
                  <a:srgbClr val="FF0000"/>
                </a:solidFill>
                <a:latin typeface="+mj-lt"/>
              </a:rPr>
              <a:t>:</a:t>
            </a:r>
            <a:r>
              <a:rPr lang="vi-VN" sz="4500" dirty="0">
                <a:solidFill>
                  <a:srgbClr val="002060"/>
                </a:solidFill>
                <a:latin typeface="+mj-lt"/>
              </a:rPr>
              <a:t> </a:t>
            </a:r>
            <a:r>
              <a:rPr lang="vi-VN" sz="4500" dirty="0">
                <a:solidFill>
                  <a:srgbClr val="006600"/>
                </a:solidFill>
                <a:latin typeface="+mj-lt"/>
              </a:rPr>
              <a:t>Này Thánh Thể</a:t>
            </a:r>
            <a:r>
              <a:rPr lang="en-US" sz="4500" dirty="0">
                <a:solidFill>
                  <a:srgbClr val="006600"/>
                </a:solidFill>
                <a:latin typeface="+mj-lt"/>
              </a:rPr>
              <a:t> </a:t>
            </a:r>
            <a:r>
              <a:rPr lang="vi-VN" sz="4500" dirty="0">
                <a:solidFill>
                  <a:srgbClr val="006600"/>
                </a:solidFill>
                <a:latin typeface="+mj-lt"/>
              </a:rPr>
              <a:t> thần lương Chúa ban cho đời, Ngài yêu thương</a:t>
            </a:r>
            <a:r>
              <a:rPr lang="en-US" sz="4500" dirty="0">
                <a:solidFill>
                  <a:srgbClr val="006600"/>
                </a:solidFill>
                <a:latin typeface="+mj-lt"/>
              </a:rPr>
              <a:t> </a:t>
            </a:r>
            <a:r>
              <a:rPr lang="vi-VN" sz="4500" dirty="0">
                <a:solidFill>
                  <a:srgbClr val="006600"/>
                </a:solidFill>
                <a:latin typeface="+mj-lt"/>
              </a:rPr>
              <a:t> Nhà Chầu ẩn náu</a:t>
            </a:r>
            <a:r>
              <a:rPr lang="en-US" sz="4500" dirty="0">
                <a:solidFill>
                  <a:srgbClr val="006600"/>
                </a:solidFill>
                <a:latin typeface="+mj-lt"/>
              </a:rPr>
              <a:t> </a:t>
            </a:r>
            <a:r>
              <a:rPr lang="vi-VN" sz="4500" dirty="0">
                <a:solidFill>
                  <a:srgbClr val="006600"/>
                </a:solidFill>
                <a:latin typeface="+mj-lt"/>
              </a:rPr>
              <a:t>vì người, hỡi muôn dân hãy hân hoan tôn vinh  tình Ngài.</a:t>
            </a:r>
          </a:p>
        </p:txBody>
      </p:sp>
    </p:spTree>
    <p:extLst>
      <p:ext uri="{BB962C8B-B14F-4D97-AF65-F5344CB8AC3E}">
        <p14:creationId xmlns:p14="http://schemas.microsoft.com/office/powerpoint/2010/main" val="31589407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vi-VN" sz="5550" u="sng" spc="-113" dirty="0">
                <a:solidFill>
                  <a:srgbClr val="FF0000"/>
                </a:solidFill>
                <a:latin typeface="+mj-lt"/>
              </a:rPr>
              <a:t>Đ</a:t>
            </a:r>
            <a:r>
              <a:rPr lang="en-US" sz="5550" u="sng" spc="-113" dirty="0">
                <a:solidFill>
                  <a:srgbClr val="FF0000"/>
                </a:solidFill>
                <a:latin typeface="+mj-lt"/>
              </a:rPr>
              <a:t>k</a:t>
            </a:r>
            <a:r>
              <a:rPr lang="vi-VN" sz="5550" spc="-113" dirty="0">
                <a:solidFill>
                  <a:srgbClr val="FF0000"/>
                </a:solidFill>
                <a:latin typeface="+mj-lt"/>
              </a:rPr>
              <a:t>:</a:t>
            </a:r>
            <a:r>
              <a:rPr lang="vi-VN" sz="5550" spc="-113" dirty="0">
                <a:solidFill>
                  <a:srgbClr val="002060"/>
                </a:solidFill>
                <a:latin typeface="+mj-lt"/>
              </a:rPr>
              <a:t> </a:t>
            </a:r>
            <a:r>
              <a:rPr lang="vi-VN" sz="5550" spc="-113" dirty="0">
                <a:solidFill>
                  <a:srgbClr val="006600"/>
                </a:solidFill>
                <a:latin typeface="+mj-lt"/>
              </a:rPr>
              <a:t>Thịt Máu này đã </a:t>
            </a:r>
            <a:r>
              <a:rPr lang="vi-VN" sz="5550" dirty="0">
                <a:solidFill>
                  <a:srgbClr val="006600"/>
                </a:solidFill>
                <a:latin typeface="+mj-lt"/>
              </a:rPr>
              <a:t>đổ cho thế trần ơn cứu độ.</a:t>
            </a:r>
            <a:r>
              <a:rPr lang="en-US" sz="5550" dirty="0">
                <a:solidFill>
                  <a:srgbClr val="006600"/>
                </a:solidFill>
                <a:latin typeface="+mj-lt"/>
              </a:rPr>
              <a:t> </a:t>
            </a:r>
            <a:r>
              <a:rPr lang="en-US" sz="5550" dirty="0" err="1">
                <a:solidFill>
                  <a:srgbClr val="006600"/>
                </a:solidFill>
                <a:latin typeface="+mj-lt"/>
              </a:rPr>
              <a:t>Thịt</a:t>
            </a:r>
            <a:r>
              <a:rPr lang="en-US" sz="5550" dirty="0">
                <a:solidFill>
                  <a:srgbClr val="006600"/>
                </a:solidFill>
                <a:latin typeface="+mj-lt"/>
              </a:rPr>
              <a:t> </a:t>
            </a:r>
            <a:r>
              <a:rPr lang="en-US" sz="5550" dirty="0" err="1">
                <a:solidFill>
                  <a:srgbClr val="006600"/>
                </a:solidFill>
                <a:latin typeface="+mj-lt"/>
              </a:rPr>
              <a:t>Máu</a:t>
            </a:r>
            <a:r>
              <a:rPr lang="en-US" sz="5550" dirty="0">
                <a:solidFill>
                  <a:srgbClr val="006600"/>
                </a:solidFill>
                <a:latin typeface="+mj-lt"/>
              </a:rPr>
              <a:t> </a:t>
            </a:r>
            <a:r>
              <a:rPr lang="en-US" sz="5550" dirty="0" err="1">
                <a:solidFill>
                  <a:srgbClr val="006600"/>
                </a:solidFill>
                <a:latin typeface="+mj-lt"/>
              </a:rPr>
              <a:t>này</a:t>
            </a:r>
            <a:r>
              <a:rPr lang="en-US" sz="5550" dirty="0">
                <a:solidFill>
                  <a:srgbClr val="006600"/>
                </a:solidFill>
                <a:latin typeface="+mj-lt"/>
              </a:rPr>
              <a:t> </a:t>
            </a:r>
            <a:r>
              <a:rPr lang="en-US" sz="5550" dirty="0" err="1">
                <a:solidFill>
                  <a:srgbClr val="006600"/>
                </a:solidFill>
                <a:latin typeface="+mj-lt"/>
              </a:rPr>
              <a:t>ai</a:t>
            </a:r>
            <a:r>
              <a:rPr lang="en-US" sz="5550" dirty="0">
                <a:solidFill>
                  <a:srgbClr val="006600"/>
                </a:solidFill>
                <a:latin typeface="+mj-lt"/>
              </a:rPr>
              <a:t> </a:t>
            </a:r>
            <a:r>
              <a:rPr lang="en-US" sz="5550" dirty="0" err="1">
                <a:solidFill>
                  <a:srgbClr val="006600"/>
                </a:solidFill>
                <a:latin typeface="+mj-lt"/>
              </a:rPr>
              <a:t>lãnh</a:t>
            </a:r>
            <a:r>
              <a:rPr lang="en-US" sz="5550" dirty="0">
                <a:solidFill>
                  <a:srgbClr val="006600"/>
                </a:solidFill>
                <a:latin typeface="+mj-lt"/>
              </a:rPr>
              <a:t> </a:t>
            </a:r>
            <a:r>
              <a:rPr lang="en-US" sz="5550" dirty="0" err="1">
                <a:solidFill>
                  <a:srgbClr val="006600"/>
                </a:solidFill>
                <a:latin typeface="+mj-lt"/>
              </a:rPr>
              <a:t>nhận</a:t>
            </a:r>
            <a:r>
              <a:rPr lang="en-US" sz="5550" dirty="0">
                <a:solidFill>
                  <a:srgbClr val="006600"/>
                </a:solidFill>
                <a:latin typeface="+mj-lt"/>
              </a:rPr>
              <a:t> </a:t>
            </a:r>
            <a:r>
              <a:rPr lang="en-US" sz="5550" dirty="0" err="1">
                <a:solidFill>
                  <a:srgbClr val="006600"/>
                </a:solidFill>
                <a:latin typeface="+mj-lt"/>
              </a:rPr>
              <a:t>sẽ</a:t>
            </a:r>
            <a:r>
              <a:rPr lang="en-US" sz="5550" dirty="0">
                <a:solidFill>
                  <a:srgbClr val="006600"/>
                </a:solidFill>
                <a:latin typeface="+mj-lt"/>
              </a:rPr>
              <a:t> </a:t>
            </a:r>
            <a:r>
              <a:rPr lang="en-US" sz="5550" dirty="0" err="1">
                <a:solidFill>
                  <a:srgbClr val="006600"/>
                </a:solidFill>
                <a:latin typeface="+mj-lt"/>
              </a:rPr>
              <a:t>sống</a:t>
            </a:r>
            <a:r>
              <a:rPr lang="en-US" sz="5550" dirty="0">
                <a:solidFill>
                  <a:srgbClr val="006600"/>
                </a:solidFill>
                <a:latin typeface="+mj-lt"/>
              </a:rPr>
              <a:t> </a:t>
            </a:r>
            <a:r>
              <a:rPr lang="en-US" sz="5550" dirty="0" err="1">
                <a:solidFill>
                  <a:srgbClr val="006600"/>
                </a:solidFill>
                <a:latin typeface="+mj-lt"/>
              </a:rPr>
              <a:t>muôn</a:t>
            </a:r>
            <a:r>
              <a:rPr lang="en-US" sz="5550" dirty="0">
                <a:solidFill>
                  <a:srgbClr val="006600"/>
                </a:solidFill>
                <a:latin typeface="+mj-lt"/>
              </a:rPr>
              <a:t> </a:t>
            </a:r>
            <a:r>
              <a:rPr lang="en-US" sz="5550" dirty="0" err="1">
                <a:solidFill>
                  <a:srgbClr val="006600"/>
                </a:solidFill>
                <a:latin typeface="+mj-lt"/>
              </a:rPr>
              <a:t>đời</a:t>
            </a:r>
            <a:r>
              <a:rPr lang="en-US" sz="5550" dirty="0">
                <a:solidFill>
                  <a:srgbClr val="006600"/>
                </a:solidFill>
                <a:latin typeface="+mj-lt"/>
              </a:rPr>
              <a:t>.</a:t>
            </a:r>
          </a:p>
        </p:txBody>
      </p:sp>
    </p:spTree>
    <p:extLst>
      <p:ext uri="{BB962C8B-B14F-4D97-AF65-F5344CB8AC3E}">
        <p14:creationId xmlns:p14="http://schemas.microsoft.com/office/powerpoint/2010/main" val="402143628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342305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a:bodyPr>
          <a:lstStyle/>
          <a:p>
            <a:pPr eaLnBrk="1" hangingPunct="1"/>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lstStyle/>
          <a:p>
            <a:pPr eaLnBrk="1" hangingPunct="1">
              <a:lnSpc>
                <a:spcPct val="150000"/>
              </a:lnSpc>
            </a:pPr>
            <a:endParaRPr lang="en-US" sz="2700" b="1" dirty="0">
              <a:solidFill>
                <a:srgbClr val="FF0000"/>
              </a:solidFill>
              <a:latin typeface="+mj-lt"/>
              <a:cs typeface="Times New Roman" panose="02020603050405020304" pitchFamily="18" charset="0"/>
            </a:endParaRPr>
          </a:p>
          <a:p>
            <a:pPr eaLnBrk="1" hangingPunct="1"/>
            <a:r>
              <a:rPr lang="en-US" sz="5400" i="1" dirty="0">
                <a:solidFill>
                  <a:srgbClr val="C00000"/>
                </a:solidFill>
                <a:latin typeface="+mj-lt"/>
                <a:cs typeface="Times New Roman" panose="02020603050405020304" pitchFamily="18" charset="0"/>
              </a:rPr>
              <a:t>KINH VINH DANH</a:t>
            </a:r>
          </a:p>
          <a:p>
            <a:pPr eaLnBrk="1" hangingPunct="1"/>
            <a:r>
              <a:rPr lang="en-US" sz="5400" i="1" dirty="0" err="1">
                <a:solidFill>
                  <a:srgbClr val="C00000"/>
                </a:solidFill>
                <a:latin typeface="+mj-lt"/>
                <a:cs typeface="Times New Roman" panose="02020603050405020304" pitchFamily="18" charset="0"/>
              </a:rPr>
              <a:t>Ca</a:t>
            </a:r>
            <a:r>
              <a:rPr lang="en-US" sz="5400" i="1" dirty="0">
                <a:solidFill>
                  <a:srgbClr val="C00000"/>
                </a:solidFill>
                <a:latin typeface="+mj-lt"/>
                <a:cs typeface="Times New Roman" panose="02020603050405020304" pitchFamily="18" charset="0"/>
              </a:rPr>
              <a:t> </a:t>
            </a:r>
            <a:r>
              <a:rPr lang="en-US" sz="5400" i="1" dirty="0" err="1">
                <a:solidFill>
                  <a:srgbClr val="C00000"/>
                </a:solidFill>
                <a:latin typeface="+mj-lt"/>
                <a:cs typeface="Times New Roman" panose="02020603050405020304" pitchFamily="18" charset="0"/>
              </a:rPr>
              <a:t>Lên</a:t>
            </a:r>
            <a:r>
              <a:rPr lang="en-US" sz="5400" i="1" dirty="0">
                <a:solidFill>
                  <a:srgbClr val="C00000"/>
                </a:solidFill>
                <a:latin typeface="+mj-lt"/>
                <a:cs typeface="Times New Roman" panose="02020603050405020304" pitchFamily="18" charset="0"/>
              </a:rPr>
              <a:t> </a:t>
            </a:r>
            <a:r>
              <a:rPr lang="en-US" sz="5400" i="1" dirty="0" err="1">
                <a:solidFill>
                  <a:srgbClr val="C00000"/>
                </a:solidFill>
                <a:latin typeface="+mj-lt"/>
                <a:cs typeface="Times New Roman" panose="02020603050405020304" pitchFamily="18" charset="0"/>
              </a:rPr>
              <a:t>Đi</a:t>
            </a:r>
            <a:r>
              <a:rPr lang="en-US" sz="5400" i="1" dirty="0">
                <a:solidFill>
                  <a:srgbClr val="C00000"/>
                </a:solidFill>
                <a:latin typeface="+mj-lt"/>
                <a:cs typeface="Times New Roman" panose="02020603050405020304" pitchFamily="18" charset="0"/>
              </a:rPr>
              <a:t> 2</a:t>
            </a:r>
            <a:endParaRPr lang="vi-VN" sz="5400" i="1" dirty="0">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16239325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a:bodyPr>
          <a:lstStyle/>
          <a:p>
            <a:pPr eaLnBrk="1" hangingPunct="1"/>
            <a:br>
              <a:rPr lang="en-US" dirty="0">
                <a:solidFill>
                  <a:srgbClr val="002060"/>
                </a:solidFill>
                <a:effectLst/>
                <a:latin typeface="+mj-lt"/>
              </a:rPr>
            </a:br>
            <a:endParaRPr lang="en-US" dirty="0">
              <a:solidFill>
                <a:srgbClr val="002060"/>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nchor="ctr" anchorCtr="0">
            <a:normAutofit fontScale="92500" lnSpcReduction="10000"/>
          </a:bodyPr>
          <a:lstStyle/>
          <a:p>
            <a:pPr algn="just" eaLnBrk="1" hangingPunct="1"/>
            <a:endParaRPr lang="en-US" sz="825" i="1" u="sng" dirty="0">
              <a:solidFill>
                <a:srgbClr val="C00000"/>
              </a:solidFill>
              <a:latin typeface="+mj-lt"/>
              <a:cs typeface="Times New Roman" panose="02020603050405020304" pitchFamily="18" charset="0"/>
            </a:endParaRPr>
          </a:p>
          <a:p>
            <a:pPr algn="just" eaLnBrk="1" hangingPunct="1"/>
            <a:r>
              <a:rPr lang="vi-VN" sz="4500" i="1" u="sng" dirty="0">
                <a:solidFill>
                  <a:srgbClr val="C00000"/>
                </a:solidFill>
                <a:latin typeface="+mj-lt"/>
                <a:cs typeface="Times New Roman" panose="02020603050405020304" pitchFamily="18" charset="0"/>
              </a:rPr>
              <a:t>Chủ tế:</a:t>
            </a:r>
            <a:r>
              <a:rPr lang="vi-VN" sz="4500" i="1" dirty="0">
                <a:solidFill>
                  <a:srgbClr val="C00000"/>
                </a:solidFill>
                <a:latin typeface="+mj-lt"/>
                <a:cs typeface="Times New Roman" panose="02020603050405020304" pitchFamily="18" charset="0"/>
              </a:rPr>
              <a:t> Vinh danh Thiên Chúa trên các tầng trời. </a:t>
            </a:r>
            <a:endParaRPr lang="en-US" sz="4500" i="1" dirty="0">
              <a:solidFill>
                <a:srgbClr val="C00000"/>
              </a:solidFill>
              <a:latin typeface="+mj-lt"/>
              <a:cs typeface="Times New Roman" panose="02020603050405020304" pitchFamily="18" charset="0"/>
            </a:endParaRPr>
          </a:p>
          <a:p>
            <a:pPr algn="just" eaLnBrk="1" hangingPunct="1"/>
            <a:endParaRPr lang="en-US" sz="3225" i="1" dirty="0">
              <a:solidFill>
                <a:srgbClr val="C00000"/>
              </a:solidFill>
              <a:latin typeface="+mj-lt"/>
              <a:cs typeface="Times New Roman" panose="02020603050405020304" pitchFamily="18" charset="0"/>
            </a:endParaRPr>
          </a:p>
          <a:p>
            <a:pPr algn="just" eaLnBrk="1" hangingPunct="1"/>
            <a:r>
              <a:rPr lang="en-US" sz="4500" i="1" u="sng" dirty="0" err="1">
                <a:solidFill>
                  <a:schemeClr val="tx2">
                    <a:lumMod val="75000"/>
                  </a:schemeClr>
                </a:solidFill>
                <a:latin typeface="+mj-lt"/>
                <a:cs typeface="Times New Roman" panose="02020603050405020304" pitchFamily="18" charset="0"/>
              </a:rPr>
              <a:t>Cộng</a:t>
            </a:r>
            <a:r>
              <a:rPr lang="en-US" sz="4500" i="1" u="sng" dirty="0">
                <a:solidFill>
                  <a:schemeClr val="tx2">
                    <a:lumMod val="75000"/>
                  </a:schemeClr>
                </a:solidFill>
                <a:latin typeface="+mj-lt"/>
                <a:cs typeface="Times New Roman" panose="02020603050405020304" pitchFamily="18" charset="0"/>
              </a:rPr>
              <a:t> </a:t>
            </a:r>
            <a:r>
              <a:rPr lang="en-US" sz="4500" i="1" u="sng" dirty="0" err="1">
                <a:solidFill>
                  <a:schemeClr val="tx2">
                    <a:lumMod val="75000"/>
                  </a:schemeClr>
                </a:solidFill>
                <a:latin typeface="+mj-lt"/>
                <a:cs typeface="Times New Roman" panose="02020603050405020304" pitchFamily="18" charset="0"/>
              </a:rPr>
              <a:t>đoàn</a:t>
            </a:r>
            <a:r>
              <a:rPr lang="en-US" sz="4500" i="1" u="sng" dirty="0">
                <a:solidFill>
                  <a:schemeClr val="tx2">
                    <a:lumMod val="75000"/>
                  </a:schemeClr>
                </a:solidFill>
                <a:latin typeface="+mj-lt"/>
                <a:cs typeface="Times New Roman" panose="02020603050405020304" pitchFamily="18" charset="0"/>
              </a:rPr>
              <a:t>:</a:t>
            </a:r>
            <a:r>
              <a:rPr lang="en-US" sz="4500" dirty="0">
                <a:solidFill>
                  <a:schemeClr val="tx2">
                    <a:lumMod val="75000"/>
                  </a:schemeClr>
                </a:solidFill>
                <a:latin typeface="+mj-lt"/>
                <a:cs typeface="Times New Roman" panose="02020603050405020304" pitchFamily="18" charset="0"/>
              </a:rPr>
              <a:t> </a:t>
            </a:r>
            <a:r>
              <a:rPr lang="vi-VN" sz="4500" dirty="0">
                <a:solidFill>
                  <a:srgbClr val="006600"/>
                </a:solidFill>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34339078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a:bodyPr>
          <a:lstStyle/>
          <a:p>
            <a:pPr eaLnBrk="1" hangingPunct="1"/>
            <a:br>
              <a:rPr lang="en-US" dirty="0">
                <a:solidFill>
                  <a:srgbClr val="002060"/>
                </a:solidFill>
                <a:effectLst/>
                <a:latin typeface="+mj-lt"/>
              </a:rPr>
            </a:br>
            <a:endParaRPr lang="en-US" dirty="0">
              <a:solidFill>
                <a:srgbClr val="002060"/>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nchor="ctr" anchorCtr="0">
            <a:normAutofit/>
          </a:bodyPr>
          <a:lstStyle/>
          <a:p>
            <a:pPr algn="just" eaLnBrk="1" hangingPunct="1"/>
            <a:endParaRPr lang="en-US" sz="825" i="1" u="sng" dirty="0">
              <a:solidFill>
                <a:srgbClr val="006600"/>
              </a:solidFill>
              <a:latin typeface="+mj-lt"/>
              <a:cs typeface="Times New Roman" panose="02020603050405020304" pitchFamily="18" charset="0"/>
            </a:endParaRPr>
          </a:p>
          <a:p>
            <a:pPr algn="just"/>
            <a:r>
              <a:rPr lang="vi-VN" sz="4500" dirty="0">
                <a:solidFill>
                  <a:srgbClr val="006600"/>
                </a:solidFill>
                <a:cs typeface="Times New Roman" panose="02020603050405020304" pitchFamily="18" charset="0"/>
              </a:rPr>
              <a:t>Chúng con ca ngợi Chúa.</a:t>
            </a:r>
            <a:endParaRPr lang="en-US" sz="4500" dirty="0">
              <a:solidFill>
                <a:srgbClr val="006600"/>
              </a:solidFill>
              <a:cs typeface="Times New Roman" panose="02020603050405020304" pitchFamily="18" charset="0"/>
            </a:endParaRPr>
          </a:p>
          <a:p>
            <a:pPr algn="just"/>
            <a:r>
              <a:rPr lang="vi-VN" sz="4500" dirty="0">
                <a:solidFill>
                  <a:srgbClr val="006600"/>
                </a:solidFill>
                <a:cs typeface="Times New Roman" panose="02020603050405020304" pitchFamily="18" charset="0"/>
              </a:rPr>
              <a:t>Chúng con chúc tụng Chúa.</a:t>
            </a:r>
            <a:endParaRPr lang="en-US" sz="4500" dirty="0">
              <a:solidFill>
                <a:srgbClr val="006600"/>
              </a:solidFill>
              <a:cs typeface="Times New Roman" panose="02020603050405020304" pitchFamily="18" charset="0"/>
            </a:endParaRPr>
          </a:p>
          <a:p>
            <a:pPr algn="just"/>
            <a:r>
              <a:rPr lang="vi-VN" sz="4500" dirty="0">
                <a:solidFill>
                  <a:srgbClr val="006600"/>
                </a:solidFill>
                <a:cs typeface="Times New Roman" panose="02020603050405020304" pitchFamily="18" charset="0"/>
              </a:rPr>
              <a:t>Chúng con thờ lạy Chúa.</a:t>
            </a:r>
            <a:endParaRPr lang="en-US" sz="4500" dirty="0">
              <a:solidFill>
                <a:srgbClr val="006600"/>
              </a:solidFill>
              <a:cs typeface="Times New Roman" panose="02020603050405020304" pitchFamily="18" charset="0"/>
            </a:endParaRPr>
          </a:p>
          <a:p>
            <a:pPr algn="just"/>
            <a:r>
              <a:rPr lang="vi-VN" sz="4500" dirty="0">
                <a:solidFill>
                  <a:srgbClr val="006600"/>
                </a:solidFill>
                <a:cs typeface="Times New Roman" panose="02020603050405020304" pitchFamily="18" charset="0"/>
              </a:rPr>
              <a:t>Chúng con tôn vinh Chúa.</a:t>
            </a:r>
            <a:endParaRPr lang="vi-VN" sz="4500" dirty="0">
              <a:solidFill>
                <a:srgbClr val="006600"/>
              </a:solidFill>
              <a:latin typeface="+mj-lt"/>
              <a:cs typeface="Times New Roman" panose="02020603050405020304" pitchFamily="18" charset="0"/>
            </a:endParaRPr>
          </a:p>
        </p:txBody>
      </p:sp>
    </p:spTree>
    <p:extLst>
      <p:ext uri="{BB962C8B-B14F-4D97-AF65-F5344CB8AC3E}">
        <p14:creationId xmlns:p14="http://schemas.microsoft.com/office/powerpoint/2010/main" val="2408694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normAutofit/>
          </a:bodyPr>
          <a:lstStyle/>
          <a:p>
            <a:pPr algn="just"/>
            <a:r>
              <a:rPr lang="vi-VN" sz="4500" dirty="0">
                <a:solidFill>
                  <a:srgbClr val="006600"/>
                </a:solidFill>
                <a:latin typeface="+mj-lt"/>
                <a:cs typeface="Times New Roman" panose="02020603050405020304" pitchFamily="18" charset="0"/>
              </a:rPr>
              <a:t>Chúng con cảm tạ Chúa vì vinh quang cao cả Chúa.</a:t>
            </a:r>
            <a:endParaRPr lang="en-US" sz="4500" dirty="0">
              <a:solidFill>
                <a:srgbClr val="006600"/>
              </a:solidFill>
              <a:latin typeface="+mj-lt"/>
              <a:cs typeface="Times New Roman" panose="02020603050405020304" pitchFamily="18" charset="0"/>
            </a:endParaRPr>
          </a:p>
          <a:p>
            <a:pPr algn="just"/>
            <a:r>
              <a:rPr lang="vi-VN" sz="4500" dirty="0">
                <a:solidFill>
                  <a:srgbClr val="006600"/>
                </a:solidFill>
                <a:latin typeface="+mj-lt"/>
                <a:cs typeface="Times New Roman" panose="02020603050405020304" pitchFamily="18" charset="0"/>
              </a:rPr>
              <a:t>Lạy Chúa là Thiên Chúa, là Vua trên trời, là Chúa Cha toàn năng. </a:t>
            </a:r>
            <a:endParaRPr lang="en-US" sz="4500" dirty="0">
              <a:solidFill>
                <a:srgbClr val="006600"/>
              </a:solidFill>
              <a:latin typeface="+mj-lt"/>
              <a:cs typeface="Times New Roman" panose="02020603050405020304" pitchFamily="18" charset="0"/>
            </a:endParaRPr>
          </a:p>
        </p:txBody>
      </p:sp>
    </p:spTree>
    <p:extLst>
      <p:ext uri="{BB962C8B-B14F-4D97-AF65-F5344CB8AC3E}">
        <p14:creationId xmlns:p14="http://schemas.microsoft.com/office/powerpoint/2010/main" val="28238088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normAutofit/>
          </a:bodyPr>
          <a:lstStyle/>
          <a:p>
            <a:pPr algn="just"/>
            <a:r>
              <a:rPr lang="vi-VN" sz="4500" dirty="0">
                <a:solidFill>
                  <a:srgbClr val="006600"/>
                </a:solidFill>
                <a:latin typeface="+mj-lt"/>
                <a:cs typeface="Times New Roman" panose="02020603050405020304" pitchFamily="18" charset="0"/>
              </a:rPr>
              <a:t>Lạy Con Một Thiên Chúa </a:t>
            </a:r>
            <a:r>
              <a:rPr lang="vi-VN" sz="4500" dirty="0">
                <a:solidFill>
                  <a:srgbClr val="C00000"/>
                </a:solidFill>
                <a:latin typeface="+mj-lt"/>
                <a:cs typeface="Times New Roman" panose="02020603050405020304" pitchFamily="18" charset="0"/>
              </a:rPr>
              <a:t>Chúa Giê-su Ki-tô.</a:t>
            </a:r>
            <a:r>
              <a:rPr lang="vi-VN" sz="4500" dirty="0">
                <a:solidFill>
                  <a:schemeClr val="tx2">
                    <a:lumMod val="75000"/>
                  </a:schemeClr>
                </a:solidFill>
                <a:latin typeface="+mj-lt"/>
                <a:cs typeface="Times New Roman" panose="02020603050405020304" pitchFamily="18" charset="0"/>
              </a:rPr>
              <a:t> </a:t>
            </a:r>
            <a:endParaRPr lang="en-US" sz="4500" dirty="0">
              <a:solidFill>
                <a:schemeClr val="tx2">
                  <a:lumMod val="75000"/>
                </a:schemeClr>
              </a:solidFill>
              <a:latin typeface="+mj-lt"/>
              <a:cs typeface="Times New Roman" panose="02020603050405020304" pitchFamily="18" charset="0"/>
            </a:endParaRPr>
          </a:p>
          <a:p>
            <a:pPr algn="just"/>
            <a:r>
              <a:rPr lang="vi-VN" sz="4500" dirty="0">
                <a:solidFill>
                  <a:srgbClr val="006600"/>
                </a:solidFill>
                <a:latin typeface="+mj-lt"/>
                <a:cs typeface="Times New Roman" panose="02020603050405020304" pitchFamily="18" charset="0"/>
              </a:rPr>
              <a:t>Lạy Chúa là Thiên Chúa, là Chiên Thiên Chúa, là Con Đức Chúa Cha. </a:t>
            </a:r>
            <a:endParaRPr lang="en-US" sz="4500" dirty="0">
              <a:solidFill>
                <a:srgbClr val="006600"/>
              </a:solidFill>
              <a:latin typeface="+mj-lt"/>
              <a:cs typeface="Times New Roman" panose="02020603050405020304" pitchFamily="18" charset="0"/>
            </a:endParaRPr>
          </a:p>
        </p:txBody>
      </p:sp>
    </p:spTree>
    <p:extLst>
      <p:ext uri="{BB962C8B-B14F-4D97-AF65-F5344CB8AC3E}">
        <p14:creationId xmlns:p14="http://schemas.microsoft.com/office/powerpoint/2010/main" val="25332739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normAutofit fontScale="92500"/>
          </a:bodyPr>
          <a:lstStyle/>
          <a:p>
            <a:pPr algn="just"/>
            <a:endParaRPr lang="en-US" sz="825" dirty="0">
              <a:solidFill>
                <a:srgbClr val="006600"/>
              </a:solidFill>
              <a:cs typeface="Times New Roman" panose="02020603050405020304" pitchFamily="18" charset="0"/>
            </a:endParaRPr>
          </a:p>
          <a:p>
            <a:pPr algn="just"/>
            <a:r>
              <a:rPr lang="vi-VN" sz="4500" dirty="0">
                <a:solidFill>
                  <a:srgbClr val="006600"/>
                </a:solidFill>
                <a:cs typeface="Times New Roman" panose="02020603050405020304" pitchFamily="18" charset="0"/>
              </a:rPr>
              <a:t>Chúa xoá tội trần gian, xin thương, xin thương, xin thương xót chúng con.</a:t>
            </a:r>
            <a:endParaRPr lang="en-US" sz="4500" dirty="0">
              <a:solidFill>
                <a:srgbClr val="006600"/>
              </a:solidFill>
              <a:cs typeface="Times New Roman" panose="02020603050405020304" pitchFamily="18" charset="0"/>
            </a:endParaRPr>
          </a:p>
          <a:p>
            <a:pPr algn="just"/>
            <a:r>
              <a:rPr lang="vi-VN" sz="4500" dirty="0">
                <a:solidFill>
                  <a:srgbClr val="006600"/>
                </a:solidFill>
                <a:cs typeface="Times New Roman" panose="02020603050405020304" pitchFamily="18" charset="0"/>
              </a:rPr>
              <a:t>Chúa xoá tội trần gian, </a:t>
            </a:r>
            <a:r>
              <a:rPr lang="en-US" sz="4500" dirty="0">
                <a:solidFill>
                  <a:srgbClr val="006600"/>
                </a:solidFill>
                <a:cs typeface="Times New Roman" panose="02020603050405020304" pitchFamily="18" charset="0"/>
              </a:rPr>
              <a:t>x</a:t>
            </a:r>
            <a:r>
              <a:rPr lang="vi-VN" sz="4500" dirty="0">
                <a:solidFill>
                  <a:srgbClr val="006600"/>
                </a:solidFill>
                <a:cs typeface="Times New Roman" panose="02020603050405020304" pitchFamily="18" charset="0"/>
              </a:rPr>
              <a:t>in nhận lời chúng con cầu khẩn. </a:t>
            </a:r>
            <a:endParaRPr lang="en-US" sz="4500" dirty="0">
              <a:solidFill>
                <a:srgbClr val="006600"/>
              </a:solidFill>
              <a:cs typeface="Times New Roman" panose="02020603050405020304" pitchFamily="18" charset="0"/>
            </a:endParaRPr>
          </a:p>
        </p:txBody>
      </p:sp>
    </p:spTree>
    <p:extLst>
      <p:ext uri="{BB962C8B-B14F-4D97-AF65-F5344CB8AC3E}">
        <p14:creationId xmlns:p14="http://schemas.microsoft.com/office/powerpoint/2010/main" val="31761534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vert="horz" lIns="91440" tIns="0" rIns="91440" bIns="411480" rtlCol="0" anchor="ctr" anchorCtr="0">
            <a:normAutofit/>
          </a:bodyPr>
          <a:lstStyle/>
          <a:p>
            <a:pPr algn="just"/>
            <a:endParaRPr lang="en-US" sz="1050" dirty="0">
              <a:solidFill>
                <a:srgbClr val="006600"/>
              </a:solidFill>
              <a:cs typeface="Times New Roman" panose="02020603050405020304" pitchFamily="18" charset="0"/>
            </a:endParaRPr>
          </a:p>
          <a:p>
            <a:pPr algn="just"/>
            <a:r>
              <a:rPr lang="vi-VN" sz="4950" dirty="0">
                <a:solidFill>
                  <a:srgbClr val="006600"/>
                </a:solidFill>
                <a:cs typeface="Times New Roman" panose="02020603050405020304" pitchFamily="18" charset="0"/>
              </a:rPr>
              <a:t>Chúa ngự bên hữu Đức Chúa Cha, xin thương, xin thương, xin thương xót chúng con</a:t>
            </a:r>
            <a:r>
              <a:rPr lang="en-US" sz="4950" dirty="0">
                <a:solidFill>
                  <a:srgbClr val="006600"/>
                </a:solidFill>
                <a:cs typeface="Times New Roman" panose="02020603050405020304" pitchFamily="18" charset="0"/>
              </a:rPr>
              <a:t>.</a:t>
            </a:r>
          </a:p>
        </p:txBody>
      </p:sp>
    </p:spTree>
    <p:extLst>
      <p:ext uri="{BB962C8B-B14F-4D97-AF65-F5344CB8AC3E}">
        <p14:creationId xmlns:p14="http://schemas.microsoft.com/office/powerpoint/2010/main" val="40669715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fontAlgn="base"/>
            <a:r>
              <a:rPr lang="en-US" sz="4950" dirty="0" err="1">
                <a:solidFill>
                  <a:srgbClr val="FF0000"/>
                </a:solidFill>
                <a:cs typeface="Times New Roman" pitchFamily="18" charset="0"/>
              </a:rPr>
              <a:t>Tập</a:t>
            </a:r>
            <a:r>
              <a:rPr lang="en-US" sz="4950" dirty="0">
                <a:solidFill>
                  <a:srgbClr val="FF0000"/>
                </a:solidFill>
                <a:cs typeface="Times New Roman" pitchFamily="18" charset="0"/>
              </a:rPr>
              <a:t> </a:t>
            </a:r>
            <a:r>
              <a:rPr lang="en-US" sz="4950" dirty="0" err="1">
                <a:solidFill>
                  <a:srgbClr val="FF0000"/>
                </a:solidFill>
                <a:cs typeface="Times New Roman" pitchFamily="18" charset="0"/>
              </a:rPr>
              <a:t>Hát</a:t>
            </a:r>
            <a:r>
              <a:rPr lang="en-US" sz="4950" dirty="0">
                <a:solidFill>
                  <a:srgbClr val="FF0000"/>
                </a:solidFill>
                <a:cs typeface="Times New Roman" pitchFamily="18" charset="0"/>
              </a:rPr>
              <a:t> </a:t>
            </a:r>
            <a:r>
              <a:rPr lang="en-US" sz="4950" dirty="0" err="1">
                <a:solidFill>
                  <a:srgbClr val="FF0000"/>
                </a:solidFill>
                <a:cs typeface="Times New Roman" pitchFamily="18" charset="0"/>
              </a:rPr>
              <a:t>Cộng</a:t>
            </a:r>
            <a:r>
              <a:rPr lang="en-US" sz="4950" dirty="0">
                <a:solidFill>
                  <a:srgbClr val="FF0000"/>
                </a:solidFill>
                <a:cs typeface="Times New Roman" pitchFamily="18" charset="0"/>
              </a:rPr>
              <a:t> </a:t>
            </a:r>
            <a:r>
              <a:rPr lang="en-US" sz="4950" dirty="0" err="1">
                <a:solidFill>
                  <a:srgbClr val="FF0000"/>
                </a:solidFill>
                <a:cs typeface="Times New Roman" pitchFamily="18" charset="0"/>
              </a:rPr>
              <a:t>Đoàn</a:t>
            </a:r>
            <a:endParaRPr lang="en-US" sz="5400" dirty="0">
              <a:solidFill>
                <a:srgbClr val="003399"/>
              </a:solidFill>
              <a:latin typeface="+mn-lt"/>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br>
              <a:rPr lang="en-US" sz="3000" dirty="0">
                <a:solidFill>
                  <a:srgbClr val="002060"/>
                </a:solidFill>
              </a:rPr>
            </a:br>
            <a:endParaRPr lang="en-US" sz="3000" dirty="0">
              <a:solidFill>
                <a:srgbClr val="002060"/>
              </a:solidFill>
            </a:endParaRPr>
          </a:p>
        </p:txBody>
      </p:sp>
      <p:sp>
        <p:nvSpPr>
          <p:cNvPr id="82947" name="Rectangle 3"/>
          <p:cNvSpPr>
            <a:spLocks noGrp="1" noChangeArrowheads="1"/>
          </p:cNvSpPr>
          <p:nvPr>
            <p:ph type="body" idx="1"/>
          </p:nvPr>
        </p:nvSpPr>
        <p:spPr>
          <a:xfrm>
            <a:off x="-689" y="645319"/>
            <a:ext cx="6858000" cy="3857625"/>
          </a:xfrm>
        </p:spPr>
        <p:txBody>
          <a:bodyPr anchor="ctr" anchorCtr="0">
            <a:normAutofit fontScale="85000" lnSpcReduction="20000"/>
          </a:bodyPr>
          <a:lstStyle/>
          <a:p>
            <a:pPr marL="0" indent="0" algn="just">
              <a:lnSpc>
                <a:spcPct val="140000"/>
              </a:lnSpc>
              <a:buNone/>
            </a:pPr>
            <a:r>
              <a:rPr lang="vi-VN" sz="4050" dirty="0">
                <a:solidFill>
                  <a:srgbClr val="006600"/>
                </a:solidFill>
                <a:cs typeface="Times New Roman" panose="02020603050405020304" pitchFamily="18" charset="0"/>
              </a:rPr>
              <a:t>Vì lạy </a:t>
            </a:r>
            <a:r>
              <a:rPr lang="vi-VN" sz="4050" dirty="0">
                <a:solidFill>
                  <a:srgbClr val="C00000"/>
                </a:solidFill>
                <a:cs typeface="Times New Roman" panose="02020603050405020304" pitchFamily="18" charset="0"/>
              </a:rPr>
              <a:t>Chúa Giê-su Ki-tô,</a:t>
            </a:r>
            <a:r>
              <a:rPr lang="vi-VN" sz="4050" dirty="0">
                <a:solidFill>
                  <a:schemeClr val="tx2">
                    <a:lumMod val="75000"/>
                  </a:schemeClr>
                </a:solidFill>
                <a:cs typeface="Times New Roman" panose="02020603050405020304" pitchFamily="18" charset="0"/>
              </a:rPr>
              <a:t> </a:t>
            </a:r>
            <a:r>
              <a:rPr lang="vi-VN" sz="4050" dirty="0">
                <a:solidFill>
                  <a:srgbClr val="006600"/>
                </a:solidFill>
                <a:cs typeface="Times New Roman" panose="02020603050405020304" pitchFamily="18" charset="0"/>
              </a:rPr>
              <a:t>chỉ có Chúa là Đấng Thánh, chỉ có Chúa là Chúa, chỉ có Chúa là Đấng Tối Cao, cùng Đức Chúa Thánh Thần trong vinh quang Đức Chúa Cha.</a:t>
            </a:r>
            <a:r>
              <a:rPr lang="vi-VN" sz="4050" dirty="0">
                <a:solidFill>
                  <a:schemeClr val="tx2">
                    <a:lumMod val="75000"/>
                  </a:schemeClr>
                </a:solidFill>
                <a:cs typeface="Times New Roman" panose="02020603050405020304" pitchFamily="18" charset="0"/>
              </a:rPr>
              <a:t> </a:t>
            </a:r>
            <a:r>
              <a:rPr lang="vi-VN" sz="4050" dirty="0">
                <a:solidFill>
                  <a:srgbClr val="C00000"/>
                </a:solidFill>
                <a:cs typeface="Times New Roman" panose="02020603050405020304" pitchFamily="18" charset="0"/>
              </a:rPr>
              <a:t>A-men. A-men. </a:t>
            </a:r>
            <a:endParaRPr lang="vi-VN" sz="4050" dirty="0">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17057366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342305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lstStyle/>
          <a:p>
            <a:pPr eaLnBrk="1" hangingPunct="1">
              <a:lnSpc>
                <a:spcPct val="150000"/>
              </a:lnSpc>
            </a:pPr>
            <a:endParaRPr lang="en-US" sz="2700" dirty="0">
              <a:solidFill>
                <a:srgbClr val="FF0000"/>
              </a:solidFill>
              <a:latin typeface="+mj-lt"/>
              <a:cs typeface="Times New Roman" panose="02020603050405020304" pitchFamily="18" charset="0"/>
            </a:endParaRPr>
          </a:p>
          <a:p>
            <a:pPr eaLnBrk="1" hangingPunct="1">
              <a:lnSpc>
                <a:spcPct val="150000"/>
              </a:lnSpc>
            </a:pPr>
            <a:r>
              <a:rPr lang="en-US" sz="5400" dirty="0">
                <a:solidFill>
                  <a:srgbClr val="FF0000"/>
                </a:solidFill>
                <a:latin typeface="+mj-lt"/>
                <a:cs typeface="Times New Roman" panose="02020603050405020304" pitchFamily="18" charset="0"/>
              </a:rPr>
              <a:t>KINH VINH DANH</a:t>
            </a:r>
            <a:endParaRPr lang="vi-VN" sz="5400"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24148284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nchor="ctr" anchorCtr="0"/>
          <a:lstStyle/>
          <a:p>
            <a:pPr algn="l" eaLnBrk="1" hangingPunct="1">
              <a:lnSpc>
                <a:spcPct val="150000"/>
              </a:lnSpc>
            </a:pPr>
            <a:r>
              <a:rPr lang="en-US" sz="3000" u="sng" dirty="0" err="1">
                <a:solidFill>
                  <a:srgbClr val="FF0000"/>
                </a:solidFill>
                <a:latin typeface="+mj-lt"/>
                <a:cs typeface="Times New Roman" panose="02020603050405020304" pitchFamily="18" charset="0"/>
              </a:rPr>
              <a:t>Chủ</a:t>
            </a:r>
            <a:r>
              <a:rPr lang="en-US" sz="3000" u="sng" dirty="0">
                <a:solidFill>
                  <a:srgbClr val="FF0000"/>
                </a:solidFill>
                <a:latin typeface="+mj-lt"/>
                <a:cs typeface="Times New Roman" panose="02020603050405020304" pitchFamily="18" charset="0"/>
              </a:rPr>
              <a:t> </a:t>
            </a:r>
            <a:r>
              <a:rPr lang="en-US" sz="3000" u="sng" dirty="0" err="1">
                <a:solidFill>
                  <a:srgbClr val="FF0000"/>
                </a:solidFill>
                <a:latin typeface="+mj-lt"/>
                <a:cs typeface="Times New Roman" panose="02020603050405020304" pitchFamily="18" charset="0"/>
              </a:rPr>
              <a:t>tế</a:t>
            </a:r>
            <a:r>
              <a:rPr lang="en-US" sz="3000" u="sng" dirty="0">
                <a:solidFill>
                  <a:srgbClr val="FF0000"/>
                </a:solidFill>
                <a:latin typeface="+mj-lt"/>
                <a:cs typeface="Times New Roman" panose="02020603050405020304" pitchFamily="18" charset="0"/>
              </a:rPr>
              <a:t>:</a:t>
            </a:r>
            <a:r>
              <a:rPr lang="en-US" sz="3000" dirty="0">
                <a:solidFill>
                  <a:srgbClr val="FF0000"/>
                </a:solidFill>
                <a:latin typeface="+mj-lt"/>
                <a:cs typeface="Times New Roman" panose="02020603050405020304" pitchFamily="18" charset="0"/>
              </a:rPr>
              <a:t> </a:t>
            </a:r>
            <a:r>
              <a:rPr lang="en-US" sz="4050" i="1" dirty="0" err="1">
                <a:solidFill>
                  <a:srgbClr val="FF0000"/>
                </a:solidFill>
                <a:latin typeface="+mj-lt"/>
                <a:cs typeface="Times New Roman" panose="02020603050405020304" pitchFamily="18" charset="0"/>
              </a:rPr>
              <a:t>Vinh</a:t>
            </a:r>
            <a:r>
              <a:rPr lang="en-US" sz="4050" i="1" dirty="0">
                <a:solidFill>
                  <a:srgbClr val="FF0000"/>
                </a:solidFill>
                <a:latin typeface="+mj-lt"/>
                <a:cs typeface="Times New Roman" panose="02020603050405020304" pitchFamily="18" charset="0"/>
              </a:rPr>
              <a:t> </a:t>
            </a:r>
            <a:r>
              <a:rPr lang="en-US" sz="4050" i="1" dirty="0" err="1">
                <a:solidFill>
                  <a:srgbClr val="FF0000"/>
                </a:solidFill>
                <a:latin typeface="+mj-lt"/>
                <a:cs typeface="Times New Roman" panose="02020603050405020304" pitchFamily="18" charset="0"/>
              </a:rPr>
              <a:t>danh</a:t>
            </a:r>
            <a:r>
              <a:rPr lang="en-US" sz="4050" i="1" dirty="0">
                <a:solidFill>
                  <a:srgbClr val="FF0000"/>
                </a:solidFill>
                <a:latin typeface="+mj-lt"/>
                <a:cs typeface="Times New Roman" panose="02020603050405020304" pitchFamily="18" charset="0"/>
              </a:rPr>
              <a:t> </a:t>
            </a:r>
            <a:r>
              <a:rPr lang="en-US" sz="4050" i="1" dirty="0" err="1">
                <a:solidFill>
                  <a:srgbClr val="FF0000"/>
                </a:solidFill>
                <a:latin typeface="+mj-lt"/>
                <a:cs typeface="Times New Roman" panose="02020603050405020304" pitchFamily="18" charset="0"/>
              </a:rPr>
              <a:t>Thiên</a:t>
            </a:r>
            <a:r>
              <a:rPr lang="en-US" sz="4050" i="1" dirty="0">
                <a:solidFill>
                  <a:srgbClr val="FF0000"/>
                </a:solidFill>
                <a:latin typeface="+mj-lt"/>
                <a:cs typeface="Times New Roman" panose="02020603050405020304" pitchFamily="18" charset="0"/>
              </a:rPr>
              <a:t> </a:t>
            </a:r>
            <a:r>
              <a:rPr lang="en-US" sz="4050" i="1" dirty="0" err="1">
                <a:solidFill>
                  <a:srgbClr val="FF0000"/>
                </a:solidFill>
                <a:latin typeface="+mj-lt"/>
                <a:cs typeface="Times New Roman" panose="02020603050405020304" pitchFamily="18" charset="0"/>
              </a:rPr>
              <a:t>Chúa</a:t>
            </a:r>
            <a:r>
              <a:rPr lang="en-US" sz="4050" i="1" dirty="0">
                <a:solidFill>
                  <a:srgbClr val="FF0000"/>
                </a:solidFill>
                <a:latin typeface="+mj-lt"/>
                <a:cs typeface="Times New Roman" panose="02020603050405020304" pitchFamily="18" charset="0"/>
              </a:rPr>
              <a:t> </a:t>
            </a:r>
            <a:r>
              <a:rPr lang="en-US" sz="4050" i="1" dirty="0" err="1">
                <a:solidFill>
                  <a:srgbClr val="FF0000"/>
                </a:solidFill>
                <a:latin typeface="+mj-lt"/>
                <a:cs typeface="Times New Roman" panose="02020603050405020304" pitchFamily="18" charset="0"/>
              </a:rPr>
              <a:t>trên</a:t>
            </a:r>
            <a:r>
              <a:rPr lang="en-US" sz="4050" i="1" dirty="0">
                <a:solidFill>
                  <a:srgbClr val="FF0000"/>
                </a:solidFill>
                <a:latin typeface="+mj-lt"/>
                <a:cs typeface="Times New Roman" panose="02020603050405020304" pitchFamily="18" charset="0"/>
              </a:rPr>
              <a:t> </a:t>
            </a:r>
            <a:r>
              <a:rPr lang="en-US" sz="4050" i="1" dirty="0" err="1">
                <a:solidFill>
                  <a:srgbClr val="FF0000"/>
                </a:solidFill>
                <a:latin typeface="+mj-lt"/>
                <a:cs typeface="Times New Roman" panose="02020603050405020304" pitchFamily="18" charset="0"/>
              </a:rPr>
              <a:t>các</a:t>
            </a:r>
            <a:r>
              <a:rPr lang="en-US" sz="4050" i="1" dirty="0">
                <a:solidFill>
                  <a:srgbClr val="FF0000"/>
                </a:solidFill>
                <a:latin typeface="+mj-lt"/>
                <a:cs typeface="Times New Roman" panose="02020603050405020304" pitchFamily="18" charset="0"/>
              </a:rPr>
              <a:t> </a:t>
            </a:r>
            <a:r>
              <a:rPr lang="en-US" sz="4050" i="1" dirty="0" err="1">
                <a:solidFill>
                  <a:srgbClr val="FF0000"/>
                </a:solidFill>
                <a:latin typeface="+mj-lt"/>
                <a:cs typeface="Times New Roman" panose="02020603050405020304" pitchFamily="18" charset="0"/>
              </a:rPr>
              <a:t>tầng</a:t>
            </a:r>
            <a:r>
              <a:rPr lang="en-US" sz="4050" i="1" dirty="0">
                <a:solidFill>
                  <a:srgbClr val="FF0000"/>
                </a:solidFill>
                <a:latin typeface="+mj-lt"/>
                <a:cs typeface="Times New Roman" panose="02020603050405020304" pitchFamily="18" charset="0"/>
              </a:rPr>
              <a:t> </a:t>
            </a:r>
            <a:r>
              <a:rPr lang="en-US" sz="4050" i="1" dirty="0" err="1">
                <a:solidFill>
                  <a:srgbClr val="FF0000"/>
                </a:solidFill>
                <a:latin typeface="+mj-lt"/>
                <a:cs typeface="Times New Roman" panose="02020603050405020304" pitchFamily="18" charset="0"/>
              </a:rPr>
              <a:t>trời</a:t>
            </a:r>
            <a:r>
              <a:rPr lang="en-US" sz="4050" i="1" dirty="0">
                <a:solidFill>
                  <a:srgbClr val="FF0000"/>
                </a:solidFill>
                <a:latin typeface="+mj-lt"/>
                <a:cs typeface="Times New Roman" panose="02020603050405020304" pitchFamily="18" charset="0"/>
              </a:rPr>
              <a:t>.</a:t>
            </a:r>
            <a:br>
              <a:rPr lang="en-US" sz="4050" i="1" dirty="0">
                <a:solidFill>
                  <a:srgbClr val="FF0000"/>
                </a:solidFill>
                <a:latin typeface="+mj-lt"/>
                <a:cs typeface="Times New Roman" panose="02020603050405020304" pitchFamily="18" charset="0"/>
              </a:rPr>
            </a:br>
            <a:r>
              <a:rPr lang="vi-VN" sz="4050" dirty="0">
                <a:solidFill>
                  <a:srgbClr val="FF0000"/>
                </a:solidFill>
                <a:latin typeface="+mj-lt"/>
                <a:cs typeface="Times New Roman" panose="02020603050405020304" pitchFamily="18" charset="0"/>
              </a:rPr>
              <a:t>A+B:</a:t>
            </a:r>
            <a:r>
              <a:rPr lang="vi-VN" sz="4050" dirty="0">
                <a:solidFill>
                  <a:srgbClr val="003399"/>
                </a:solidFill>
                <a:latin typeface="+mj-lt"/>
                <a:cs typeface="Times New Roman" panose="02020603050405020304" pitchFamily="18" charset="0"/>
              </a:rPr>
              <a:t> </a:t>
            </a:r>
            <a:r>
              <a:rPr lang="vi-VN" sz="4050" dirty="0">
                <a:solidFill>
                  <a:srgbClr val="006600"/>
                </a:solidFill>
                <a:latin typeface="+mj-lt"/>
                <a:cs typeface="Times New Roman" panose="02020603050405020304" pitchFamily="18" charset="0"/>
              </a:rPr>
              <a:t>Và bình an dưới thế cho người thiện tâm</a:t>
            </a:r>
            <a:r>
              <a:rPr lang="en-US" sz="4050" dirty="0">
                <a:solidFill>
                  <a:srgbClr val="006600"/>
                </a:solidFill>
                <a:latin typeface="+mj-lt"/>
                <a:cs typeface="Times New Roman" panose="02020603050405020304" pitchFamily="18" charset="0"/>
              </a:rPr>
              <a:t>.</a:t>
            </a:r>
            <a:endParaRPr lang="vi-VN" sz="4050" dirty="0">
              <a:solidFill>
                <a:srgbClr val="006600"/>
              </a:solidFill>
              <a:latin typeface="+mj-lt"/>
              <a:cs typeface="Times New Roman" panose="02020603050405020304" pitchFamily="18" charset="0"/>
            </a:endParaRPr>
          </a:p>
        </p:txBody>
      </p:sp>
    </p:spTree>
    <p:extLst>
      <p:ext uri="{BB962C8B-B14F-4D97-AF65-F5344CB8AC3E}">
        <p14:creationId xmlns:p14="http://schemas.microsoft.com/office/powerpoint/2010/main" val="15011518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dirty="0">
                <a:solidFill>
                  <a:srgbClr val="003399"/>
                </a:solidFill>
                <a:effectLst/>
                <a:latin typeface="+mj-lt"/>
              </a:rPr>
            </a:br>
            <a:endParaRPr lang="en-US" b="0" dirty="0">
              <a:solidFill>
                <a:srgbClr val="003399"/>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lstStyle/>
          <a:p>
            <a:pPr algn="l" eaLnBrk="1" hangingPunct="1">
              <a:lnSpc>
                <a:spcPct val="140000"/>
              </a:lnSpc>
            </a:pPr>
            <a:r>
              <a:rPr lang="en-US" sz="3750" u="sng" dirty="0">
                <a:solidFill>
                  <a:srgbClr val="FF0000"/>
                </a:solidFill>
                <a:latin typeface="+mj-lt"/>
                <a:cs typeface="Times New Roman" panose="02020603050405020304" pitchFamily="18" charset="0"/>
              </a:rPr>
              <a:t>A:</a:t>
            </a:r>
            <a:r>
              <a:rPr lang="en-US" sz="3750" dirty="0">
                <a:solidFill>
                  <a:srgbClr val="003399"/>
                </a:solidFill>
                <a:latin typeface="+mj-lt"/>
                <a:cs typeface="Times New Roman" panose="02020603050405020304" pitchFamily="18" charset="0"/>
              </a:rPr>
              <a:t> </a:t>
            </a:r>
            <a:r>
              <a:rPr lang="en-US" sz="3750" dirty="0" err="1">
                <a:solidFill>
                  <a:srgbClr val="006600"/>
                </a:solidFill>
                <a:latin typeface="+mj-lt"/>
                <a:cs typeface="Times New Roman" panose="02020603050405020304" pitchFamily="18" charset="0"/>
              </a:rPr>
              <a:t>Chúng</a:t>
            </a:r>
            <a:r>
              <a:rPr lang="en-US" sz="3750" dirty="0">
                <a:solidFill>
                  <a:srgbClr val="006600"/>
                </a:solidFill>
                <a:latin typeface="+mj-lt"/>
                <a:cs typeface="Times New Roman" panose="02020603050405020304" pitchFamily="18" charset="0"/>
              </a:rPr>
              <a:t> con </a:t>
            </a:r>
            <a:r>
              <a:rPr lang="en-US" sz="3750" dirty="0" err="1">
                <a:solidFill>
                  <a:srgbClr val="006600"/>
                </a:solidFill>
                <a:latin typeface="+mj-lt"/>
                <a:cs typeface="Times New Roman" panose="02020603050405020304" pitchFamily="18" charset="0"/>
              </a:rPr>
              <a:t>ca</a:t>
            </a:r>
            <a:r>
              <a:rPr lang="en-US" sz="3750" dirty="0">
                <a:solidFill>
                  <a:srgbClr val="006600"/>
                </a:solidFill>
                <a:latin typeface="+mj-lt"/>
                <a:cs typeface="Times New Roman" panose="02020603050405020304" pitchFamily="18" charset="0"/>
              </a:rPr>
              <a:t> </a:t>
            </a:r>
            <a:r>
              <a:rPr lang="en-US" sz="3750" dirty="0" err="1">
                <a:solidFill>
                  <a:srgbClr val="006600"/>
                </a:solidFill>
                <a:latin typeface="+mj-lt"/>
                <a:cs typeface="Times New Roman" panose="02020603050405020304" pitchFamily="18" charset="0"/>
              </a:rPr>
              <a:t>ngợi</a:t>
            </a:r>
            <a:r>
              <a:rPr lang="en-US" sz="3750" dirty="0">
                <a:solidFill>
                  <a:srgbClr val="006600"/>
                </a:solidFill>
                <a:latin typeface="+mj-lt"/>
                <a:cs typeface="Times New Roman" panose="02020603050405020304" pitchFamily="18" charset="0"/>
              </a:rPr>
              <a:t> </a:t>
            </a:r>
            <a:r>
              <a:rPr lang="en-US" sz="3750" dirty="0" err="1">
                <a:solidFill>
                  <a:srgbClr val="006600"/>
                </a:solidFill>
                <a:latin typeface="+mj-lt"/>
                <a:cs typeface="Times New Roman" panose="02020603050405020304" pitchFamily="18" charset="0"/>
              </a:rPr>
              <a:t>Chúa</a:t>
            </a:r>
            <a:r>
              <a:rPr lang="en-US" sz="3750" dirty="0">
                <a:solidFill>
                  <a:srgbClr val="006600"/>
                </a:solidFill>
                <a:latin typeface="+mj-lt"/>
                <a:cs typeface="Times New Roman" panose="02020603050405020304" pitchFamily="18" charset="0"/>
              </a:rPr>
              <a:t>.</a:t>
            </a:r>
          </a:p>
          <a:p>
            <a:pPr algn="l" eaLnBrk="1" hangingPunct="1">
              <a:lnSpc>
                <a:spcPct val="140000"/>
              </a:lnSpc>
            </a:pPr>
            <a:r>
              <a:rPr lang="en-US" sz="3750" u="sng" dirty="0">
                <a:solidFill>
                  <a:srgbClr val="FF0000"/>
                </a:solidFill>
                <a:latin typeface="+mj-lt"/>
                <a:cs typeface="Times New Roman" panose="02020603050405020304" pitchFamily="18" charset="0"/>
              </a:rPr>
              <a:t>B:</a:t>
            </a:r>
            <a:r>
              <a:rPr lang="en-US" sz="3750" dirty="0">
                <a:solidFill>
                  <a:srgbClr val="003399"/>
                </a:solidFill>
                <a:latin typeface="+mj-lt"/>
                <a:cs typeface="Times New Roman" panose="02020603050405020304" pitchFamily="18" charset="0"/>
              </a:rPr>
              <a:t> </a:t>
            </a:r>
            <a:r>
              <a:rPr lang="en-US" sz="3750" dirty="0" err="1">
                <a:solidFill>
                  <a:srgbClr val="006600"/>
                </a:solidFill>
                <a:latin typeface="+mj-lt"/>
                <a:cs typeface="Times New Roman" panose="02020603050405020304" pitchFamily="18" charset="0"/>
              </a:rPr>
              <a:t>Chúng</a:t>
            </a:r>
            <a:r>
              <a:rPr lang="en-US" sz="3750" dirty="0">
                <a:solidFill>
                  <a:srgbClr val="006600"/>
                </a:solidFill>
                <a:latin typeface="+mj-lt"/>
                <a:cs typeface="Times New Roman" panose="02020603050405020304" pitchFamily="18" charset="0"/>
              </a:rPr>
              <a:t> con </a:t>
            </a:r>
            <a:r>
              <a:rPr lang="en-US" sz="3750" dirty="0" err="1">
                <a:solidFill>
                  <a:srgbClr val="006600"/>
                </a:solidFill>
                <a:latin typeface="+mj-lt"/>
                <a:cs typeface="Times New Roman" panose="02020603050405020304" pitchFamily="18" charset="0"/>
              </a:rPr>
              <a:t>chúc</a:t>
            </a:r>
            <a:r>
              <a:rPr lang="en-US" sz="3750" dirty="0">
                <a:solidFill>
                  <a:srgbClr val="006600"/>
                </a:solidFill>
                <a:latin typeface="+mj-lt"/>
                <a:cs typeface="Times New Roman" panose="02020603050405020304" pitchFamily="18" charset="0"/>
              </a:rPr>
              <a:t> </a:t>
            </a:r>
            <a:r>
              <a:rPr lang="en-US" sz="3750" dirty="0" err="1">
                <a:solidFill>
                  <a:srgbClr val="006600"/>
                </a:solidFill>
                <a:latin typeface="+mj-lt"/>
                <a:cs typeface="Times New Roman" panose="02020603050405020304" pitchFamily="18" charset="0"/>
              </a:rPr>
              <a:t>tụng</a:t>
            </a:r>
            <a:r>
              <a:rPr lang="en-US" sz="3750" dirty="0">
                <a:solidFill>
                  <a:srgbClr val="006600"/>
                </a:solidFill>
                <a:latin typeface="+mj-lt"/>
                <a:cs typeface="Times New Roman" panose="02020603050405020304" pitchFamily="18" charset="0"/>
              </a:rPr>
              <a:t> </a:t>
            </a:r>
            <a:r>
              <a:rPr lang="en-US" sz="3750" dirty="0" err="1">
                <a:solidFill>
                  <a:srgbClr val="006600"/>
                </a:solidFill>
                <a:latin typeface="+mj-lt"/>
                <a:cs typeface="Times New Roman" panose="02020603050405020304" pitchFamily="18" charset="0"/>
              </a:rPr>
              <a:t>Chúa</a:t>
            </a:r>
            <a:r>
              <a:rPr lang="en-US" sz="3750" dirty="0">
                <a:solidFill>
                  <a:srgbClr val="006600"/>
                </a:solidFill>
                <a:latin typeface="+mj-lt"/>
                <a:cs typeface="Times New Roman" panose="02020603050405020304" pitchFamily="18" charset="0"/>
              </a:rPr>
              <a:t>. </a:t>
            </a:r>
            <a:br>
              <a:rPr lang="en-US" sz="3750" dirty="0">
                <a:solidFill>
                  <a:srgbClr val="003399"/>
                </a:solidFill>
                <a:latin typeface="+mj-lt"/>
                <a:cs typeface="Times New Roman" panose="02020603050405020304" pitchFamily="18" charset="0"/>
              </a:rPr>
            </a:br>
            <a:r>
              <a:rPr lang="en-US" sz="3750" dirty="0">
                <a:solidFill>
                  <a:srgbClr val="FF0000"/>
                </a:solidFill>
                <a:latin typeface="+mj-lt"/>
                <a:cs typeface="Times New Roman" panose="02020603050405020304" pitchFamily="18" charset="0"/>
              </a:rPr>
              <a:t>A:</a:t>
            </a:r>
            <a:r>
              <a:rPr lang="en-US" sz="3750" dirty="0">
                <a:solidFill>
                  <a:srgbClr val="003399"/>
                </a:solidFill>
                <a:latin typeface="+mj-lt"/>
                <a:cs typeface="Times New Roman" panose="02020603050405020304" pitchFamily="18" charset="0"/>
              </a:rPr>
              <a:t> </a:t>
            </a:r>
            <a:r>
              <a:rPr lang="en-US" sz="3750" dirty="0" err="1">
                <a:solidFill>
                  <a:srgbClr val="006600"/>
                </a:solidFill>
                <a:latin typeface="+mj-lt"/>
                <a:cs typeface="Times New Roman" panose="02020603050405020304" pitchFamily="18" charset="0"/>
              </a:rPr>
              <a:t>Chúng</a:t>
            </a:r>
            <a:r>
              <a:rPr lang="en-US" sz="3750" dirty="0">
                <a:solidFill>
                  <a:srgbClr val="006600"/>
                </a:solidFill>
                <a:latin typeface="+mj-lt"/>
                <a:cs typeface="Times New Roman" panose="02020603050405020304" pitchFamily="18" charset="0"/>
              </a:rPr>
              <a:t> con </a:t>
            </a:r>
            <a:r>
              <a:rPr lang="en-US" sz="3750" dirty="0" err="1">
                <a:solidFill>
                  <a:srgbClr val="006600"/>
                </a:solidFill>
                <a:latin typeface="+mj-lt"/>
                <a:cs typeface="Times New Roman" panose="02020603050405020304" pitchFamily="18" charset="0"/>
              </a:rPr>
              <a:t>thờ</a:t>
            </a:r>
            <a:r>
              <a:rPr lang="en-US" sz="3750" dirty="0">
                <a:solidFill>
                  <a:srgbClr val="006600"/>
                </a:solidFill>
                <a:latin typeface="+mj-lt"/>
                <a:cs typeface="Times New Roman" panose="02020603050405020304" pitchFamily="18" charset="0"/>
              </a:rPr>
              <a:t> </a:t>
            </a:r>
            <a:r>
              <a:rPr lang="en-US" sz="3750" dirty="0" err="1">
                <a:solidFill>
                  <a:srgbClr val="006600"/>
                </a:solidFill>
                <a:latin typeface="+mj-lt"/>
                <a:cs typeface="Times New Roman" panose="02020603050405020304" pitchFamily="18" charset="0"/>
              </a:rPr>
              <a:t>lạy</a:t>
            </a:r>
            <a:r>
              <a:rPr lang="en-US" sz="3750" dirty="0">
                <a:solidFill>
                  <a:srgbClr val="006600"/>
                </a:solidFill>
                <a:latin typeface="+mj-lt"/>
                <a:cs typeface="Times New Roman" panose="02020603050405020304" pitchFamily="18" charset="0"/>
              </a:rPr>
              <a:t> </a:t>
            </a:r>
            <a:r>
              <a:rPr lang="en-US" sz="3750" dirty="0" err="1">
                <a:solidFill>
                  <a:srgbClr val="006600"/>
                </a:solidFill>
                <a:latin typeface="+mj-lt"/>
                <a:cs typeface="Times New Roman" panose="02020603050405020304" pitchFamily="18" charset="0"/>
              </a:rPr>
              <a:t>Chúa</a:t>
            </a:r>
            <a:r>
              <a:rPr lang="en-US" sz="3750" dirty="0">
                <a:solidFill>
                  <a:srgbClr val="006600"/>
                </a:solidFill>
                <a:latin typeface="+mj-lt"/>
                <a:cs typeface="Times New Roman" panose="02020603050405020304" pitchFamily="18" charset="0"/>
              </a:rPr>
              <a:t>. </a:t>
            </a:r>
          </a:p>
          <a:p>
            <a:pPr algn="l" eaLnBrk="1" hangingPunct="1">
              <a:lnSpc>
                <a:spcPct val="140000"/>
              </a:lnSpc>
            </a:pPr>
            <a:r>
              <a:rPr lang="en-US" sz="3750" dirty="0">
                <a:solidFill>
                  <a:srgbClr val="FF0000"/>
                </a:solidFill>
                <a:latin typeface="+mj-lt"/>
                <a:cs typeface="Times New Roman" panose="02020603050405020304" pitchFamily="18" charset="0"/>
              </a:rPr>
              <a:t>B:</a:t>
            </a:r>
            <a:r>
              <a:rPr lang="en-US" sz="3750" dirty="0">
                <a:solidFill>
                  <a:srgbClr val="003399"/>
                </a:solidFill>
                <a:latin typeface="+mj-lt"/>
                <a:cs typeface="Times New Roman" panose="02020603050405020304" pitchFamily="18" charset="0"/>
              </a:rPr>
              <a:t> </a:t>
            </a:r>
            <a:r>
              <a:rPr lang="en-US" sz="3750" dirty="0" err="1">
                <a:solidFill>
                  <a:srgbClr val="006600"/>
                </a:solidFill>
                <a:latin typeface="+mj-lt"/>
                <a:cs typeface="Times New Roman" panose="02020603050405020304" pitchFamily="18" charset="0"/>
              </a:rPr>
              <a:t>Chúng</a:t>
            </a:r>
            <a:r>
              <a:rPr lang="en-US" sz="3750" dirty="0">
                <a:solidFill>
                  <a:srgbClr val="006600"/>
                </a:solidFill>
                <a:latin typeface="+mj-lt"/>
                <a:cs typeface="Times New Roman" panose="02020603050405020304" pitchFamily="18" charset="0"/>
              </a:rPr>
              <a:t> con </a:t>
            </a:r>
            <a:r>
              <a:rPr lang="en-US" sz="3750" dirty="0" err="1">
                <a:solidFill>
                  <a:srgbClr val="006600"/>
                </a:solidFill>
                <a:latin typeface="+mj-lt"/>
                <a:cs typeface="Times New Roman" panose="02020603050405020304" pitchFamily="18" charset="0"/>
              </a:rPr>
              <a:t>tôn</a:t>
            </a:r>
            <a:r>
              <a:rPr lang="en-US" sz="3750" dirty="0">
                <a:solidFill>
                  <a:srgbClr val="006600"/>
                </a:solidFill>
                <a:latin typeface="+mj-lt"/>
                <a:cs typeface="Times New Roman" panose="02020603050405020304" pitchFamily="18" charset="0"/>
              </a:rPr>
              <a:t> </a:t>
            </a:r>
            <a:r>
              <a:rPr lang="en-US" sz="3750" dirty="0" err="1">
                <a:solidFill>
                  <a:srgbClr val="006600"/>
                </a:solidFill>
                <a:latin typeface="+mj-lt"/>
                <a:cs typeface="Times New Roman" panose="02020603050405020304" pitchFamily="18" charset="0"/>
              </a:rPr>
              <a:t>vinh</a:t>
            </a:r>
            <a:r>
              <a:rPr lang="en-US" sz="3750" dirty="0">
                <a:solidFill>
                  <a:srgbClr val="006600"/>
                </a:solidFill>
                <a:latin typeface="+mj-lt"/>
                <a:cs typeface="Times New Roman" panose="02020603050405020304" pitchFamily="18" charset="0"/>
              </a:rPr>
              <a:t> </a:t>
            </a:r>
            <a:r>
              <a:rPr lang="en-US" sz="3750" dirty="0" err="1">
                <a:solidFill>
                  <a:srgbClr val="006600"/>
                </a:solidFill>
                <a:latin typeface="+mj-lt"/>
                <a:cs typeface="Times New Roman" panose="02020603050405020304" pitchFamily="18" charset="0"/>
              </a:rPr>
              <a:t>Chúa</a:t>
            </a:r>
            <a:r>
              <a:rPr lang="en-US" sz="3750" dirty="0">
                <a:solidFill>
                  <a:srgbClr val="006600"/>
                </a:solidFill>
                <a:latin typeface="+mj-lt"/>
                <a:cs typeface="Times New Roman" panose="02020603050405020304" pitchFamily="18" charset="0"/>
              </a:rPr>
              <a:t>.</a:t>
            </a:r>
          </a:p>
        </p:txBody>
      </p:sp>
    </p:spTree>
    <p:extLst>
      <p:ext uri="{BB962C8B-B14F-4D97-AF65-F5344CB8AC3E}">
        <p14:creationId xmlns:p14="http://schemas.microsoft.com/office/powerpoint/2010/main" val="17624521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3000" dirty="0">
                <a:solidFill>
                  <a:srgbClr val="003399"/>
                </a:solidFill>
                <a:latin typeface="+mj-lt"/>
              </a:rPr>
            </a:br>
            <a:endParaRPr lang="en-US" sz="3000" dirty="0">
              <a:solidFill>
                <a:srgbClr val="003399"/>
              </a:solidFill>
              <a:latin typeface="+mj-lt"/>
            </a:endParaRPr>
          </a:p>
        </p:txBody>
      </p:sp>
      <p:sp>
        <p:nvSpPr>
          <p:cNvPr id="82947" name="Rectangle 3"/>
          <p:cNvSpPr>
            <a:spLocks noGrp="1" noChangeArrowheads="1"/>
          </p:cNvSpPr>
          <p:nvPr>
            <p:ph type="body" idx="1"/>
          </p:nvPr>
        </p:nvSpPr>
        <p:spPr>
          <a:xfrm>
            <a:off x="0" y="516731"/>
            <a:ext cx="6858000" cy="3986213"/>
          </a:xfrm>
        </p:spPr>
        <p:txBody>
          <a:bodyPr anchor="ctr" anchorCtr="0"/>
          <a:lstStyle/>
          <a:p>
            <a:pPr marL="0" indent="0" algn="just" eaLnBrk="1" hangingPunct="1">
              <a:lnSpc>
                <a:spcPct val="140000"/>
              </a:lnSpc>
              <a:buNone/>
            </a:pPr>
            <a:r>
              <a:rPr lang="en-US" sz="3600" u="sng" dirty="0">
                <a:solidFill>
                  <a:srgbClr val="FF0000"/>
                </a:solidFill>
                <a:latin typeface="+mj-lt"/>
                <a:cs typeface="Times New Roman" panose="02020603050405020304" pitchFamily="18" charset="0"/>
              </a:rPr>
              <a:t>A:</a:t>
            </a:r>
            <a:r>
              <a:rPr lang="en-US" sz="3600" dirty="0">
                <a:solidFill>
                  <a:srgbClr val="003399"/>
                </a:solidFill>
                <a:latin typeface="+mj-lt"/>
                <a:cs typeface="Times New Roman" panose="02020603050405020304" pitchFamily="18" charset="0"/>
              </a:rPr>
              <a:t> </a:t>
            </a:r>
            <a:r>
              <a:rPr lang="en-US" sz="3600" dirty="0" err="1">
                <a:solidFill>
                  <a:srgbClr val="006600"/>
                </a:solidFill>
                <a:latin typeface="+mj-lt"/>
                <a:cs typeface="Times New Roman" panose="02020603050405020304" pitchFamily="18" charset="0"/>
              </a:rPr>
              <a:t>Chúng</a:t>
            </a:r>
            <a:r>
              <a:rPr lang="en-US" sz="3600" dirty="0">
                <a:solidFill>
                  <a:srgbClr val="006600"/>
                </a:solidFill>
                <a:latin typeface="+mj-lt"/>
                <a:cs typeface="Times New Roman" panose="02020603050405020304" pitchFamily="18" charset="0"/>
              </a:rPr>
              <a:t> con </a:t>
            </a:r>
            <a:r>
              <a:rPr lang="en-US" sz="3600" dirty="0" err="1">
                <a:solidFill>
                  <a:srgbClr val="006600"/>
                </a:solidFill>
                <a:latin typeface="+mj-lt"/>
                <a:cs typeface="Times New Roman" panose="02020603050405020304" pitchFamily="18" charset="0"/>
              </a:rPr>
              <a:t>cảm</a:t>
            </a:r>
            <a:r>
              <a:rPr lang="en-US" sz="3600" dirty="0">
                <a:solidFill>
                  <a:srgbClr val="006600"/>
                </a:solidFill>
                <a:latin typeface="+mj-lt"/>
                <a:cs typeface="Times New Roman" panose="02020603050405020304" pitchFamily="18" charset="0"/>
              </a:rPr>
              <a:t> </a:t>
            </a:r>
            <a:r>
              <a:rPr lang="en-US" sz="3600" dirty="0" err="1">
                <a:solidFill>
                  <a:srgbClr val="006600"/>
                </a:solidFill>
                <a:latin typeface="+mj-lt"/>
                <a:cs typeface="Times New Roman" panose="02020603050405020304" pitchFamily="18" charset="0"/>
              </a:rPr>
              <a:t>tạ</a:t>
            </a:r>
            <a:r>
              <a:rPr lang="en-US" sz="3600" dirty="0">
                <a:solidFill>
                  <a:srgbClr val="006600"/>
                </a:solidFill>
                <a:latin typeface="+mj-lt"/>
                <a:cs typeface="Times New Roman" panose="02020603050405020304" pitchFamily="18" charset="0"/>
              </a:rPr>
              <a:t> </a:t>
            </a:r>
            <a:r>
              <a:rPr lang="en-US" sz="3600" dirty="0" err="1">
                <a:solidFill>
                  <a:srgbClr val="006600"/>
                </a:solidFill>
                <a:latin typeface="+mj-lt"/>
                <a:cs typeface="Times New Roman" panose="02020603050405020304" pitchFamily="18" charset="0"/>
              </a:rPr>
              <a:t>Chúa</a:t>
            </a:r>
            <a:r>
              <a:rPr lang="en-US" sz="3600" dirty="0">
                <a:solidFill>
                  <a:srgbClr val="006600"/>
                </a:solidFill>
                <a:latin typeface="+mj-lt"/>
                <a:cs typeface="Times New Roman" panose="02020603050405020304" pitchFamily="18" charset="0"/>
              </a:rPr>
              <a:t> </a:t>
            </a:r>
            <a:r>
              <a:rPr lang="en-US" sz="3600" dirty="0" err="1">
                <a:solidFill>
                  <a:srgbClr val="006600"/>
                </a:solidFill>
                <a:latin typeface="+mj-lt"/>
                <a:cs typeface="Times New Roman" panose="02020603050405020304" pitchFamily="18" charset="0"/>
              </a:rPr>
              <a:t>vì</a:t>
            </a:r>
            <a:r>
              <a:rPr lang="en-US" sz="3600" dirty="0">
                <a:solidFill>
                  <a:srgbClr val="006600"/>
                </a:solidFill>
                <a:latin typeface="+mj-lt"/>
                <a:cs typeface="Times New Roman" panose="02020603050405020304" pitchFamily="18" charset="0"/>
              </a:rPr>
              <a:t> </a:t>
            </a:r>
            <a:r>
              <a:rPr lang="en-US" sz="3600" dirty="0" err="1">
                <a:solidFill>
                  <a:srgbClr val="006600"/>
                </a:solidFill>
                <a:latin typeface="+mj-lt"/>
                <a:cs typeface="Times New Roman" panose="02020603050405020304" pitchFamily="18" charset="0"/>
              </a:rPr>
              <a:t>vinh</a:t>
            </a:r>
            <a:r>
              <a:rPr lang="en-US" sz="3600" dirty="0">
                <a:solidFill>
                  <a:srgbClr val="006600"/>
                </a:solidFill>
                <a:latin typeface="+mj-lt"/>
                <a:cs typeface="Times New Roman" panose="02020603050405020304" pitchFamily="18" charset="0"/>
              </a:rPr>
              <a:t> </a:t>
            </a:r>
            <a:r>
              <a:rPr lang="en-US" sz="3600" dirty="0" err="1">
                <a:solidFill>
                  <a:srgbClr val="006600"/>
                </a:solidFill>
                <a:latin typeface="+mj-lt"/>
                <a:cs typeface="Times New Roman" panose="02020603050405020304" pitchFamily="18" charset="0"/>
              </a:rPr>
              <a:t>quang</a:t>
            </a:r>
            <a:r>
              <a:rPr lang="en-US" sz="3600" dirty="0">
                <a:solidFill>
                  <a:srgbClr val="006600"/>
                </a:solidFill>
                <a:latin typeface="+mj-lt"/>
                <a:cs typeface="Times New Roman" panose="02020603050405020304" pitchFamily="18" charset="0"/>
              </a:rPr>
              <a:t> </a:t>
            </a:r>
            <a:r>
              <a:rPr lang="en-US" sz="3600" dirty="0" err="1">
                <a:solidFill>
                  <a:srgbClr val="006600"/>
                </a:solidFill>
                <a:latin typeface="+mj-lt"/>
                <a:cs typeface="Times New Roman" panose="02020603050405020304" pitchFamily="18" charset="0"/>
              </a:rPr>
              <a:t>cao</a:t>
            </a:r>
            <a:r>
              <a:rPr lang="en-US" sz="3600" dirty="0">
                <a:solidFill>
                  <a:srgbClr val="006600"/>
                </a:solidFill>
                <a:latin typeface="+mj-lt"/>
                <a:cs typeface="Times New Roman" panose="02020603050405020304" pitchFamily="18" charset="0"/>
              </a:rPr>
              <a:t> </a:t>
            </a:r>
            <a:r>
              <a:rPr lang="en-US" sz="3600" dirty="0" err="1">
                <a:solidFill>
                  <a:srgbClr val="006600"/>
                </a:solidFill>
                <a:latin typeface="+mj-lt"/>
                <a:cs typeface="Times New Roman" panose="02020603050405020304" pitchFamily="18" charset="0"/>
              </a:rPr>
              <a:t>cả</a:t>
            </a:r>
            <a:r>
              <a:rPr lang="en-US" sz="3600" dirty="0">
                <a:solidFill>
                  <a:srgbClr val="006600"/>
                </a:solidFill>
                <a:latin typeface="+mj-lt"/>
                <a:cs typeface="Times New Roman" panose="02020603050405020304" pitchFamily="18" charset="0"/>
              </a:rPr>
              <a:t> </a:t>
            </a:r>
            <a:r>
              <a:rPr lang="en-US" sz="3600" dirty="0" err="1">
                <a:solidFill>
                  <a:srgbClr val="006600"/>
                </a:solidFill>
                <a:latin typeface="+mj-lt"/>
                <a:cs typeface="Times New Roman" panose="02020603050405020304" pitchFamily="18" charset="0"/>
              </a:rPr>
              <a:t>Chúa</a:t>
            </a:r>
            <a:r>
              <a:rPr lang="en-US" sz="3600" dirty="0">
                <a:solidFill>
                  <a:srgbClr val="006600"/>
                </a:solidFill>
                <a:latin typeface="+mj-lt"/>
                <a:cs typeface="Times New Roman" panose="02020603050405020304" pitchFamily="18" charset="0"/>
              </a:rPr>
              <a:t>.</a:t>
            </a:r>
          </a:p>
          <a:p>
            <a:pPr marL="0" indent="0" algn="just" eaLnBrk="1" hangingPunct="1">
              <a:lnSpc>
                <a:spcPct val="140000"/>
              </a:lnSpc>
              <a:buNone/>
            </a:pPr>
            <a:r>
              <a:rPr lang="vi-VN" sz="3600" dirty="0">
                <a:solidFill>
                  <a:srgbClr val="FF0000"/>
                </a:solidFill>
                <a:latin typeface="+mj-lt"/>
                <a:cs typeface="Times New Roman" panose="02020603050405020304" pitchFamily="18" charset="0"/>
              </a:rPr>
              <a:t>B:</a:t>
            </a:r>
            <a:r>
              <a:rPr lang="vi-VN" sz="3600" dirty="0">
                <a:solidFill>
                  <a:srgbClr val="003399"/>
                </a:solidFill>
                <a:latin typeface="+mj-lt"/>
                <a:cs typeface="Times New Roman" panose="02020603050405020304" pitchFamily="18" charset="0"/>
              </a:rPr>
              <a:t> </a:t>
            </a:r>
            <a:r>
              <a:rPr lang="vi-VN" sz="3600" dirty="0">
                <a:solidFill>
                  <a:srgbClr val="006600"/>
                </a:solidFill>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42095020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3000" dirty="0">
                <a:solidFill>
                  <a:srgbClr val="003399"/>
                </a:solidFill>
                <a:latin typeface="+mj-lt"/>
              </a:rPr>
            </a:br>
            <a:endParaRPr lang="en-US" sz="3000" dirty="0">
              <a:solidFill>
                <a:srgbClr val="003399"/>
              </a:solidFill>
              <a:latin typeface="+mj-lt"/>
            </a:endParaRPr>
          </a:p>
        </p:txBody>
      </p:sp>
      <p:sp>
        <p:nvSpPr>
          <p:cNvPr id="84995" name="Rectangle 3"/>
          <p:cNvSpPr>
            <a:spLocks noGrp="1" noChangeArrowheads="1"/>
          </p:cNvSpPr>
          <p:nvPr>
            <p:ph type="body" idx="1"/>
          </p:nvPr>
        </p:nvSpPr>
        <p:spPr>
          <a:xfrm>
            <a:off x="0" y="459581"/>
            <a:ext cx="6858000" cy="4043363"/>
          </a:xfrm>
        </p:spPr>
        <p:txBody>
          <a:bodyPr anchor="ctr" anchorCtr="0"/>
          <a:lstStyle/>
          <a:p>
            <a:pPr marL="0" indent="0" algn="just" eaLnBrk="1" hangingPunct="1">
              <a:lnSpc>
                <a:spcPct val="145000"/>
              </a:lnSpc>
              <a:buNone/>
            </a:pPr>
            <a:r>
              <a:rPr lang="en-US" sz="3600" u="sng" dirty="0">
                <a:solidFill>
                  <a:srgbClr val="FF0000"/>
                </a:solidFill>
                <a:latin typeface="+mj-lt"/>
                <a:cs typeface="Times New Roman" panose="02020603050405020304" pitchFamily="18" charset="0"/>
              </a:rPr>
              <a:t>A:</a:t>
            </a:r>
            <a:r>
              <a:rPr lang="en-US" sz="3600" dirty="0">
                <a:solidFill>
                  <a:srgbClr val="003399"/>
                </a:solidFill>
                <a:latin typeface="+mj-lt"/>
                <a:cs typeface="Times New Roman" panose="02020603050405020304" pitchFamily="18" charset="0"/>
              </a:rPr>
              <a:t> </a:t>
            </a:r>
            <a:r>
              <a:rPr lang="en-US" sz="3600" dirty="0" err="1">
                <a:solidFill>
                  <a:srgbClr val="006600"/>
                </a:solidFill>
                <a:latin typeface="+mj-lt"/>
                <a:cs typeface="Times New Roman" panose="02020603050405020304" pitchFamily="18" charset="0"/>
              </a:rPr>
              <a:t>Lạy</a:t>
            </a:r>
            <a:r>
              <a:rPr lang="en-US" sz="3600" dirty="0">
                <a:solidFill>
                  <a:srgbClr val="006600"/>
                </a:solidFill>
                <a:latin typeface="+mj-lt"/>
                <a:cs typeface="Times New Roman" panose="02020603050405020304" pitchFamily="18" charset="0"/>
              </a:rPr>
              <a:t> con </a:t>
            </a:r>
            <a:r>
              <a:rPr lang="en-US" sz="3600" dirty="0" err="1">
                <a:solidFill>
                  <a:srgbClr val="006600"/>
                </a:solidFill>
                <a:latin typeface="+mj-lt"/>
                <a:cs typeface="Times New Roman" panose="02020603050405020304" pitchFamily="18" charset="0"/>
              </a:rPr>
              <a:t>một</a:t>
            </a:r>
            <a:r>
              <a:rPr lang="en-US" sz="3600" dirty="0">
                <a:solidFill>
                  <a:srgbClr val="006600"/>
                </a:solidFill>
                <a:latin typeface="+mj-lt"/>
                <a:cs typeface="Times New Roman" panose="02020603050405020304" pitchFamily="18" charset="0"/>
              </a:rPr>
              <a:t> </a:t>
            </a:r>
            <a:r>
              <a:rPr lang="en-US" sz="3600" dirty="0" err="1">
                <a:solidFill>
                  <a:srgbClr val="006600"/>
                </a:solidFill>
                <a:latin typeface="+mj-lt"/>
                <a:cs typeface="Times New Roman" panose="02020603050405020304" pitchFamily="18" charset="0"/>
              </a:rPr>
              <a:t>Thiên</a:t>
            </a:r>
            <a:r>
              <a:rPr lang="en-US" sz="3600" dirty="0">
                <a:solidFill>
                  <a:srgbClr val="006600"/>
                </a:solidFill>
                <a:latin typeface="+mj-lt"/>
                <a:cs typeface="Times New Roman" panose="02020603050405020304" pitchFamily="18" charset="0"/>
              </a:rPr>
              <a:t> </a:t>
            </a:r>
            <a:r>
              <a:rPr lang="en-US" sz="3600" dirty="0" err="1">
                <a:solidFill>
                  <a:srgbClr val="006600"/>
                </a:solidFill>
                <a:latin typeface="+mj-lt"/>
                <a:cs typeface="Times New Roman" panose="02020603050405020304" pitchFamily="18" charset="0"/>
              </a:rPr>
              <a:t>Chúa</a:t>
            </a:r>
            <a:r>
              <a:rPr lang="en-US" sz="3600" dirty="0">
                <a:solidFill>
                  <a:srgbClr val="006600"/>
                </a:solidFill>
                <a:latin typeface="+mj-lt"/>
                <a:cs typeface="Times New Roman" panose="02020603050405020304" pitchFamily="18" charset="0"/>
              </a:rPr>
              <a:t>,            </a:t>
            </a:r>
            <a:r>
              <a:rPr lang="en-US" sz="3600" dirty="0" err="1">
                <a:solidFill>
                  <a:srgbClr val="FF0000"/>
                </a:solidFill>
                <a:latin typeface="+mj-lt"/>
                <a:cs typeface="Times New Roman" panose="02020603050405020304" pitchFamily="18" charset="0"/>
              </a:rPr>
              <a:t>Chúa</a:t>
            </a:r>
            <a:r>
              <a:rPr lang="en-US" sz="3600" dirty="0">
                <a:solidFill>
                  <a:srgbClr val="FF0000"/>
                </a:solidFill>
                <a:latin typeface="+mj-lt"/>
                <a:cs typeface="Times New Roman" panose="02020603050405020304" pitchFamily="18" charset="0"/>
              </a:rPr>
              <a:t> </a:t>
            </a:r>
            <a:r>
              <a:rPr lang="en-US" sz="3600" dirty="0" err="1">
                <a:solidFill>
                  <a:srgbClr val="FF0000"/>
                </a:solidFill>
                <a:latin typeface="+mj-lt"/>
                <a:cs typeface="Times New Roman" panose="02020603050405020304" pitchFamily="18" charset="0"/>
              </a:rPr>
              <a:t>Giêsu</a:t>
            </a:r>
            <a:r>
              <a:rPr lang="en-US" sz="3600" dirty="0">
                <a:solidFill>
                  <a:srgbClr val="FF0000"/>
                </a:solidFill>
                <a:latin typeface="+mj-lt"/>
                <a:cs typeface="Times New Roman" panose="02020603050405020304" pitchFamily="18" charset="0"/>
              </a:rPr>
              <a:t> </a:t>
            </a:r>
            <a:r>
              <a:rPr lang="en-US" sz="3600" dirty="0" err="1">
                <a:solidFill>
                  <a:srgbClr val="FF0000"/>
                </a:solidFill>
                <a:latin typeface="+mj-lt"/>
                <a:cs typeface="Times New Roman" panose="02020603050405020304" pitchFamily="18" charset="0"/>
              </a:rPr>
              <a:t>Kitô</a:t>
            </a:r>
            <a:r>
              <a:rPr lang="en-US" sz="3600" dirty="0">
                <a:solidFill>
                  <a:srgbClr val="FF0000"/>
                </a:solidFill>
                <a:latin typeface="+mj-lt"/>
                <a:cs typeface="Times New Roman" panose="02020603050405020304" pitchFamily="18" charset="0"/>
              </a:rPr>
              <a:t>.</a:t>
            </a:r>
          </a:p>
          <a:p>
            <a:pPr marL="0" indent="0" algn="just" eaLnBrk="1" hangingPunct="1">
              <a:lnSpc>
                <a:spcPct val="145000"/>
              </a:lnSpc>
              <a:buNone/>
            </a:pPr>
            <a:r>
              <a:rPr lang="vi-VN" sz="3600" dirty="0">
                <a:solidFill>
                  <a:srgbClr val="FF0000"/>
                </a:solidFill>
                <a:latin typeface="+mj-lt"/>
                <a:cs typeface="Times New Roman" panose="02020603050405020304" pitchFamily="18" charset="0"/>
              </a:rPr>
              <a:t>B:</a:t>
            </a:r>
            <a:r>
              <a:rPr lang="vi-VN" sz="3600" dirty="0">
                <a:solidFill>
                  <a:srgbClr val="003399"/>
                </a:solidFill>
                <a:latin typeface="+mj-lt"/>
                <a:cs typeface="Times New Roman" panose="02020603050405020304" pitchFamily="18" charset="0"/>
              </a:rPr>
              <a:t> </a:t>
            </a:r>
            <a:r>
              <a:rPr lang="vi-VN" sz="3600" dirty="0">
                <a:solidFill>
                  <a:srgbClr val="006600"/>
                </a:solidFill>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29297904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3000" dirty="0">
                <a:solidFill>
                  <a:srgbClr val="003399"/>
                </a:solidFill>
                <a:latin typeface="+mj-lt"/>
              </a:rPr>
            </a:br>
            <a:endParaRPr lang="en-US" sz="3000" dirty="0">
              <a:solidFill>
                <a:srgbClr val="003399"/>
              </a:solidFill>
              <a:latin typeface="+mj-lt"/>
            </a:endParaRPr>
          </a:p>
        </p:txBody>
      </p:sp>
      <p:sp>
        <p:nvSpPr>
          <p:cNvPr id="87043" name="Rectangle 3"/>
          <p:cNvSpPr>
            <a:spLocks noGrp="1" noChangeArrowheads="1"/>
          </p:cNvSpPr>
          <p:nvPr>
            <p:ph type="body" idx="1"/>
          </p:nvPr>
        </p:nvSpPr>
        <p:spPr>
          <a:xfrm>
            <a:off x="0" y="516731"/>
            <a:ext cx="6858000" cy="3986213"/>
          </a:xfrm>
        </p:spPr>
        <p:txBody>
          <a:bodyPr anchor="ctr" anchorCtr="0"/>
          <a:lstStyle/>
          <a:p>
            <a:pPr marL="0" indent="0" algn="just" eaLnBrk="1" hangingPunct="1">
              <a:lnSpc>
                <a:spcPct val="145000"/>
              </a:lnSpc>
              <a:buNone/>
            </a:pPr>
            <a:r>
              <a:rPr lang="en-US" sz="4050" u="sng" dirty="0">
                <a:solidFill>
                  <a:srgbClr val="FF0000"/>
                </a:solidFill>
                <a:latin typeface="+mj-lt"/>
                <a:cs typeface="Times New Roman" panose="02020603050405020304" pitchFamily="18" charset="0"/>
              </a:rPr>
              <a:t>A:</a:t>
            </a:r>
            <a:r>
              <a:rPr lang="en-US" sz="4050" dirty="0">
                <a:solidFill>
                  <a:srgbClr val="003399"/>
                </a:solidFill>
                <a:latin typeface="+mj-lt"/>
                <a:cs typeface="Times New Roman" panose="02020603050405020304" pitchFamily="18" charset="0"/>
              </a:rPr>
              <a:t> </a:t>
            </a:r>
            <a:r>
              <a:rPr lang="en-US" sz="4050" dirty="0" err="1">
                <a:solidFill>
                  <a:srgbClr val="006600"/>
                </a:solidFill>
                <a:latin typeface="+mj-lt"/>
                <a:cs typeface="Times New Roman" panose="02020603050405020304" pitchFamily="18" charset="0"/>
              </a:rPr>
              <a:t>Chúa</a:t>
            </a:r>
            <a:r>
              <a:rPr lang="en-US" sz="4050" dirty="0">
                <a:solidFill>
                  <a:srgbClr val="006600"/>
                </a:solidFill>
                <a:latin typeface="+mj-lt"/>
                <a:cs typeface="Times New Roman" panose="02020603050405020304" pitchFamily="18" charset="0"/>
              </a:rPr>
              <a:t> </a:t>
            </a:r>
            <a:r>
              <a:rPr lang="en-US" sz="4050" dirty="0" err="1">
                <a:solidFill>
                  <a:srgbClr val="006600"/>
                </a:solidFill>
                <a:latin typeface="+mj-lt"/>
                <a:cs typeface="Times New Roman" panose="02020603050405020304" pitchFamily="18" charset="0"/>
              </a:rPr>
              <a:t>xóa</a:t>
            </a:r>
            <a:r>
              <a:rPr lang="en-US" sz="4050" dirty="0">
                <a:solidFill>
                  <a:srgbClr val="006600"/>
                </a:solidFill>
                <a:latin typeface="+mj-lt"/>
                <a:cs typeface="Times New Roman" panose="02020603050405020304" pitchFamily="18" charset="0"/>
              </a:rPr>
              <a:t> </a:t>
            </a:r>
            <a:r>
              <a:rPr lang="en-US" sz="4050" dirty="0" err="1">
                <a:solidFill>
                  <a:srgbClr val="006600"/>
                </a:solidFill>
                <a:latin typeface="+mj-lt"/>
                <a:cs typeface="Times New Roman" panose="02020603050405020304" pitchFamily="18" charset="0"/>
              </a:rPr>
              <a:t>tội</a:t>
            </a:r>
            <a:r>
              <a:rPr lang="en-US" sz="4050" dirty="0">
                <a:solidFill>
                  <a:srgbClr val="006600"/>
                </a:solidFill>
                <a:latin typeface="+mj-lt"/>
                <a:cs typeface="Times New Roman" panose="02020603050405020304" pitchFamily="18" charset="0"/>
              </a:rPr>
              <a:t> </a:t>
            </a:r>
            <a:r>
              <a:rPr lang="en-US" sz="4050" dirty="0" err="1">
                <a:solidFill>
                  <a:srgbClr val="006600"/>
                </a:solidFill>
                <a:latin typeface="+mj-lt"/>
                <a:cs typeface="Times New Roman" panose="02020603050405020304" pitchFamily="18" charset="0"/>
              </a:rPr>
              <a:t>trần</a:t>
            </a:r>
            <a:r>
              <a:rPr lang="en-US" sz="4050" dirty="0">
                <a:solidFill>
                  <a:srgbClr val="006600"/>
                </a:solidFill>
                <a:latin typeface="+mj-lt"/>
                <a:cs typeface="Times New Roman" panose="02020603050405020304" pitchFamily="18" charset="0"/>
              </a:rPr>
              <a:t> </a:t>
            </a:r>
            <a:r>
              <a:rPr lang="en-US" sz="4050" dirty="0" err="1">
                <a:solidFill>
                  <a:srgbClr val="006600"/>
                </a:solidFill>
                <a:latin typeface="+mj-lt"/>
                <a:cs typeface="Times New Roman" panose="02020603050405020304" pitchFamily="18" charset="0"/>
              </a:rPr>
              <a:t>gian</a:t>
            </a:r>
            <a:r>
              <a:rPr lang="en-US" sz="4050" dirty="0">
                <a:solidFill>
                  <a:srgbClr val="006600"/>
                </a:solidFill>
                <a:latin typeface="+mj-lt"/>
                <a:cs typeface="Times New Roman" panose="02020603050405020304" pitchFamily="18" charset="0"/>
              </a:rPr>
              <a:t>, </a:t>
            </a:r>
            <a:r>
              <a:rPr lang="en-US" sz="4050" dirty="0" err="1">
                <a:solidFill>
                  <a:srgbClr val="006600"/>
                </a:solidFill>
                <a:latin typeface="+mj-lt"/>
                <a:cs typeface="Times New Roman" panose="02020603050405020304" pitchFamily="18" charset="0"/>
              </a:rPr>
              <a:t>xin</a:t>
            </a:r>
            <a:r>
              <a:rPr lang="en-US" sz="4050" dirty="0">
                <a:solidFill>
                  <a:srgbClr val="006600"/>
                </a:solidFill>
                <a:latin typeface="+mj-lt"/>
                <a:cs typeface="Times New Roman" panose="02020603050405020304" pitchFamily="18" charset="0"/>
              </a:rPr>
              <a:t> </a:t>
            </a:r>
            <a:r>
              <a:rPr lang="en-US" sz="4050" dirty="0" err="1">
                <a:solidFill>
                  <a:srgbClr val="006600"/>
                </a:solidFill>
                <a:latin typeface="+mj-lt"/>
                <a:cs typeface="Times New Roman" panose="02020603050405020304" pitchFamily="18" charset="0"/>
              </a:rPr>
              <a:t>thương</a:t>
            </a:r>
            <a:r>
              <a:rPr lang="en-US" sz="4050" dirty="0">
                <a:solidFill>
                  <a:srgbClr val="006600"/>
                </a:solidFill>
                <a:latin typeface="+mj-lt"/>
                <a:cs typeface="Times New Roman" panose="02020603050405020304" pitchFamily="18" charset="0"/>
              </a:rPr>
              <a:t> </a:t>
            </a:r>
            <a:r>
              <a:rPr lang="en-US" sz="4050" dirty="0" err="1">
                <a:solidFill>
                  <a:srgbClr val="006600"/>
                </a:solidFill>
                <a:latin typeface="+mj-lt"/>
                <a:cs typeface="Times New Roman" panose="02020603050405020304" pitchFamily="18" charset="0"/>
              </a:rPr>
              <a:t>xót</a:t>
            </a:r>
            <a:r>
              <a:rPr lang="en-US" sz="4050" dirty="0">
                <a:solidFill>
                  <a:srgbClr val="006600"/>
                </a:solidFill>
                <a:latin typeface="+mj-lt"/>
                <a:cs typeface="Times New Roman" panose="02020603050405020304" pitchFamily="18" charset="0"/>
              </a:rPr>
              <a:t> </a:t>
            </a:r>
            <a:r>
              <a:rPr lang="en-US" sz="4050" dirty="0" err="1">
                <a:solidFill>
                  <a:srgbClr val="006600"/>
                </a:solidFill>
                <a:latin typeface="+mj-lt"/>
                <a:cs typeface="Times New Roman" panose="02020603050405020304" pitchFamily="18" charset="0"/>
              </a:rPr>
              <a:t>chúng</a:t>
            </a:r>
            <a:r>
              <a:rPr lang="en-US" sz="4050" dirty="0">
                <a:solidFill>
                  <a:srgbClr val="006600"/>
                </a:solidFill>
                <a:latin typeface="+mj-lt"/>
                <a:cs typeface="Times New Roman" panose="02020603050405020304" pitchFamily="18" charset="0"/>
              </a:rPr>
              <a:t> con.</a:t>
            </a:r>
          </a:p>
          <a:p>
            <a:pPr marL="0" indent="0" algn="just" eaLnBrk="1" hangingPunct="1">
              <a:lnSpc>
                <a:spcPct val="145000"/>
              </a:lnSpc>
              <a:buNone/>
            </a:pPr>
            <a:r>
              <a:rPr lang="en-US" sz="4050" u="sng" dirty="0">
                <a:solidFill>
                  <a:srgbClr val="FF0000"/>
                </a:solidFill>
                <a:latin typeface="+mj-lt"/>
                <a:cs typeface="Times New Roman" panose="02020603050405020304" pitchFamily="18" charset="0"/>
              </a:rPr>
              <a:t>B:</a:t>
            </a:r>
            <a:r>
              <a:rPr lang="en-US" sz="4050" dirty="0">
                <a:solidFill>
                  <a:srgbClr val="003399"/>
                </a:solidFill>
                <a:latin typeface="+mj-lt"/>
                <a:cs typeface="Times New Roman" panose="02020603050405020304" pitchFamily="18" charset="0"/>
              </a:rPr>
              <a:t> </a:t>
            </a:r>
            <a:r>
              <a:rPr lang="en-US" sz="4050" dirty="0" err="1">
                <a:solidFill>
                  <a:srgbClr val="006600"/>
                </a:solidFill>
                <a:latin typeface="+mj-lt"/>
                <a:cs typeface="Times New Roman" panose="02020603050405020304" pitchFamily="18" charset="0"/>
              </a:rPr>
              <a:t>Chúa</a:t>
            </a:r>
            <a:r>
              <a:rPr lang="en-US" sz="4050" dirty="0">
                <a:solidFill>
                  <a:srgbClr val="006600"/>
                </a:solidFill>
                <a:latin typeface="+mj-lt"/>
                <a:cs typeface="Times New Roman" panose="02020603050405020304" pitchFamily="18" charset="0"/>
              </a:rPr>
              <a:t> </a:t>
            </a:r>
            <a:r>
              <a:rPr lang="en-US" sz="4050" dirty="0" err="1">
                <a:solidFill>
                  <a:srgbClr val="006600"/>
                </a:solidFill>
                <a:latin typeface="+mj-lt"/>
                <a:cs typeface="Times New Roman" panose="02020603050405020304" pitchFamily="18" charset="0"/>
              </a:rPr>
              <a:t>xóa</a:t>
            </a:r>
            <a:r>
              <a:rPr lang="en-US" sz="4050" dirty="0">
                <a:solidFill>
                  <a:srgbClr val="006600"/>
                </a:solidFill>
                <a:latin typeface="+mj-lt"/>
                <a:cs typeface="Times New Roman" panose="02020603050405020304" pitchFamily="18" charset="0"/>
              </a:rPr>
              <a:t> </a:t>
            </a:r>
            <a:r>
              <a:rPr lang="en-US" sz="4050" dirty="0" err="1">
                <a:solidFill>
                  <a:srgbClr val="006600"/>
                </a:solidFill>
                <a:latin typeface="+mj-lt"/>
                <a:cs typeface="Times New Roman" panose="02020603050405020304" pitchFamily="18" charset="0"/>
              </a:rPr>
              <a:t>tội</a:t>
            </a:r>
            <a:r>
              <a:rPr lang="en-US" sz="4050" dirty="0">
                <a:solidFill>
                  <a:srgbClr val="006600"/>
                </a:solidFill>
                <a:latin typeface="+mj-lt"/>
                <a:cs typeface="Times New Roman" panose="02020603050405020304" pitchFamily="18" charset="0"/>
              </a:rPr>
              <a:t> </a:t>
            </a:r>
            <a:r>
              <a:rPr lang="en-US" sz="4050" dirty="0" err="1">
                <a:solidFill>
                  <a:srgbClr val="006600"/>
                </a:solidFill>
                <a:latin typeface="+mj-lt"/>
                <a:cs typeface="Times New Roman" panose="02020603050405020304" pitchFamily="18" charset="0"/>
              </a:rPr>
              <a:t>trần</a:t>
            </a:r>
            <a:r>
              <a:rPr lang="en-US" sz="4050" dirty="0">
                <a:solidFill>
                  <a:srgbClr val="006600"/>
                </a:solidFill>
                <a:latin typeface="+mj-lt"/>
                <a:cs typeface="Times New Roman" panose="02020603050405020304" pitchFamily="18" charset="0"/>
              </a:rPr>
              <a:t> </a:t>
            </a:r>
            <a:r>
              <a:rPr lang="en-US" sz="4050" dirty="0" err="1">
                <a:solidFill>
                  <a:srgbClr val="006600"/>
                </a:solidFill>
                <a:latin typeface="+mj-lt"/>
                <a:cs typeface="Times New Roman" panose="02020603050405020304" pitchFamily="18" charset="0"/>
              </a:rPr>
              <a:t>gian</a:t>
            </a:r>
            <a:r>
              <a:rPr lang="en-US" sz="4050" dirty="0">
                <a:solidFill>
                  <a:srgbClr val="006600"/>
                </a:solidFill>
                <a:latin typeface="+mj-lt"/>
                <a:cs typeface="Times New Roman" panose="02020603050405020304" pitchFamily="18" charset="0"/>
              </a:rPr>
              <a:t>, </a:t>
            </a:r>
            <a:r>
              <a:rPr lang="en-US" sz="4050" dirty="0" err="1">
                <a:solidFill>
                  <a:srgbClr val="006600"/>
                </a:solidFill>
                <a:latin typeface="+mj-lt"/>
                <a:cs typeface="Times New Roman" panose="02020603050405020304" pitchFamily="18" charset="0"/>
              </a:rPr>
              <a:t>xin</a:t>
            </a:r>
            <a:r>
              <a:rPr lang="en-US" sz="4050" dirty="0">
                <a:solidFill>
                  <a:srgbClr val="006600"/>
                </a:solidFill>
                <a:latin typeface="+mj-lt"/>
                <a:cs typeface="Times New Roman" panose="02020603050405020304" pitchFamily="18" charset="0"/>
              </a:rPr>
              <a:t> </a:t>
            </a:r>
            <a:r>
              <a:rPr lang="en-US" sz="4050" dirty="0" err="1">
                <a:solidFill>
                  <a:srgbClr val="006600"/>
                </a:solidFill>
                <a:latin typeface="+mj-lt"/>
                <a:cs typeface="Times New Roman" panose="02020603050405020304" pitchFamily="18" charset="0"/>
              </a:rPr>
              <a:t>nhậm</a:t>
            </a:r>
            <a:r>
              <a:rPr lang="en-US" sz="4050" dirty="0">
                <a:solidFill>
                  <a:srgbClr val="006600"/>
                </a:solidFill>
                <a:latin typeface="+mj-lt"/>
                <a:cs typeface="Times New Roman" panose="02020603050405020304" pitchFamily="18" charset="0"/>
              </a:rPr>
              <a:t> </a:t>
            </a:r>
            <a:r>
              <a:rPr lang="en-US" sz="4050" dirty="0" err="1">
                <a:solidFill>
                  <a:srgbClr val="006600"/>
                </a:solidFill>
                <a:latin typeface="+mj-lt"/>
                <a:cs typeface="Times New Roman" panose="02020603050405020304" pitchFamily="18" charset="0"/>
              </a:rPr>
              <a:t>lời</a:t>
            </a:r>
            <a:r>
              <a:rPr lang="en-US" sz="4050" dirty="0">
                <a:solidFill>
                  <a:srgbClr val="006600"/>
                </a:solidFill>
                <a:latin typeface="+mj-lt"/>
                <a:cs typeface="Times New Roman" panose="02020603050405020304" pitchFamily="18" charset="0"/>
              </a:rPr>
              <a:t> </a:t>
            </a:r>
            <a:r>
              <a:rPr lang="en-US" sz="4050" dirty="0" err="1">
                <a:solidFill>
                  <a:srgbClr val="006600"/>
                </a:solidFill>
                <a:latin typeface="+mj-lt"/>
                <a:cs typeface="Times New Roman" panose="02020603050405020304" pitchFamily="18" charset="0"/>
              </a:rPr>
              <a:t>chúng</a:t>
            </a:r>
            <a:r>
              <a:rPr lang="en-US" sz="4050" dirty="0">
                <a:solidFill>
                  <a:srgbClr val="006600"/>
                </a:solidFill>
                <a:latin typeface="+mj-lt"/>
                <a:cs typeface="Times New Roman" panose="02020603050405020304" pitchFamily="18" charset="0"/>
              </a:rPr>
              <a:t> con </a:t>
            </a:r>
            <a:r>
              <a:rPr lang="en-US" sz="4050" dirty="0" err="1">
                <a:solidFill>
                  <a:srgbClr val="006600"/>
                </a:solidFill>
                <a:latin typeface="+mj-lt"/>
                <a:cs typeface="Times New Roman" panose="02020603050405020304" pitchFamily="18" charset="0"/>
              </a:rPr>
              <a:t>cầu</a:t>
            </a:r>
            <a:r>
              <a:rPr lang="en-US" sz="4050" dirty="0">
                <a:solidFill>
                  <a:srgbClr val="006600"/>
                </a:solidFill>
                <a:latin typeface="+mj-lt"/>
                <a:cs typeface="Times New Roman" panose="02020603050405020304" pitchFamily="18" charset="0"/>
              </a:rPr>
              <a:t> </a:t>
            </a:r>
            <a:r>
              <a:rPr lang="en-US" sz="4050" dirty="0" err="1">
                <a:solidFill>
                  <a:srgbClr val="006600"/>
                </a:solidFill>
                <a:latin typeface="+mj-lt"/>
                <a:cs typeface="Times New Roman" panose="02020603050405020304" pitchFamily="18" charset="0"/>
              </a:rPr>
              <a:t>khẩn</a:t>
            </a:r>
            <a:r>
              <a:rPr lang="en-US" sz="4050" dirty="0">
                <a:solidFill>
                  <a:srgbClr val="006600"/>
                </a:solidFill>
                <a:latin typeface="+mj-lt"/>
                <a:cs typeface="Times New Roman" panose="02020603050405020304" pitchFamily="18" charset="0"/>
              </a:rPr>
              <a:t>.</a:t>
            </a:r>
          </a:p>
        </p:txBody>
      </p:sp>
    </p:spTree>
    <p:extLst>
      <p:ext uri="{BB962C8B-B14F-4D97-AF65-F5344CB8AC3E}">
        <p14:creationId xmlns:p14="http://schemas.microsoft.com/office/powerpoint/2010/main" val="13921758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3000" dirty="0">
                <a:solidFill>
                  <a:srgbClr val="003399"/>
                </a:solidFill>
                <a:latin typeface="+mj-lt"/>
              </a:rPr>
            </a:br>
            <a:endParaRPr lang="en-US" sz="3000" dirty="0">
              <a:solidFill>
                <a:srgbClr val="003399"/>
              </a:solidFill>
              <a:latin typeface="+mj-lt"/>
            </a:endParaRPr>
          </a:p>
        </p:txBody>
      </p:sp>
      <p:sp>
        <p:nvSpPr>
          <p:cNvPr id="89091" name="Rectangle 3"/>
          <p:cNvSpPr>
            <a:spLocks noGrp="1" noChangeArrowheads="1"/>
          </p:cNvSpPr>
          <p:nvPr>
            <p:ph type="body" idx="1"/>
          </p:nvPr>
        </p:nvSpPr>
        <p:spPr>
          <a:xfrm>
            <a:off x="0" y="645319"/>
            <a:ext cx="6858000" cy="3857625"/>
          </a:xfrm>
        </p:spPr>
        <p:txBody>
          <a:bodyPr anchor="ctr" anchorCtr="0"/>
          <a:lstStyle/>
          <a:p>
            <a:pPr marL="0" indent="0" algn="just" eaLnBrk="1" hangingPunct="1">
              <a:lnSpc>
                <a:spcPct val="150000"/>
              </a:lnSpc>
              <a:buNone/>
            </a:pPr>
            <a:r>
              <a:rPr lang="en-US" sz="3600" u="sng" dirty="0">
                <a:solidFill>
                  <a:srgbClr val="FF0000"/>
                </a:solidFill>
                <a:latin typeface="+mj-lt"/>
                <a:cs typeface="Times New Roman" panose="02020603050405020304" pitchFamily="18" charset="0"/>
              </a:rPr>
              <a:t>A:</a:t>
            </a:r>
            <a:r>
              <a:rPr lang="en-US" sz="3600" dirty="0">
                <a:solidFill>
                  <a:srgbClr val="003399"/>
                </a:solidFill>
                <a:latin typeface="+mj-lt"/>
                <a:cs typeface="Times New Roman" panose="02020603050405020304" pitchFamily="18" charset="0"/>
              </a:rPr>
              <a:t> </a:t>
            </a:r>
            <a:r>
              <a:rPr lang="en-US" sz="3600" dirty="0" err="1">
                <a:solidFill>
                  <a:srgbClr val="006600"/>
                </a:solidFill>
                <a:latin typeface="+mj-lt"/>
                <a:cs typeface="Times New Roman" panose="02020603050405020304" pitchFamily="18" charset="0"/>
              </a:rPr>
              <a:t>Chúa</a:t>
            </a:r>
            <a:r>
              <a:rPr lang="en-US" sz="3600" dirty="0">
                <a:solidFill>
                  <a:srgbClr val="006600"/>
                </a:solidFill>
                <a:latin typeface="+mj-lt"/>
                <a:cs typeface="Times New Roman" panose="02020603050405020304" pitchFamily="18" charset="0"/>
              </a:rPr>
              <a:t> </a:t>
            </a:r>
            <a:r>
              <a:rPr lang="en-US" sz="3600" dirty="0" err="1">
                <a:solidFill>
                  <a:srgbClr val="006600"/>
                </a:solidFill>
                <a:latin typeface="+mj-lt"/>
                <a:cs typeface="Times New Roman" panose="02020603050405020304" pitchFamily="18" charset="0"/>
              </a:rPr>
              <a:t>ngự</a:t>
            </a:r>
            <a:r>
              <a:rPr lang="en-US" sz="3600" dirty="0">
                <a:solidFill>
                  <a:srgbClr val="006600"/>
                </a:solidFill>
                <a:latin typeface="+mj-lt"/>
                <a:cs typeface="Times New Roman" panose="02020603050405020304" pitchFamily="18" charset="0"/>
              </a:rPr>
              <a:t> </a:t>
            </a:r>
            <a:r>
              <a:rPr lang="en-US" sz="3600" dirty="0" err="1">
                <a:solidFill>
                  <a:srgbClr val="006600"/>
                </a:solidFill>
                <a:latin typeface="+mj-lt"/>
                <a:cs typeface="Times New Roman" panose="02020603050405020304" pitchFamily="18" charset="0"/>
              </a:rPr>
              <a:t>bên</a:t>
            </a:r>
            <a:r>
              <a:rPr lang="en-US" sz="3600" dirty="0">
                <a:solidFill>
                  <a:srgbClr val="006600"/>
                </a:solidFill>
                <a:latin typeface="+mj-lt"/>
                <a:cs typeface="Times New Roman" panose="02020603050405020304" pitchFamily="18" charset="0"/>
              </a:rPr>
              <a:t> </a:t>
            </a:r>
            <a:r>
              <a:rPr lang="en-US" sz="3600" dirty="0" err="1">
                <a:solidFill>
                  <a:srgbClr val="006600"/>
                </a:solidFill>
                <a:latin typeface="+mj-lt"/>
                <a:cs typeface="Times New Roman" panose="02020603050405020304" pitchFamily="18" charset="0"/>
              </a:rPr>
              <a:t>hữu</a:t>
            </a:r>
            <a:r>
              <a:rPr lang="en-US" sz="3600" dirty="0">
                <a:solidFill>
                  <a:srgbClr val="006600"/>
                </a:solidFill>
                <a:latin typeface="+mj-lt"/>
                <a:cs typeface="Times New Roman" panose="02020603050405020304" pitchFamily="18" charset="0"/>
              </a:rPr>
              <a:t> </a:t>
            </a:r>
            <a:r>
              <a:rPr lang="en-US" sz="3600" dirty="0" err="1">
                <a:solidFill>
                  <a:srgbClr val="006600"/>
                </a:solidFill>
                <a:latin typeface="+mj-lt"/>
                <a:cs typeface="Times New Roman" panose="02020603050405020304" pitchFamily="18" charset="0"/>
              </a:rPr>
              <a:t>Đức</a:t>
            </a:r>
            <a:r>
              <a:rPr lang="en-US" sz="3600" dirty="0">
                <a:solidFill>
                  <a:srgbClr val="006600"/>
                </a:solidFill>
                <a:latin typeface="+mj-lt"/>
                <a:cs typeface="Times New Roman" panose="02020603050405020304" pitchFamily="18" charset="0"/>
              </a:rPr>
              <a:t> </a:t>
            </a:r>
            <a:r>
              <a:rPr lang="en-US" sz="3600" dirty="0" err="1">
                <a:solidFill>
                  <a:srgbClr val="006600"/>
                </a:solidFill>
                <a:latin typeface="+mj-lt"/>
                <a:cs typeface="Times New Roman" panose="02020603050405020304" pitchFamily="18" charset="0"/>
              </a:rPr>
              <a:t>Chúa</a:t>
            </a:r>
            <a:r>
              <a:rPr lang="en-US" sz="3600" dirty="0">
                <a:solidFill>
                  <a:srgbClr val="006600"/>
                </a:solidFill>
                <a:latin typeface="+mj-lt"/>
                <a:cs typeface="Times New Roman" panose="02020603050405020304" pitchFamily="18" charset="0"/>
              </a:rPr>
              <a:t> Cha, </a:t>
            </a:r>
            <a:r>
              <a:rPr lang="en-US" sz="3600" dirty="0" err="1">
                <a:solidFill>
                  <a:srgbClr val="006600"/>
                </a:solidFill>
                <a:latin typeface="+mj-lt"/>
                <a:cs typeface="Times New Roman" panose="02020603050405020304" pitchFamily="18" charset="0"/>
              </a:rPr>
              <a:t>xin</a:t>
            </a:r>
            <a:r>
              <a:rPr lang="en-US" sz="3600" dirty="0">
                <a:solidFill>
                  <a:srgbClr val="006600"/>
                </a:solidFill>
                <a:latin typeface="+mj-lt"/>
                <a:cs typeface="Times New Roman" panose="02020603050405020304" pitchFamily="18" charset="0"/>
              </a:rPr>
              <a:t> </a:t>
            </a:r>
            <a:r>
              <a:rPr lang="en-US" sz="3600" dirty="0" err="1">
                <a:solidFill>
                  <a:srgbClr val="006600"/>
                </a:solidFill>
                <a:latin typeface="+mj-lt"/>
                <a:cs typeface="Times New Roman" panose="02020603050405020304" pitchFamily="18" charset="0"/>
              </a:rPr>
              <a:t>thương</a:t>
            </a:r>
            <a:r>
              <a:rPr lang="en-US" sz="3600" dirty="0">
                <a:solidFill>
                  <a:srgbClr val="006600"/>
                </a:solidFill>
                <a:latin typeface="+mj-lt"/>
                <a:cs typeface="Times New Roman" panose="02020603050405020304" pitchFamily="18" charset="0"/>
              </a:rPr>
              <a:t> </a:t>
            </a:r>
            <a:r>
              <a:rPr lang="en-US" sz="3600" dirty="0" err="1">
                <a:solidFill>
                  <a:srgbClr val="006600"/>
                </a:solidFill>
                <a:latin typeface="+mj-lt"/>
                <a:cs typeface="Times New Roman" panose="02020603050405020304" pitchFamily="18" charset="0"/>
              </a:rPr>
              <a:t>xót</a:t>
            </a:r>
            <a:r>
              <a:rPr lang="en-US" sz="3600" dirty="0">
                <a:solidFill>
                  <a:srgbClr val="006600"/>
                </a:solidFill>
                <a:latin typeface="+mj-lt"/>
                <a:cs typeface="Times New Roman" panose="02020603050405020304" pitchFamily="18" charset="0"/>
              </a:rPr>
              <a:t> </a:t>
            </a:r>
            <a:r>
              <a:rPr lang="en-US" sz="3600" dirty="0" err="1">
                <a:solidFill>
                  <a:srgbClr val="006600"/>
                </a:solidFill>
                <a:latin typeface="+mj-lt"/>
                <a:cs typeface="Times New Roman" panose="02020603050405020304" pitchFamily="18" charset="0"/>
              </a:rPr>
              <a:t>chúng</a:t>
            </a:r>
            <a:r>
              <a:rPr lang="en-US" sz="3600" dirty="0">
                <a:solidFill>
                  <a:srgbClr val="006600"/>
                </a:solidFill>
                <a:latin typeface="+mj-lt"/>
                <a:cs typeface="Times New Roman" panose="02020603050405020304" pitchFamily="18" charset="0"/>
              </a:rPr>
              <a:t> con.</a:t>
            </a:r>
          </a:p>
          <a:p>
            <a:pPr marL="0" indent="0" algn="just" eaLnBrk="1" hangingPunct="1">
              <a:lnSpc>
                <a:spcPct val="150000"/>
              </a:lnSpc>
              <a:buNone/>
            </a:pPr>
            <a:r>
              <a:rPr lang="vi-VN" sz="3600" u="sng" dirty="0">
                <a:solidFill>
                  <a:srgbClr val="FF0000"/>
                </a:solidFill>
                <a:latin typeface="+mj-lt"/>
                <a:cs typeface="Times New Roman" panose="02020603050405020304" pitchFamily="18" charset="0"/>
              </a:rPr>
              <a:t>B:</a:t>
            </a:r>
            <a:r>
              <a:rPr lang="vi-VN" sz="3600" dirty="0">
                <a:solidFill>
                  <a:srgbClr val="003399"/>
                </a:solidFill>
                <a:latin typeface="+mj-lt"/>
                <a:cs typeface="Times New Roman" panose="02020603050405020304" pitchFamily="18" charset="0"/>
              </a:rPr>
              <a:t> </a:t>
            </a:r>
            <a:r>
              <a:rPr lang="vi-VN" sz="3600" dirty="0">
                <a:solidFill>
                  <a:srgbClr val="006600"/>
                </a:solidFill>
                <a:latin typeface="+mj-lt"/>
                <a:cs typeface="Times New Roman" panose="02020603050405020304" pitchFamily="18" charset="0"/>
              </a:rPr>
              <a:t>Vì lạy </a:t>
            </a:r>
            <a:r>
              <a:rPr lang="vi-VN" sz="3600" dirty="0">
                <a:solidFill>
                  <a:srgbClr val="FF0000"/>
                </a:solidFill>
                <a:latin typeface="+mj-lt"/>
                <a:cs typeface="Times New Roman" panose="02020603050405020304" pitchFamily="18" charset="0"/>
              </a:rPr>
              <a:t>Chúa Giêsu Kitô, </a:t>
            </a:r>
            <a:r>
              <a:rPr lang="vi-VN" sz="3600" dirty="0">
                <a:solidFill>
                  <a:srgbClr val="006600"/>
                </a:solidFill>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31529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3000" dirty="0">
                <a:solidFill>
                  <a:srgbClr val="003399"/>
                </a:solidFill>
                <a:latin typeface="+mj-lt"/>
              </a:rPr>
            </a:br>
            <a:endParaRPr lang="en-US" sz="3000" dirty="0">
              <a:solidFill>
                <a:srgbClr val="003399"/>
              </a:solidFill>
              <a:latin typeface="+mj-lt"/>
            </a:endParaRPr>
          </a:p>
        </p:txBody>
      </p:sp>
      <p:sp>
        <p:nvSpPr>
          <p:cNvPr id="91139" name="Rectangle 3"/>
          <p:cNvSpPr>
            <a:spLocks noGrp="1" noChangeArrowheads="1"/>
          </p:cNvSpPr>
          <p:nvPr>
            <p:ph type="body" idx="1"/>
          </p:nvPr>
        </p:nvSpPr>
        <p:spPr>
          <a:xfrm>
            <a:off x="0" y="645319"/>
            <a:ext cx="6858000" cy="3857625"/>
          </a:xfrm>
        </p:spPr>
        <p:txBody>
          <a:bodyPr anchor="ctr" anchorCtr="0"/>
          <a:lstStyle/>
          <a:p>
            <a:pPr marL="0" indent="0" algn="just" eaLnBrk="1" hangingPunct="1">
              <a:lnSpc>
                <a:spcPct val="140000"/>
              </a:lnSpc>
              <a:buNone/>
            </a:pPr>
            <a:r>
              <a:rPr lang="en-US" sz="3300" dirty="0" err="1">
                <a:solidFill>
                  <a:srgbClr val="006600"/>
                </a:solidFill>
                <a:latin typeface="+mj-lt"/>
                <a:cs typeface="Times New Roman" panose="02020603050405020304" pitchFamily="18" charset="0"/>
              </a:rPr>
              <a:t>Chỉ</a:t>
            </a:r>
            <a:r>
              <a:rPr lang="en-US" sz="3300" dirty="0">
                <a:solidFill>
                  <a:srgbClr val="006600"/>
                </a:solidFill>
                <a:latin typeface="+mj-lt"/>
                <a:cs typeface="Times New Roman" panose="02020603050405020304" pitchFamily="18" charset="0"/>
              </a:rPr>
              <a:t> </a:t>
            </a:r>
            <a:r>
              <a:rPr lang="en-US" sz="3300" dirty="0" err="1">
                <a:solidFill>
                  <a:srgbClr val="006600"/>
                </a:solidFill>
                <a:latin typeface="+mj-lt"/>
                <a:cs typeface="Times New Roman" panose="02020603050405020304" pitchFamily="18" charset="0"/>
              </a:rPr>
              <a:t>có</a:t>
            </a:r>
            <a:r>
              <a:rPr lang="en-US" sz="3300" dirty="0">
                <a:solidFill>
                  <a:srgbClr val="006600"/>
                </a:solidFill>
                <a:latin typeface="+mj-lt"/>
                <a:cs typeface="Times New Roman" panose="02020603050405020304" pitchFamily="18" charset="0"/>
              </a:rPr>
              <a:t> </a:t>
            </a:r>
            <a:r>
              <a:rPr lang="en-US" sz="3300" dirty="0" err="1">
                <a:solidFill>
                  <a:srgbClr val="006600"/>
                </a:solidFill>
                <a:latin typeface="+mj-lt"/>
                <a:cs typeface="Times New Roman" panose="02020603050405020304" pitchFamily="18" charset="0"/>
              </a:rPr>
              <a:t>Chúa</a:t>
            </a:r>
            <a:r>
              <a:rPr lang="en-US" sz="3300" dirty="0">
                <a:solidFill>
                  <a:srgbClr val="006600"/>
                </a:solidFill>
                <a:latin typeface="+mj-lt"/>
                <a:cs typeface="Times New Roman" panose="02020603050405020304" pitchFamily="18" charset="0"/>
              </a:rPr>
              <a:t> </a:t>
            </a:r>
            <a:r>
              <a:rPr lang="en-US" sz="3300" dirty="0" err="1">
                <a:solidFill>
                  <a:srgbClr val="006600"/>
                </a:solidFill>
                <a:latin typeface="+mj-lt"/>
                <a:cs typeface="Times New Roman" panose="02020603050405020304" pitchFamily="18" charset="0"/>
              </a:rPr>
              <a:t>là</a:t>
            </a:r>
            <a:r>
              <a:rPr lang="en-US" sz="3300" dirty="0">
                <a:solidFill>
                  <a:srgbClr val="006600"/>
                </a:solidFill>
                <a:latin typeface="+mj-lt"/>
                <a:cs typeface="Times New Roman" panose="02020603050405020304" pitchFamily="18" charset="0"/>
              </a:rPr>
              <a:t> </a:t>
            </a:r>
            <a:r>
              <a:rPr lang="en-US" sz="3300" dirty="0" err="1">
                <a:solidFill>
                  <a:srgbClr val="006600"/>
                </a:solidFill>
                <a:latin typeface="+mj-lt"/>
                <a:cs typeface="Times New Roman" panose="02020603050405020304" pitchFamily="18" charset="0"/>
              </a:rPr>
              <a:t>Chúa</a:t>
            </a:r>
            <a:r>
              <a:rPr lang="en-US" sz="3300" dirty="0">
                <a:solidFill>
                  <a:srgbClr val="006600"/>
                </a:solidFill>
                <a:latin typeface="+mj-lt"/>
                <a:cs typeface="Times New Roman" panose="02020603050405020304" pitchFamily="18" charset="0"/>
              </a:rPr>
              <a:t>, </a:t>
            </a:r>
            <a:r>
              <a:rPr lang="en-US" sz="3300" dirty="0" err="1">
                <a:solidFill>
                  <a:srgbClr val="006600"/>
                </a:solidFill>
                <a:latin typeface="+mj-lt"/>
                <a:cs typeface="Times New Roman" panose="02020603050405020304" pitchFamily="18" charset="0"/>
              </a:rPr>
              <a:t>chỉ</a:t>
            </a:r>
            <a:r>
              <a:rPr lang="en-US" sz="3300" dirty="0">
                <a:solidFill>
                  <a:srgbClr val="006600"/>
                </a:solidFill>
                <a:latin typeface="+mj-lt"/>
                <a:cs typeface="Times New Roman" panose="02020603050405020304" pitchFamily="18" charset="0"/>
              </a:rPr>
              <a:t> </a:t>
            </a:r>
            <a:r>
              <a:rPr lang="en-US" sz="3300" dirty="0" err="1">
                <a:solidFill>
                  <a:srgbClr val="006600"/>
                </a:solidFill>
                <a:latin typeface="+mj-lt"/>
                <a:cs typeface="Times New Roman" panose="02020603050405020304" pitchFamily="18" charset="0"/>
              </a:rPr>
              <a:t>có</a:t>
            </a:r>
            <a:r>
              <a:rPr lang="en-US" sz="3300" dirty="0">
                <a:solidFill>
                  <a:srgbClr val="006600"/>
                </a:solidFill>
                <a:latin typeface="+mj-lt"/>
                <a:cs typeface="Times New Roman" panose="02020603050405020304" pitchFamily="18" charset="0"/>
              </a:rPr>
              <a:t> </a:t>
            </a:r>
            <a:r>
              <a:rPr lang="en-US" sz="3300" dirty="0" err="1">
                <a:solidFill>
                  <a:srgbClr val="006600"/>
                </a:solidFill>
                <a:latin typeface="+mj-lt"/>
                <a:cs typeface="Times New Roman" panose="02020603050405020304" pitchFamily="18" charset="0"/>
              </a:rPr>
              <a:t>Chúa</a:t>
            </a:r>
            <a:r>
              <a:rPr lang="en-US" sz="3300" dirty="0">
                <a:solidFill>
                  <a:srgbClr val="006600"/>
                </a:solidFill>
                <a:latin typeface="+mj-lt"/>
                <a:cs typeface="Times New Roman" panose="02020603050405020304" pitchFamily="18" charset="0"/>
              </a:rPr>
              <a:t> </a:t>
            </a:r>
            <a:r>
              <a:rPr lang="en-US" sz="3300" dirty="0" err="1">
                <a:solidFill>
                  <a:srgbClr val="006600"/>
                </a:solidFill>
                <a:latin typeface="+mj-lt"/>
                <a:cs typeface="Times New Roman" panose="02020603050405020304" pitchFamily="18" charset="0"/>
              </a:rPr>
              <a:t>là</a:t>
            </a:r>
            <a:r>
              <a:rPr lang="en-US" sz="3300" dirty="0">
                <a:solidFill>
                  <a:srgbClr val="006600"/>
                </a:solidFill>
                <a:latin typeface="+mj-lt"/>
                <a:cs typeface="Times New Roman" panose="02020603050405020304" pitchFamily="18" charset="0"/>
              </a:rPr>
              <a:t> </a:t>
            </a:r>
            <a:r>
              <a:rPr lang="en-US" sz="3300" dirty="0" err="1">
                <a:solidFill>
                  <a:srgbClr val="006600"/>
                </a:solidFill>
                <a:latin typeface="+mj-lt"/>
                <a:cs typeface="Times New Roman" panose="02020603050405020304" pitchFamily="18" charset="0"/>
              </a:rPr>
              <a:t>đấng</a:t>
            </a:r>
            <a:r>
              <a:rPr lang="en-US" sz="3300" dirty="0">
                <a:solidFill>
                  <a:srgbClr val="006600"/>
                </a:solidFill>
                <a:latin typeface="+mj-lt"/>
                <a:cs typeface="Times New Roman" panose="02020603050405020304" pitchFamily="18" charset="0"/>
              </a:rPr>
              <a:t> </a:t>
            </a:r>
            <a:r>
              <a:rPr lang="en-US" sz="3300" dirty="0" err="1">
                <a:solidFill>
                  <a:srgbClr val="006600"/>
                </a:solidFill>
                <a:latin typeface="+mj-lt"/>
                <a:cs typeface="Times New Roman" panose="02020603050405020304" pitchFamily="18" charset="0"/>
              </a:rPr>
              <a:t>tối</a:t>
            </a:r>
            <a:r>
              <a:rPr lang="en-US" sz="3300" dirty="0">
                <a:solidFill>
                  <a:srgbClr val="006600"/>
                </a:solidFill>
                <a:latin typeface="+mj-lt"/>
                <a:cs typeface="Times New Roman" panose="02020603050405020304" pitchFamily="18" charset="0"/>
              </a:rPr>
              <a:t> </a:t>
            </a:r>
            <a:r>
              <a:rPr lang="en-US" sz="3300" dirty="0" err="1">
                <a:solidFill>
                  <a:srgbClr val="006600"/>
                </a:solidFill>
                <a:latin typeface="+mj-lt"/>
                <a:cs typeface="Times New Roman" panose="02020603050405020304" pitchFamily="18" charset="0"/>
              </a:rPr>
              <a:t>cao</a:t>
            </a:r>
            <a:r>
              <a:rPr lang="en-US" sz="3300" dirty="0">
                <a:solidFill>
                  <a:srgbClr val="006600"/>
                </a:solidFill>
                <a:latin typeface="+mj-lt"/>
                <a:cs typeface="Times New Roman" panose="02020603050405020304" pitchFamily="18" charset="0"/>
              </a:rPr>
              <a:t>.</a:t>
            </a:r>
          </a:p>
          <a:p>
            <a:pPr marL="0" indent="0" algn="just" eaLnBrk="1" hangingPunct="1">
              <a:lnSpc>
                <a:spcPct val="140000"/>
              </a:lnSpc>
              <a:buNone/>
            </a:pPr>
            <a:r>
              <a:rPr lang="vi-VN" sz="3300" u="sng" dirty="0">
                <a:solidFill>
                  <a:srgbClr val="FF0000"/>
                </a:solidFill>
                <a:latin typeface="+mj-lt"/>
                <a:cs typeface="Times New Roman" panose="02020603050405020304" pitchFamily="18" charset="0"/>
              </a:rPr>
              <a:t>A+</a:t>
            </a:r>
            <a:r>
              <a:rPr lang="en-US" sz="3300" u="sng" dirty="0">
                <a:solidFill>
                  <a:srgbClr val="FF0000"/>
                </a:solidFill>
                <a:latin typeface="+mj-lt"/>
                <a:cs typeface="Times New Roman" panose="02020603050405020304" pitchFamily="18" charset="0"/>
              </a:rPr>
              <a:t>B</a:t>
            </a:r>
            <a:r>
              <a:rPr lang="vi-VN" sz="3300" u="sng" dirty="0">
                <a:solidFill>
                  <a:srgbClr val="FF0000"/>
                </a:solidFill>
                <a:latin typeface="+mj-lt"/>
                <a:cs typeface="Times New Roman" panose="02020603050405020304" pitchFamily="18" charset="0"/>
              </a:rPr>
              <a:t>:</a:t>
            </a:r>
            <a:r>
              <a:rPr lang="vi-VN" sz="3300" dirty="0">
                <a:solidFill>
                  <a:srgbClr val="003399"/>
                </a:solidFill>
                <a:latin typeface="+mj-lt"/>
                <a:cs typeface="Times New Roman" panose="02020603050405020304" pitchFamily="18" charset="0"/>
              </a:rPr>
              <a:t> </a:t>
            </a:r>
            <a:r>
              <a:rPr lang="vi-VN" sz="3300" dirty="0">
                <a:solidFill>
                  <a:srgbClr val="006600"/>
                </a:solidFill>
                <a:latin typeface="+mj-lt"/>
                <a:cs typeface="Times New Roman" panose="02020603050405020304" pitchFamily="18" charset="0"/>
              </a:rPr>
              <a:t>Cùng Đức Chúa Thánh Thần trong vinh quang Đức Chúa Cha. </a:t>
            </a:r>
          </a:p>
          <a:p>
            <a:pPr marL="0" indent="0" algn="just" eaLnBrk="1" hangingPunct="1">
              <a:lnSpc>
                <a:spcPct val="140000"/>
              </a:lnSpc>
              <a:buNone/>
            </a:pPr>
            <a:r>
              <a:rPr lang="vi-VN" sz="3300" u="sng" dirty="0">
                <a:solidFill>
                  <a:srgbClr val="FF0000"/>
                </a:solidFill>
                <a:latin typeface="+mj-lt"/>
                <a:cs typeface="Times New Roman" panose="02020603050405020304" pitchFamily="18" charset="0"/>
              </a:rPr>
              <a:t>Amen.</a:t>
            </a:r>
          </a:p>
        </p:txBody>
      </p:sp>
    </p:spTree>
    <p:extLst>
      <p:ext uri="{BB962C8B-B14F-4D97-AF65-F5344CB8AC3E}">
        <p14:creationId xmlns:p14="http://schemas.microsoft.com/office/powerpoint/2010/main" val="19501033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fontAlgn="base"/>
            <a:r>
              <a:rPr lang="en-US" sz="4500" u="sng" dirty="0" err="1">
                <a:solidFill>
                  <a:srgbClr val="FF0000"/>
                </a:solidFill>
                <a:cs typeface="Times New Roman" pitchFamily="18" charset="0"/>
              </a:rPr>
              <a:t>Đk</a:t>
            </a:r>
            <a:r>
              <a:rPr lang="en-US" sz="4500" u="sng" dirty="0">
                <a:solidFill>
                  <a:srgbClr val="FF0000"/>
                </a:solidFill>
                <a:cs typeface="Times New Roman" pitchFamily="18" charset="0"/>
              </a:rPr>
              <a:t>:</a:t>
            </a:r>
            <a:r>
              <a:rPr lang="en-US" sz="4950" dirty="0">
                <a:solidFill>
                  <a:srgbClr val="003399"/>
                </a:solidFill>
                <a:cs typeface="Times New Roman" pitchFamily="18" charset="0"/>
              </a:rPr>
              <a:t> </a:t>
            </a:r>
            <a:r>
              <a:rPr lang="vi-VN" sz="5400" dirty="0">
                <a:solidFill>
                  <a:srgbClr val="006600"/>
                </a:solidFill>
                <a:latin typeface="+mn-lt"/>
              </a:rPr>
              <a:t>Này Gia-liêm hỡi hãy ca mừng Chúa Trời.</a:t>
            </a:r>
            <a:endParaRPr lang="en-US" sz="4950" dirty="0">
              <a:solidFill>
                <a:srgbClr val="006600"/>
              </a:solidFill>
              <a:latin typeface="+mn-lt"/>
              <a:cs typeface="Times New Roman" pitchFamily="18" charset="0"/>
            </a:endParaRPr>
          </a:p>
        </p:txBody>
      </p:sp>
    </p:spTree>
    <p:extLst>
      <p:ext uri="{BB962C8B-B14F-4D97-AF65-F5344CB8AC3E}">
        <p14:creationId xmlns:p14="http://schemas.microsoft.com/office/powerpoint/2010/main" val="3457786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342305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707224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14350" y="1844279"/>
            <a:ext cx="5829300" cy="826294"/>
          </a:xfrm>
        </p:spPr>
        <p:txBody>
          <a:bodyPr/>
          <a:lstStyle/>
          <a:p>
            <a:pPr eaLnBrk="1" hangingPunct="1">
              <a:defRPr/>
            </a:pPr>
            <a:br>
              <a:rPr lang="en-US" b="0" dirty="0">
                <a:effectLst/>
                <a:latin typeface="+mj-lt"/>
              </a:rPr>
            </a:br>
            <a:endParaRPr lang="en-US" b="0" dirty="0">
              <a:effectLst/>
              <a:latin typeface="+mj-lt"/>
            </a:endParaRPr>
          </a:p>
        </p:txBody>
      </p:sp>
      <p:sp>
        <p:nvSpPr>
          <p:cNvPr id="3075" name="Rectangle 3"/>
          <p:cNvSpPr>
            <a:spLocks noGrp="1" noChangeArrowheads="1"/>
          </p:cNvSpPr>
          <p:nvPr>
            <p:ph type="subTitle" idx="1"/>
          </p:nvPr>
        </p:nvSpPr>
        <p:spPr>
          <a:xfrm>
            <a:off x="0" y="658416"/>
            <a:ext cx="6858000" cy="3857625"/>
          </a:xfrm>
        </p:spPr>
        <p:txBody>
          <a:bodyPr/>
          <a:lstStyle/>
          <a:p>
            <a:pPr eaLnBrk="1" hangingPunct="1">
              <a:lnSpc>
                <a:spcPct val="105000"/>
              </a:lnSpc>
              <a:defRPr/>
            </a:pPr>
            <a:r>
              <a:rPr lang="en-US" sz="3300" dirty="0" err="1">
                <a:solidFill>
                  <a:srgbClr val="006600"/>
                </a:solidFill>
                <a:latin typeface="+mj-lt"/>
                <a:cs typeface="Tahoma" pitchFamily="34" charset="0"/>
              </a:rPr>
              <a:t>Thánh</a:t>
            </a:r>
            <a:r>
              <a:rPr lang="en-US" sz="3300" dirty="0">
                <a:solidFill>
                  <a:srgbClr val="006600"/>
                </a:solidFill>
                <a:latin typeface="+mj-lt"/>
                <a:cs typeface="Tahoma" pitchFamily="34" charset="0"/>
              </a:rPr>
              <a:t> </a:t>
            </a:r>
            <a:r>
              <a:rPr lang="en-US" sz="3300" dirty="0" err="1">
                <a:solidFill>
                  <a:srgbClr val="006600"/>
                </a:solidFill>
                <a:latin typeface="+mj-lt"/>
                <a:cs typeface="Tahoma" pitchFamily="34" charset="0"/>
              </a:rPr>
              <a:t>Vịnh</a:t>
            </a:r>
            <a:r>
              <a:rPr lang="en-US" sz="3300" dirty="0">
                <a:solidFill>
                  <a:srgbClr val="006600"/>
                </a:solidFill>
                <a:latin typeface="+mj-lt"/>
                <a:cs typeface="Tahoma" pitchFamily="34" charset="0"/>
              </a:rPr>
              <a:t> 147</a:t>
            </a:r>
          </a:p>
          <a:p>
            <a:pPr eaLnBrk="1" hangingPunct="1">
              <a:lnSpc>
                <a:spcPct val="105000"/>
              </a:lnSpc>
              <a:defRPr/>
            </a:pPr>
            <a:r>
              <a:rPr lang="en-US" sz="3300" dirty="0" err="1">
                <a:solidFill>
                  <a:srgbClr val="006600"/>
                </a:solidFill>
                <a:latin typeface="+mj-lt"/>
                <a:cs typeface="Tahoma" pitchFamily="34" charset="0"/>
              </a:rPr>
              <a:t>Chúa</a:t>
            </a:r>
            <a:r>
              <a:rPr lang="en-US" sz="3300" dirty="0">
                <a:solidFill>
                  <a:srgbClr val="006600"/>
                </a:solidFill>
                <a:latin typeface="+mj-lt"/>
                <a:cs typeface="Tahoma" pitchFamily="34" charset="0"/>
              </a:rPr>
              <a:t> </a:t>
            </a:r>
            <a:r>
              <a:rPr lang="en-US" sz="3300" dirty="0" err="1">
                <a:solidFill>
                  <a:srgbClr val="006600"/>
                </a:solidFill>
                <a:latin typeface="+mj-lt"/>
                <a:cs typeface="Tahoma" pitchFamily="34" charset="0"/>
              </a:rPr>
              <a:t>Nhật</a:t>
            </a:r>
            <a:r>
              <a:rPr lang="en-US" sz="3300" dirty="0">
                <a:solidFill>
                  <a:srgbClr val="006600"/>
                </a:solidFill>
                <a:latin typeface="+mj-lt"/>
                <a:cs typeface="Tahoma" pitchFamily="34" charset="0"/>
              </a:rPr>
              <a:t> X </a:t>
            </a:r>
            <a:r>
              <a:rPr lang="en-US" sz="3300" dirty="0" err="1">
                <a:solidFill>
                  <a:srgbClr val="006600"/>
                </a:solidFill>
                <a:latin typeface="+mj-lt"/>
                <a:cs typeface="Tahoma" pitchFamily="34" charset="0"/>
              </a:rPr>
              <a:t>Thường</a:t>
            </a:r>
            <a:r>
              <a:rPr lang="en-US" sz="3300" dirty="0">
                <a:solidFill>
                  <a:srgbClr val="006600"/>
                </a:solidFill>
                <a:latin typeface="+mj-lt"/>
                <a:cs typeface="Tahoma" pitchFamily="34" charset="0"/>
              </a:rPr>
              <a:t> </a:t>
            </a:r>
            <a:r>
              <a:rPr lang="en-US" sz="3300" dirty="0" err="1">
                <a:solidFill>
                  <a:srgbClr val="006600"/>
                </a:solidFill>
                <a:latin typeface="+mj-lt"/>
                <a:cs typeface="Tahoma" pitchFamily="34" charset="0"/>
              </a:rPr>
              <a:t>Niên</a:t>
            </a:r>
            <a:br>
              <a:rPr lang="en-US" sz="3300" dirty="0">
                <a:solidFill>
                  <a:srgbClr val="006600"/>
                </a:solidFill>
                <a:latin typeface="+mj-lt"/>
                <a:cs typeface="Tahoma" pitchFamily="34" charset="0"/>
              </a:rPr>
            </a:br>
            <a:r>
              <a:rPr lang="en-US" sz="3300" dirty="0" err="1">
                <a:solidFill>
                  <a:srgbClr val="006600"/>
                </a:solidFill>
                <a:latin typeface="+mj-lt"/>
                <a:cs typeface="Tahoma" pitchFamily="34" charset="0"/>
              </a:rPr>
              <a:t>Năm</a:t>
            </a:r>
            <a:r>
              <a:rPr lang="en-US" sz="3300" dirty="0">
                <a:solidFill>
                  <a:srgbClr val="006600"/>
                </a:solidFill>
                <a:latin typeface="+mj-lt"/>
                <a:cs typeface="Tahoma" pitchFamily="34" charset="0"/>
              </a:rPr>
              <a:t> A</a:t>
            </a:r>
          </a:p>
          <a:p>
            <a:pPr eaLnBrk="1" hangingPunct="1">
              <a:lnSpc>
                <a:spcPct val="105000"/>
              </a:lnSpc>
              <a:defRPr/>
            </a:pPr>
            <a:r>
              <a:rPr lang="en-US" sz="3300" dirty="0" err="1">
                <a:solidFill>
                  <a:srgbClr val="FF0000"/>
                </a:solidFill>
                <a:latin typeface="+mj-lt"/>
                <a:cs typeface="Tahoma" pitchFamily="34" charset="0"/>
              </a:rPr>
              <a:t>Mình</a:t>
            </a:r>
            <a:r>
              <a:rPr lang="en-US" sz="3300" dirty="0">
                <a:solidFill>
                  <a:srgbClr val="FF0000"/>
                </a:solidFill>
                <a:latin typeface="+mj-lt"/>
                <a:cs typeface="Tahoma" pitchFamily="34" charset="0"/>
              </a:rPr>
              <a:t> </a:t>
            </a:r>
            <a:r>
              <a:rPr lang="en-US" sz="3300" dirty="0" err="1">
                <a:solidFill>
                  <a:srgbClr val="FF0000"/>
                </a:solidFill>
                <a:latin typeface="+mj-lt"/>
                <a:cs typeface="Tahoma" pitchFamily="34" charset="0"/>
              </a:rPr>
              <a:t>và</a:t>
            </a:r>
            <a:r>
              <a:rPr lang="en-US" sz="3300" dirty="0">
                <a:solidFill>
                  <a:srgbClr val="FF0000"/>
                </a:solidFill>
                <a:latin typeface="+mj-lt"/>
                <a:cs typeface="Tahoma" pitchFamily="34" charset="0"/>
              </a:rPr>
              <a:t> </a:t>
            </a:r>
            <a:r>
              <a:rPr lang="en-US" sz="3300" dirty="0" err="1">
                <a:solidFill>
                  <a:srgbClr val="FF0000"/>
                </a:solidFill>
                <a:latin typeface="+mj-lt"/>
                <a:cs typeface="Tahoma" pitchFamily="34" charset="0"/>
              </a:rPr>
              <a:t>Máu</a:t>
            </a:r>
            <a:r>
              <a:rPr lang="en-US" sz="3300" dirty="0">
                <a:solidFill>
                  <a:srgbClr val="FF0000"/>
                </a:solidFill>
                <a:latin typeface="+mj-lt"/>
                <a:cs typeface="Tahoma" pitchFamily="34" charset="0"/>
              </a:rPr>
              <a:t> </a:t>
            </a:r>
            <a:r>
              <a:rPr lang="en-US" sz="3300" dirty="0" err="1">
                <a:solidFill>
                  <a:srgbClr val="FF0000"/>
                </a:solidFill>
                <a:latin typeface="+mj-lt"/>
                <a:cs typeface="Tahoma" pitchFamily="34" charset="0"/>
              </a:rPr>
              <a:t>Thánh</a:t>
            </a:r>
            <a:r>
              <a:rPr lang="en-US" sz="3300" dirty="0">
                <a:solidFill>
                  <a:srgbClr val="FF0000"/>
                </a:solidFill>
                <a:latin typeface="+mj-lt"/>
                <a:cs typeface="Tahoma" pitchFamily="34" charset="0"/>
              </a:rPr>
              <a:t> </a:t>
            </a:r>
            <a:r>
              <a:rPr lang="en-US" sz="3300" dirty="0" err="1">
                <a:solidFill>
                  <a:srgbClr val="FF0000"/>
                </a:solidFill>
                <a:latin typeface="+mj-lt"/>
                <a:cs typeface="Tahoma" pitchFamily="34" charset="0"/>
              </a:rPr>
              <a:t>Chúa</a:t>
            </a:r>
            <a:r>
              <a:rPr lang="en-US" sz="3300" dirty="0">
                <a:solidFill>
                  <a:srgbClr val="FF0000"/>
                </a:solidFill>
                <a:latin typeface="+mj-lt"/>
                <a:cs typeface="Tahoma" pitchFamily="34" charset="0"/>
              </a:rPr>
              <a:t> Ki-</a:t>
            </a:r>
            <a:r>
              <a:rPr lang="en-US" sz="3300" dirty="0" err="1">
                <a:solidFill>
                  <a:srgbClr val="FF0000"/>
                </a:solidFill>
                <a:latin typeface="+mj-lt"/>
                <a:cs typeface="Tahoma" pitchFamily="34" charset="0"/>
              </a:rPr>
              <a:t>tô</a:t>
            </a:r>
            <a:endParaRPr lang="en-US" sz="3300" dirty="0">
              <a:solidFill>
                <a:srgbClr val="FF0000"/>
              </a:solidFill>
              <a:latin typeface="+mj-lt"/>
              <a:cs typeface="Tahoma" pitchFamily="34" charset="0"/>
            </a:endParaRPr>
          </a:p>
          <a:p>
            <a:pPr eaLnBrk="1" hangingPunct="1">
              <a:lnSpc>
                <a:spcPct val="105000"/>
              </a:lnSpc>
              <a:defRPr/>
            </a:pPr>
            <a:r>
              <a:rPr lang="en-US" sz="3300" i="1" dirty="0">
                <a:solidFill>
                  <a:srgbClr val="003399"/>
                </a:solidFill>
                <a:latin typeface="+mj-lt"/>
                <a:cs typeface="Tahoma" pitchFamily="34" charset="0"/>
              </a:rPr>
              <a:t>Lm. Kim Long</a:t>
            </a:r>
          </a:p>
          <a:p>
            <a:pPr eaLnBrk="1" hangingPunct="1">
              <a:lnSpc>
                <a:spcPct val="105000"/>
              </a:lnSpc>
              <a:defRPr/>
            </a:pPr>
            <a:r>
              <a:rPr lang="en-US" sz="3300" i="1" dirty="0">
                <a:solidFill>
                  <a:srgbClr val="003399"/>
                </a:solidFill>
                <a:latin typeface="+mj-lt"/>
                <a:cs typeface="Tahoma" pitchFamily="34" charset="0"/>
              </a:rPr>
              <a:t>03 </a:t>
            </a:r>
            <a:r>
              <a:rPr lang="en-US" sz="3300" i="1" dirty="0" err="1">
                <a:solidFill>
                  <a:srgbClr val="003399"/>
                </a:solidFill>
                <a:latin typeface="+mj-lt"/>
                <a:cs typeface="Tahoma" pitchFamily="34" charset="0"/>
              </a:rPr>
              <a:t>câu</a:t>
            </a:r>
            <a:endParaRPr lang="en-US" sz="3000" i="1" dirty="0">
              <a:solidFill>
                <a:srgbClr val="003399"/>
              </a:solidFill>
              <a:latin typeface="+mj-lt"/>
              <a:cs typeface="Tahoma" pitchFamily="34" charset="0"/>
            </a:endParaRPr>
          </a:p>
        </p:txBody>
      </p:sp>
      <p:sp>
        <p:nvSpPr>
          <p:cNvPr id="3076" name="Rectangle 4"/>
          <p:cNvSpPr>
            <a:spLocks noChangeArrowheads="1"/>
          </p:cNvSpPr>
          <p:nvPr/>
        </p:nvSpPr>
        <p:spPr bwMode="auto">
          <a:xfrm>
            <a:off x="2643188" y="658416"/>
            <a:ext cx="29046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3682898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fontAlgn="base"/>
            <a:r>
              <a:rPr lang="en-US" sz="5400" u="sng" dirty="0" err="1">
                <a:solidFill>
                  <a:srgbClr val="FF0000"/>
                </a:solidFill>
                <a:cs typeface="Times New Roman" pitchFamily="18" charset="0"/>
              </a:rPr>
              <a:t>Đk</a:t>
            </a:r>
            <a:r>
              <a:rPr lang="en-US" sz="5400" u="sng" dirty="0">
                <a:solidFill>
                  <a:srgbClr val="FF0000"/>
                </a:solidFill>
                <a:cs typeface="Times New Roman" pitchFamily="18" charset="0"/>
              </a:rPr>
              <a:t>:</a:t>
            </a:r>
            <a:r>
              <a:rPr lang="en-US" sz="5400" dirty="0">
                <a:solidFill>
                  <a:srgbClr val="003399"/>
                </a:solidFill>
                <a:cs typeface="Times New Roman" pitchFamily="18" charset="0"/>
              </a:rPr>
              <a:t> </a:t>
            </a:r>
            <a:r>
              <a:rPr lang="vi-VN" sz="5400" dirty="0">
                <a:solidFill>
                  <a:srgbClr val="006600"/>
                </a:solidFill>
                <a:latin typeface="+mn-lt"/>
              </a:rPr>
              <a:t>Này Gia-liêm hỡi hãy ca mừng Chúa Trời.</a:t>
            </a:r>
            <a:endParaRPr lang="en-US" sz="5400" dirty="0">
              <a:solidFill>
                <a:srgbClr val="006600"/>
              </a:solidFill>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19"/>
            <a:ext cx="6858000" cy="3857624"/>
          </a:xfrm>
        </p:spPr>
        <p:txBody>
          <a:bodyPr>
            <a:noAutofit/>
          </a:bodyPr>
          <a:lstStyle/>
          <a:p>
            <a:pPr algn="just"/>
            <a:r>
              <a:rPr lang="en-US" sz="3600" u="sng" dirty="0">
                <a:solidFill>
                  <a:srgbClr val="FF0000"/>
                </a:solidFill>
                <a:cs typeface="Times New Roman" pitchFamily="18" charset="0"/>
              </a:rPr>
              <a:t>Tk1:</a:t>
            </a:r>
            <a:r>
              <a:rPr lang="en-US" sz="3600" dirty="0">
                <a:solidFill>
                  <a:srgbClr val="FF0000"/>
                </a:solidFill>
                <a:cs typeface="Times New Roman" pitchFamily="18" charset="0"/>
              </a:rPr>
              <a:t> </a:t>
            </a:r>
            <a:r>
              <a:rPr lang="vi-VN" sz="3600" dirty="0">
                <a:solidFill>
                  <a:srgbClr val="003399"/>
                </a:solidFill>
              </a:rPr>
              <a:t> </a:t>
            </a:r>
            <a:r>
              <a:rPr lang="vi-VN" sz="3600" dirty="0">
                <a:solidFill>
                  <a:srgbClr val="006600"/>
                </a:solidFill>
              </a:rPr>
              <a:t>Hãy ca mừng Thượng Đế, này Gia-liêm hỡi. Ca ngợi Chúa ngươi thờ, nào hỡi Xi-on. Chúa làm thêm cho vững then cửa nhà ngươi, bao con cái trong thành, Người giáng phúc thi ân.</a:t>
            </a:r>
            <a:endParaRPr lang="en-US" sz="3600" dirty="0">
              <a:solidFill>
                <a:srgbClr val="006600"/>
              </a:solidFill>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fontAlgn="base"/>
            <a:r>
              <a:rPr lang="en-US" sz="5400" u="sng" dirty="0" err="1">
                <a:solidFill>
                  <a:srgbClr val="FF0000"/>
                </a:solidFill>
                <a:cs typeface="Times New Roman" pitchFamily="18" charset="0"/>
              </a:rPr>
              <a:t>Đk</a:t>
            </a:r>
            <a:r>
              <a:rPr lang="en-US" sz="5400" u="sng" dirty="0">
                <a:solidFill>
                  <a:srgbClr val="FF0000"/>
                </a:solidFill>
                <a:cs typeface="Times New Roman" pitchFamily="18" charset="0"/>
              </a:rPr>
              <a:t>:</a:t>
            </a:r>
            <a:r>
              <a:rPr lang="en-US" sz="5400" dirty="0">
                <a:solidFill>
                  <a:srgbClr val="003399"/>
                </a:solidFill>
                <a:cs typeface="Times New Roman" pitchFamily="18" charset="0"/>
              </a:rPr>
              <a:t> </a:t>
            </a:r>
            <a:r>
              <a:rPr lang="vi-VN" sz="5400" dirty="0">
                <a:solidFill>
                  <a:srgbClr val="006600"/>
                </a:solidFill>
                <a:latin typeface="+mn-lt"/>
              </a:rPr>
              <a:t>Này Gia-liêm hỡi hãy ca mừng Chúa Trời.</a:t>
            </a:r>
            <a:endParaRPr lang="en-US" sz="5400" dirty="0">
              <a:solidFill>
                <a:srgbClr val="006600"/>
              </a:solidFill>
              <a:latin typeface="+mn-lt"/>
              <a:cs typeface="Times New Roman" pitchFamily="18" charset="0"/>
            </a:endParaRPr>
          </a:p>
        </p:txBody>
      </p:sp>
    </p:spTree>
    <p:extLst>
      <p:ext uri="{BB962C8B-B14F-4D97-AF65-F5344CB8AC3E}">
        <p14:creationId xmlns:p14="http://schemas.microsoft.com/office/powerpoint/2010/main" val="39063474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fontAlgn="base"/>
            <a:r>
              <a:rPr lang="en-US" sz="3600" u="sng" dirty="0">
                <a:solidFill>
                  <a:srgbClr val="FF0000"/>
                </a:solidFill>
                <a:latin typeface="+mn-lt"/>
                <a:cs typeface="Times New Roman" pitchFamily="18" charset="0"/>
              </a:rPr>
              <a:t>Tk2:</a:t>
            </a:r>
            <a:r>
              <a:rPr lang="en-US" sz="3600" dirty="0">
                <a:solidFill>
                  <a:srgbClr val="FF0000"/>
                </a:solidFill>
                <a:latin typeface="+mn-lt"/>
                <a:cs typeface="Times New Roman" pitchFamily="18" charset="0"/>
              </a:rPr>
              <a:t> </a:t>
            </a:r>
            <a:r>
              <a:rPr lang="vi-VN" sz="3600" dirty="0">
                <a:solidFill>
                  <a:srgbClr val="006600"/>
                </a:solidFill>
                <a:latin typeface="+mn-lt"/>
              </a:rPr>
              <a:t>Chúa ban lệnh truyền xuống mọi nơi dương thế. Đây Lời Chúa tỏ bày chạy tức tốc đi. Lãnh địa ngươi nay Chúa thiết lập bình an, nuôi ngươi mãi no đầy bằng lúa miến thơm ngon.</a:t>
            </a:r>
            <a:endParaRPr lang="en-US" sz="3600" dirty="0">
              <a:solidFill>
                <a:srgbClr val="006600"/>
              </a:solidFill>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fontAlgn="base"/>
            <a:r>
              <a:rPr lang="en-US" sz="5400" u="sng" dirty="0" err="1">
                <a:solidFill>
                  <a:srgbClr val="FF0000"/>
                </a:solidFill>
                <a:cs typeface="Times New Roman" pitchFamily="18" charset="0"/>
              </a:rPr>
              <a:t>Đk</a:t>
            </a:r>
            <a:r>
              <a:rPr lang="en-US" sz="5400" u="sng" dirty="0">
                <a:solidFill>
                  <a:srgbClr val="FF0000"/>
                </a:solidFill>
                <a:cs typeface="Times New Roman" pitchFamily="18" charset="0"/>
              </a:rPr>
              <a:t>:</a:t>
            </a:r>
            <a:r>
              <a:rPr lang="en-US" sz="5400" dirty="0">
                <a:solidFill>
                  <a:srgbClr val="003399"/>
                </a:solidFill>
                <a:cs typeface="Times New Roman" pitchFamily="18" charset="0"/>
              </a:rPr>
              <a:t> </a:t>
            </a:r>
            <a:r>
              <a:rPr lang="vi-VN" sz="5400" dirty="0">
                <a:solidFill>
                  <a:srgbClr val="006600"/>
                </a:solidFill>
                <a:latin typeface="+mn-lt"/>
              </a:rPr>
              <a:t>Này Gia-liêm hỡi hãy ca mừng Chúa Trời.</a:t>
            </a:r>
            <a:endParaRPr lang="en-US" sz="5400" dirty="0">
              <a:solidFill>
                <a:srgbClr val="006600"/>
              </a:solidFill>
              <a:latin typeface="+mn-lt"/>
              <a:cs typeface="Times New Roman" pitchFamily="18" charset="0"/>
            </a:endParaRPr>
          </a:p>
        </p:txBody>
      </p:sp>
    </p:spTree>
    <p:extLst>
      <p:ext uri="{BB962C8B-B14F-4D97-AF65-F5344CB8AC3E}">
        <p14:creationId xmlns:p14="http://schemas.microsoft.com/office/powerpoint/2010/main" val="3906347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0" u="sng" dirty="0">
                <a:solidFill>
                  <a:srgbClr val="FF0000"/>
                </a:solidFill>
                <a:cs typeface="Times New Roman" pitchFamily="18" charset="0"/>
              </a:rPr>
              <a:t>Tk3:</a:t>
            </a:r>
            <a:r>
              <a:rPr lang="en-US" sz="4050" dirty="0">
                <a:solidFill>
                  <a:srgbClr val="003399"/>
                </a:solidFill>
                <a:cs typeface="Times New Roman" pitchFamily="18" charset="0"/>
              </a:rPr>
              <a:t> </a:t>
            </a:r>
            <a:r>
              <a:rPr lang="vi-VN" sz="4050" dirty="0">
                <a:solidFill>
                  <a:srgbClr val="006600"/>
                </a:solidFill>
              </a:rPr>
              <a:t>Chúa tỏ bày Lời Chúa cùng nhà Gia-cóp. Ban chỉ thị, luật pháp cùng Ít-ra-el. Chúa nào xử hư thế với một dân khác, không cho chúng hay được luật pháp Chúa khi nao.</a:t>
            </a:r>
            <a:endParaRPr lang="en-US" sz="4050" dirty="0">
              <a:solidFill>
                <a:srgbClr val="006600"/>
              </a:solidFill>
              <a:cs typeface="Times New Roman" pitchFamily="18" charset="0"/>
            </a:endParaRPr>
          </a:p>
        </p:txBody>
      </p:sp>
    </p:spTree>
    <p:extLst>
      <p:ext uri="{BB962C8B-B14F-4D97-AF65-F5344CB8AC3E}">
        <p14:creationId xmlns:p14="http://schemas.microsoft.com/office/powerpoint/2010/main" val="368916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fontAlgn="base"/>
            <a:r>
              <a:rPr lang="en-US" sz="5400" u="sng" dirty="0" err="1">
                <a:solidFill>
                  <a:srgbClr val="FF0000"/>
                </a:solidFill>
                <a:cs typeface="Times New Roman" pitchFamily="18" charset="0"/>
              </a:rPr>
              <a:t>Đk</a:t>
            </a:r>
            <a:r>
              <a:rPr lang="en-US" sz="5400" u="sng" dirty="0">
                <a:solidFill>
                  <a:srgbClr val="FF0000"/>
                </a:solidFill>
                <a:cs typeface="Times New Roman" pitchFamily="18" charset="0"/>
              </a:rPr>
              <a:t>:</a:t>
            </a:r>
            <a:r>
              <a:rPr lang="en-US" sz="5400" dirty="0">
                <a:solidFill>
                  <a:srgbClr val="003399"/>
                </a:solidFill>
                <a:cs typeface="Times New Roman" pitchFamily="18" charset="0"/>
              </a:rPr>
              <a:t> </a:t>
            </a:r>
            <a:r>
              <a:rPr lang="vi-VN" sz="5400" dirty="0">
                <a:solidFill>
                  <a:srgbClr val="006600"/>
                </a:solidFill>
                <a:latin typeface="+mn-lt"/>
              </a:rPr>
              <a:t>Này Gia-liêm hỡi hãy ca mừng Chúa Trời.</a:t>
            </a:r>
            <a:endParaRPr lang="en-US" sz="5400" dirty="0">
              <a:solidFill>
                <a:srgbClr val="006600"/>
              </a:solidFill>
              <a:latin typeface="+mn-lt"/>
              <a:cs typeface="Times New Roman" pitchFamily="18" charset="0"/>
            </a:endParaRPr>
          </a:p>
        </p:txBody>
      </p:sp>
    </p:spTree>
    <p:extLst>
      <p:ext uri="{BB962C8B-B14F-4D97-AF65-F5344CB8AC3E}">
        <p14:creationId xmlns:p14="http://schemas.microsoft.com/office/powerpoint/2010/main" val="3906347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514350" y="1844279"/>
            <a:ext cx="5829300" cy="826294"/>
          </a:xfrm>
        </p:spPr>
        <p:txBody>
          <a:bodyPr/>
          <a:lstStyle/>
          <a:p>
            <a:pPr eaLnBrk="1" hangingPunct="1">
              <a:defRPr/>
            </a:pPr>
            <a:br>
              <a:rPr lang="en-US" b="0" dirty="0">
                <a:effectLst/>
                <a:latin typeface="+mj-lt"/>
              </a:rPr>
            </a:br>
            <a:endParaRPr lang="en-US" b="0" dirty="0">
              <a:effectLst/>
              <a:latin typeface="+mj-lt"/>
            </a:endParaRPr>
          </a:p>
        </p:txBody>
      </p:sp>
      <p:sp>
        <p:nvSpPr>
          <p:cNvPr id="16387" name="Rectangle 3"/>
          <p:cNvSpPr>
            <a:spLocks noGrp="1" noChangeArrowheads="1"/>
          </p:cNvSpPr>
          <p:nvPr>
            <p:ph type="subTitle" idx="1"/>
          </p:nvPr>
        </p:nvSpPr>
        <p:spPr>
          <a:xfrm>
            <a:off x="0" y="645319"/>
            <a:ext cx="6858000" cy="3857625"/>
          </a:xfrm>
        </p:spPr>
        <p:txBody>
          <a:bodyPr anchor="ctr" anchorCtr="0"/>
          <a:lstStyle/>
          <a:p>
            <a:pPr algn="just" eaLnBrk="1" hangingPunct="1">
              <a:lnSpc>
                <a:spcPct val="105000"/>
              </a:lnSpc>
              <a:defRPr/>
            </a:pPr>
            <a:r>
              <a:rPr lang="en-US" sz="4500" u="sng" dirty="0">
                <a:solidFill>
                  <a:srgbClr val="FF0000"/>
                </a:solidFill>
                <a:latin typeface="+mj-lt"/>
                <a:cs typeface="Times New Roman" pitchFamily="18" charset="0"/>
              </a:rPr>
              <a:t>Alleluia-alleluia:</a:t>
            </a:r>
            <a:r>
              <a:rPr lang="en-US" sz="4500" dirty="0">
                <a:solidFill>
                  <a:srgbClr val="0000CC"/>
                </a:solidFill>
                <a:latin typeface="+mj-lt"/>
                <a:cs typeface="Times New Roman" pitchFamily="18" charset="0"/>
              </a:rPr>
              <a:t> </a:t>
            </a:r>
            <a:r>
              <a:rPr lang="en-US" sz="4500" dirty="0" err="1">
                <a:solidFill>
                  <a:srgbClr val="006600"/>
                </a:solidFill>
                <a:latin typeface="+mj-lt"/>
                <a:cs typeface="Times New Roman" pitchFamily="18" charset="0"/>
              </a:rPr>
              <a:t>Chúa</a:t>
            </a:r>
            <a:r>
              <a:rPr lang="en-US" sz="4500" dirty="0">
                <a:solidFill>
                  <a:srgbClr val="006600"/>
                </a:solidFill>
                <a:latin typeface="+mj-lt"/>
                <a:cs typeface="Times New Roman" pitchFamily="18" charset="0"/>
              </a:rPr>
              <a:t> </a:t>
            </a:r>
            <a:r>
              <a:rPr lang="en-US" sz="4500" dirty="0" err="1">
                <a:solidFill>
                  <a:srgbClr val="006600"/>
                </a:solidFill>
                <a:latin typeface="+mj-lt"/>
                <a:cs typeface="Times New Roman" pitchFamily="18" charset="0"/>
              </a:rPr>
              <a:t>phán</a:t>
            </a:r>
            <a:r>
              <a:rPr lang="en-US" sz="4500" dirty="0">
                <a:solidFill>
                  <a:srgbClr val="006600"/>
                </a:solidFill>
                <a:latin typeface="+mj-lt"/>
                <a:cs typeface="Times New Roman" pitchFamily="18" charset="0"/>
              </a:rPr>
              <a:t>: Ta </a:t>
            </a:r>
            <a:r>
              <a:rPr lang="en-US" sz="4500" dirty="0" err="1">
                <a:solidFill>
                  <a:srgbClr val="006600"/>
                </a:solidFill>
                <a:latin typeface="+mj-lt"/>
                <a:cs typeface="Times New Roman" pitchFamily="18" charset="0"/>
              </a:rPr>
              <a:t>là</a:t>
            </a:r>
            <a:r>
              <a:rPr lang="en-US" sz="4500" dirty="0">
                <a:solidFill>
                  <a:srgbClr val="006600"/>
                </a:solidFill>
                <a:latin typeface="+mj-lt"/>
                <a:cs typeface="Times New Roman" pitchFamily="18" charset="0"/>
              </a:rPr>
              <a:t> </a:t>
            </a:r>
            <a:r>
              <a:rPr lang="en-US" sz="4500" dirty="0" err="1">
                <a:solidFill>
                  <a:srgbClr val="006600"/>
                </a:solidFill>
                <a:latin typeface="+mj-lt"/>
                <a:cs typeface="Times New Roman" pitchFamily="18" charset="0"/>
              </a:rPr>
              <a:t>bánh</a:t>
            </a:r>
            <a:r>
              <a:rPr lang="en-US" sz="4500" dirty="0">
                <a:solidFill>
                  <a:srgbClr val="006600"/>
                </a:solidFill>
                <a:latin typeface="+mj-lt"/>
                <a:cs typeface="Times New Roman" pitchFamily="18" charset="0"/>
              </a:rPr>
              <a:t> </a:t>
            </a:r>
            <a:r>
              <a:rPr lang="en-US" sz="4500" dirty="0" err="1">
                <a:solidFill>
                  <a:srgbClr val="006600"/>
                </a:solidFill>
                <a:latin typeface="+mj-lt"/>
                <a:cs typeface="Times New Roman" pitchFamily="18" charset="0"/>
              </a:rPr>
              <a:t>hằng</a:t>
            </a:r>
            <a:r>
              <a:rPr lang="en-US" sz="4500" dirty="0">
                <a:solidFill>
                  <a:srgbClr val="006600"/>
                </a:solidFill>
                <a:latin typeface="+mj-lt"/>
                <a:cs typeface="Times New Roman" pitchFamily="18" charset="0"/>
              </a:rPr>
              <a:t> </a:t>
            </a:r>
            <a:r>
              <a:rPr lang="en-US" sz="4500" dirty="0" err="1">
                <a:solidFill>
                  <a:srgbClr val="006600"/>
                </a:solidFill>
                <a:latin typeface="+mj-lt"/>
                <a:cs typeface="Times New Roman" pitchFamily="18" charset="0"/>
              </a:rPr>
              <a:t>sống</a:t>
            </a:r>
            <a:r>
              <a:rPr lang="en-US" sz="4500" dirty="0">
                <a:solidFill>
                  <a:srgbClr val="006600"/>
                </a:solidFill>
                <a:latin typeface="+mj-lt"/>
                <a:cs typeface="Times New Roman" pitchFamily="18" charset="0"/>
              </a:rPr>
              <a:t> </a:t>
            </a:r>
            <a:r>
              <a:rPr lang="en-US" sz="4500" dirty="0" err="1">
                <a:solidFill>
                  <a:srgbClr val="006600"/>
                </a:solidFill>
                <a:latin typeface="+mj-lt"/>
                <a:cs typeface="Times New Roman" pitchFamily="18" charset="0"/>
              </a:rPr>
              <a:t>từ</a:t>
            </a:r>
            <a:r>
              <a:rPr lang="en-US" sz="4500" dirty="0">
                <a:solidFill>
                  <a:srgbClr val="006600"/>
                </a:solidFill>
                <a:latin typeface="+mj-lt"/>
                <a:cs typeface="Times New Roman" pitchFamily="18" charset="0"/>
              </a:rPr>
              <a:t> </a:t>
            </a:r>
            <a:r>
              <a:rPr lang="en-US" sz="4500" dirty="0" err="1">
                <a:solidFill>
                  <a:srgbClr val="006600"/>
                </a:solidFill>
                <a:latin typeface="+mj-lt"/>
                <a:cs typeface="Times New Roman" pitchFamily="18" charset="0"/>
              </a:rPr>
              <a:t>trời</a:t>
            </a:r>
            <a:r>
              <a:rPr lang="en-US" sz="4500" dirty="0">
                <a:solidFill>
                  <a:srgbClr val="006600"/>
                </a:solidFill>
                <a:latin typeface="+mj-lt"/>
                <a:cs typeface="Times New Roman" pitchFamily="18" charset="0"/>
              </a:rPr>
              <a:t> </a:t>
            </a:r>
            <a:r>
              <a:rPr lang="en-US" sz="4500" dirty="0" err="1">
                <a:solidFill>
                  <a:srgbClr val="006600"/>
                </a:solidFill>
                <a:latin typeface="+mj-lt"/>
                <a:cs typeface="Times New Roman" pitchFamily="18" charset="0"/>
              </a:rPr>
              <a:t>xuống</a:t>
            </a:r>
            <a:r>
              <a:rPr lang="en-US" sz="4500" dirty="0">
                <a:solidFill>
                  <a:srgbClr val="006600"/>
                </a:solidFill>
                <a:latin typeface="+mj-lt"/>
                <a:cs typeface="Times New Roman" pitchFamily="18" charset="0"/>
              </a:rPr>
              <a:t>, </a:t>
            </a:r>
            <a:r>
              <a:rPr lang="en-US" sz="4500" dirty="0" err="1">
                <a:solidFill>
                  <a:srgbClr val="006600"/>
                </a:solidFill>
                <a:latin typeface="+mj-lt"/>
                <a:cs typeface="Times New Roman" pitchFamily="18" charset="0"/>
              </a:rPr>
              <a:t>ai</a:t>
            </a:r>
            <a:r>
              <a:rPr lang="en-US" sz="4500" dirty="0">
                <a:solidFill>
                  <a:srgbClr val="006600"/>
                </a:solidFill>
                <a:latin typeface="+mj-lt"/>
                <a:cs typeface="Times New Roman" pitchFamily="18" charset="0"/>
              </a:rPr>
              <a:t> </a:t>
            </a:r>
            <a:r>
              <a:rPr lang="en-US" sz="4500" dirty="0" err="1">
                <a:solidFill>
                  <a:srgbClr val="006600"/>
                </a:solidFill>
                <a:latin typeface="+mj-lt"/>
                <a:cs typeface="Times New Roman" pitchFamily="18" charset="0"/>
              </a:rPr>
              <a:t>ăn</a:t>
            </a:r>
            <a:r>
              <a:rPr lang="en-US" sz="4500" dirty="0">
                <a:solidFill>
                  <a:srgbClr val="006600"/>
                </a:solidFill>
                <a:latin typeface="+mj-lt"/>
                <a:cs typeface="Times New Roman" pitchFamily="18" charset="0"/>
              </a:rPr>
              <a:t> </a:t>
            </a:r>
            <a:r>
              <a:rPr lang="en-US" sz="4500" dirty="0" err="1">
                <a:solidFill>
                  <a:srgbClr val="006600"/>
                </a:solidFill>
                <a:latin typeface="+mj-lt"/>
                <a:cs typeface="Times New Roman" pitchFamily="18" charset="0"/>
              </a:rPr>
              <a:t>bánh</a:t>
            </a:r>
            <a:r>
              <a:rPr lang="en-US" sz="4500" dirty="0">
                <a:solidFill>
                  <a:srgbClr val="006600"/>
                </a:solidFill>
                <a:latin typeface="+mj-lt"/>
                <a:cs typeface="Times New Roman" pitchFamily="18" charset="0"/>
              </a:rPr>
              <a:t> </a:t>
            </a:r>
            <a:r>
              <a:rPr lang="en-US" sz="4500" dirty="0" err="1">
                <a:solidFill>
                  <a:srgbClr val="006600"/>
                </a:solidFill>
                <a:latin typeface="+mj-lt"/>
                <a:cs typeface="Times New Roman" pitchFamily="18" charset="0"/>
              </a:rPr>
              <a:t>này</a:t>
            </a:r>
            <a:r>
              <a:rPr lang="en-US" sz="4500" dirty="0">
                <a:solidFill>
                  <a:srgbClr val="006600"/>
                </a:solidFill>
                <a:latin typeface="+mj-lt"/>
                <a:cs typeface="Times New Roman" pitchFamily="18" charset="0"/>
              </a:rPr>
              <a:t> </a:t>
            </a:r>
            <a:r>
              <a:rPr lang="en-US" sz="4500" dirty="0" err="1">
                <a:solidFill>
                  <a:srgbClr val="006600"/>
                </a:solidFill>
                <a:latin typeface="+mj-lt"/>
                <a:cs typeface="Times New Roman" pitchFamily="18" charset="0"/>
              </a:rPr>
              <a:t>sẽ</a:t>
            </a:r>
            <a:r>
              <a:rPr lang="en-US" sz="4500" dirty="0">
                <a:solidFill>
                  <a:srgbClr val="006600"/>
                </a:solidFill>
                <a:latin typeface="+mj-lt"/>
                <a:cs typeface="Times New Roman" pitchFamily="18" charset="0"/>
              </a:rPr>
              <a:t> </a:t>
            </a:r>
            <a:r>
              <a:rPr lang="en-US" sz="4500" dirty="0" err="1">
                <a:solidFill>
                  <a:srgbClr val="006600"/>
                </a:solidFill>
                <a:latin typeface="+mj-lt"/>
                <a:cs typeface="Times New Roman" pitchFamily="18" charset="0"/>
              </a:rPr>
              <a:t>được</a:t>
            </a:r>
            <a:r>
              <a:rPr lang="en-US" sz="4500" dirty="0">
                <a:solidFill>
                  <a:srgbClr val="006600"/>
                </a:solidFill>
                <a:latin typeface="+mj-lt"/>
                <a:cs typeface="Times New Roman" pitchFamily="18" charset="0"/>
              </a:rPr>
              <a:t> </a:t>
            </a:r>
            <a:r>
              <a:rPr lang="en-US" sz="4500" dirty="0" err="1">
                <a:solidFill>
                  <a:srgbClr val="006600"/>
                </a:solidFill>
                <a:latin typeface="+mj-lt"/>
                <a:cs typeface="Times New Roman" pitchFamily="18" charset="0"/>
              </a:rPr>
              <a:t>sống</a:t>
            </a:r>
            <a:r>
              <a:rPr lang="en-US" sz="4500" dirty="0">
                <a:solidFill>
                  <a:srgbClr val="006600"/>
                </a:solidFill>
                <a:latin typeface="+mj-lt"/>
                <a:cs typeface="Times New Roman" pitchFamily="18" charset="0"/>
              </a:rPr>
              <a:t> </a:t>
            </a:r>
            <a:r>
              <a:rPr lang="en-US" sz="4500" dirty="0" err="1">
                <a:solidFill>
                  <a:srgbClr val="006600"/>
                </a:solidFill>
                <a:latin typeface="+mj-lt"/>
                <a:cs typeface="Times New Roman" pitchFamily="18" charset="0"/>
              </a:rPr>
              <a:t>muôn</a:t>
            </a:r>
            <a:r>
              <a:rPr lang="en-US" sz="4500" dirty="0">
                <a:solidFill>
                  <a:srgbClr val="006600"/>
                </a:solidFill>
                <a:latin typeface="+mj-lt"/>
                <a:cs typeface="Times New Roman" pitchFamily="18" charset="0"/>
              </a:rPr>
              <a:t> </a:t>
            </a:r>
            <a:r>
              <a:rPr lang="en-US" sz="4500" dirty="0" err="1">
                <a:solidFill>
                  <a:srgbClr val="006600"/>
                </a:solidFill>
                <a:latin typeface="+mj-lt"/>
                <a:cs typeface="Times New Roman" pitchFamily="18" charset="0"/>
              </a:rPr>
              <a:t>đời</a:t>
            </a:r>
            <a:r>
              <a:rPr lang="vi-VN" sz="4500" dirty="0">
                <a:solidFill>
                  <a:srgbClr val="006600"/>
                </a:solidFill>
                <a:latin typeface="+mj-lt"/>
                <a:cs typeface="Times New Roman" pitchFamily="18" charset="0"/>
              </a:rPr>
              <a:t> </a:t>
            </a:r>
            <a:r>
              <a:rPr lang="en-US" sz="4500" u="sng" dirty="0">
                <a:solidFill>
                  <a:srgbClr val="FF0000"/>
                </a:solidFill>
                <a:latin typeface="+mj-lt"/>
                <a:cs typeface="Times New Roman" pitchFamily="18" charset="0"/>
              </a:rPr>
              <a:t>Alleluia.</a:t>
            </a:r>
          </a:p>
        </p:txBody>
      </p:sp>
      <p:sp>
        <p:nvSpPr>
          <p:cNvPr id="18436" name="Rectangle 4"/>
          <p:cNvSpPr>
            <a:spLocks noChangeArrowheads="1"/>
          </p:cNvSpPr>
          <p:nvPr/>
        </p:nvSpPr>
        <p:spPr bwMode="auto">
          <a:xfrm>
            <a:off x="2643188" y="658416"/>
            <a:ext cx="29046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35136812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3167203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514350" y="1844279"/>
            <a:ext cx="5829300" cy="826294"/>
          </a:xfrm>
        </p:spPr>
        <p:txBody>
          <a:bodyPr/>
          <a:lstStyle/>
          <a:p>
            <a:pPr eaLnBrk="1" hangingPunct="1">
              <a:defRPr/>
            </a:pPr>
            <a:br>
              <a:rPr lang="en-US" b="0" dirty="0">
                <a:effectLst/>
                <a:latin typeface="+mj-lt"/>
              </a:rPr>
            </a:br>
            <a:endParaRPr lang="en-US" b="0" dirty="0">
              <a:effectLst/>
              <a:latin typeface="+mj-lt"/>
            </a:endParaRPr>
          </a:p>
        </p:txBody>
      </p:sp>
      <p:sp>
        <p:nvSpPr>
          <p:cNvPr id="16387" name="Rectangle 3"/>
          <p:cNvSpPr>
            <a:spLocks noGrp="1" noChangeArrowheads="1"/>
          </p:cNvSpPr>
          <p:nvPr>
            <p:ph type="subTitle" idx="1"/>
          </p:nvPr>
        </p:nvSpPr>
        <p:spPr>
          <a:xfrm>
            <a:off x="0" y="645319"/>
            <a:ext cx="6858000" cy="3857625"/>
          </a:xfrm>
        </p:spPr>
        <p:txBody>
          <a:bodyPr anchor="ctr" anchorCtr="0"/>
          <a:lstStyle/>
          <a:p>
            <a:pPr algn="just" eaLnBrk="1" hangingPunct="1">
              <a:lnSpc>
                <a:spcPct val="105000"/>
              </a:lnSpc>
              <a:defRPr/>
            </a:pPr>
            <a:r>
              <a:rPr lang="en-US" sz="4500" u="sng" dirty="0">
                <a:solidFill>
                  <a:srgbClr val="FF0000"/>
                </a:solidFill>
                <a:latin typeface="+mj-lt"/>
                <a:cs typeface="Times New Roman" pitchFamily="18" charset="0"/>
              </a:rPr>
              <a:t>Alleluia-alleluia:</a:t>
            </a:r>
            <a:r>
              <a:rPr lang="en-US" sz="4500" dirty="0">
                <a:solidFill>
                  <a:srgbClr val="0000CC"/>
                </a:solidFill>
                <a:latin typeface="+mj-lt"/>
                <a:cs typeface="Times New Roman" pitchFamily="18" charset="0"/>
              </a:rPr>
              <a:t> </a:t>
            </a:r>
            <a:r>
              <a:rPr lang="en-US" sz="4500" dirty="0" err="1">
                <a:solidFill>
                  <a:srgbClr val="006600"/>
                </a:solidFill>
                <a:latin typeface="+mj-lt"/>
                <a:cs typeface="Times New Roman" pitchFamily="18" charset="0"/>
              </a:rPr>
              <a:t>Chúa</a:t>
            </a:r>
            <a:r>
              <a:rPr lang="en-US" sz="4500" dirty="0">
                <a:solidFill>
                  <a:srgbClr val="006600"/>
                </a:solidFill>
                <a:latin typeface="+mj-lt"/>
                <a:cs typeface="Times New Roman" pitchFamily="18" charset="0"/>
              </a:rPr>
              <a:t> </a:t>
            </a:r>
            <a:r>
              <a:rPr lang="en-US" sz="4500" dirty="0" err="1">
                <a:solidFill>
                  <a:srgbClr val="006600"/>
                </a:solidFill>
                <a:latin typeface="+mj-lt"/>
                <a:cs typeface="Times New Roman" pitchFamily="18" charset="0"/>
              </a:rPr>
              <a:t>phán</a:t>
            </a:r>
            <a:r>
              <a:rPr lang="en-US" sz="4500" dirty="0">
                <a:solidFill>
                  <a:srgbClr val="006600"/>
                </a:solidFill>
                <a:latin typeface="+mj-lt"/>
                <a:cs typeface="Times New Roman" pitchFamily="18" charset="0"/>
              </a:rPr>
              <a:t>: Ta </a:t>
            </a:r>
            <a:r>
              <a:rPr lang="en-US" sz="4500" dirty="0" err="1">
                <a:solidFill>
                  <a:srgbClr val="006600"/>
                </a:solidFill>
                <a:latin typeface="+mj-lt"/>
                <a:cs typeface="Times New Roman" pitchFamily="18" charset="0"/>
              </a:rPr>
              <a:t>là</a:t>
            </a:r>
            <a:r>
              <a:rPr lang="en-US" sz="4500" dirty="0">
                <a:solidFill>
                  <a:srgbClr val="006600"/>
                </a:solidFill>
                <a:latin typeface="+mj-lt"/>
                <a:cs typeface="Times New Roman" pitchFamily="18" charset="0"/>
              </a:rPr>
              <a:t> </a:t>
            </a:r>
            <a:r>
              <a:rPr lang="en-US" sz="4500" dirty="0" err="1">
                <a:solidFill>
                  <a:srgbClr val="006600"/>
                </a:solidFill>
                <a:latin typeface="+mj-lt"/>
                <a:cs typeface="Times New Roman" pitchFamily="18" charset="0"/>
              </a:rPr>
              <a:t>bánh</a:t>
            </a:r>
            <a:r>
              <a:rPr lang="en-US" sz="4500" dirty="0">
                <a:solidFill>
                  <a:srgbClr val="006600"/>
                </a:solidFill>
                <a:latin typeface="+mj-lt"/>
                <a:cs typeface="Times New Roman" pitchFamily="18" charset="0"/>
              </a:rPr>
              <a:t> </a:t>
            </a:r>
            <a:r>
              <a:rPr lang="en-US" sz="4500" dirty="0" err="1">
                <a:solidFill>
                  <a:srgbClr val="006600"/>
                </a:solidFill>
                <a:latin typeface="+mj-lt"/>
                <a:cs typeface="Times New Roman" pitchFamily="18" charset="0"/>
              </a:rPr>
              <a:t>hằng</a:t>
            </a:r>
            <a:r>
              <a:rPr lang="en-US" sz="4500" dirty="0">
                <a:solidFill>
                  <a:srgbClr val="006600"/>
                </a:solidFill>
                <a:latin typeface="+mj-lt"/>
                <a:cs typeface="Times New Roman" pitchFamily="18" charset="0"/>
              </a:rPr>
              <a:t> </a:t>
            </a:r>
            <a:r>
              <a:rPr lang="en-US" sz="4500" dirty="0" err="1">
                <a:solidFill>
                  <a:srgbClr val="006600"/>
                </a:solidFill>
                <a:latin typeface="+mj-lt"/>
                <a:cs typeface="Times New Roman" pitchFamily="18" charset="0"/>
              </a:rPr>
              <a:t>sống</a:t>
            </a:r>
            <a:r>
              <a:rPr lang="en-US" sz="4500" dirty="0">
                <a:solidFill>
                  <a:srgbClr val="006600"/>
                </a:solidFill>
                <a:latin typeface="+mj-lt"/>
                <a:cs typeface="Times New Roman" pitchFamily="18" charset="0"/>
              </a:rPr>
              <a:t> </a:t>
            </a:r>
            <a:r>
              <a:rPr lang="en-US" sz="4500" dirty="0" err="1">
                <a:solidFill>
                  <a:srgbClr val="006600"/>
                </a:solidFill>
                <a:latin typeface="+mj-lt"/>
                <a:cs typeface="Times New Roman" pitchFamily="18" charset="0"/>
              </a:rPr>
              <a:t>từ</a:t>
            </a:r>
            <a:r>
              <a:rPr lang="en-US" sz="4500" dirty="0">
                <a:solidFill>
                  <a:srgbClr val="006600"/>
                </a:solidFill>
                <a:latin typeface="+mj-lt"/>
                <a:cs typeface="Times New Roman" pitchFamily="18" charset="0"/>
              </a:rPr>
              <a:t> </a:t>
            </a:r>
            <a:r>
              <a:rPr lang="en-US" sz="4500" dirty="0" err="1">
                <a:solidFill>
                  <a:srgbClr val="006600"/>
                </a:solidFill>
                <a:latin typeface="+mj-lt"/>
                <a:cs typeface="Times New Roman" pitchFamily="18" charset="0"/>
              </a:rPr>
              <a:t>trời</a:t>
            </a:r>
            <a:r>
              <a:rPr lang="en-US" sz="4500" dirty="0">
                <a:solidFill>
                  <a:srgbClr val="006600"/>
                </a:solidFill>
                <a:latin typeface="+mj-lt"/>
                <a:cs typeface="Times New Roman" pitchFamily="18" charset="0"/>
              </a:rPr>
              <a:t> </a:t>
            </a:r>
            <a:r>
              <a:rPr lang="en-US" sz="4500" dirty="0" err="1">
                <a:solidFill>
                  <a:srgbClr val="006600"/>
                </a:solidFill>
                <a:latin typeface="+mj-lt"/>
                <a:cs typeface="Times New Roman" pitchFamily="18" charset="0"/>
              </a:rPr>
              <a:t>xuống</a:t>
            </a:r>
            <a:r>
              <a:rPr lang="en-US" sz="4500" dirty="0">
                <a:solidFill>
                  <a:srgbClr val="006600"/>
                </a:solidFill>
                <a:latin typeface="+mj-lt"/>
                <a:cs typeface="Times New Roman" pitchFamily="18" charset="0"/>
              </a:rPr>
              <a:t>, </a:t>
            </a:r>
            <a:r>
              <a:rPr lang="en-US" sz="4500" dirty="0" err="1">
                <a:solidFill>
                  <a:srgbClr val="006600"/>
                </a:solidFill>
                <a:latin typeface="+mj-lt"/>
                <a:cs typeface="Times New Roman" pitchFamily="18" charset="0"/>
              </a:rPr>
              <a:t>ai</a:t>
            </a:r>
            <a:r>
              <a:rPr lang="en-US" sz="4500" dirty="0">
                <a:solidFill>
                  <a:srgbClr val="006600"/>
                </a:solidFill>
                <a:latin typeface="+mj-lt"/>
                <a:cs typeface="Times New Roman" pitchFamily="18" charset="0"/>
              </a:rPr>
              <a:t> </a:t>
            </a:r>
            <a:r>
              <a:rPr lang="en-US" sz="4500" dirty="0" err="1">
                <a:solidFill>
                  <a:srgbClr val="006600"/>
                </a:solidFill>
                <a:latin typeface="+mj-lt"/>
                <a:cs typeface="Times New Roman" pitchFamily="18" charset="0"/>
              </a:rPr>
              <a:t>ăn</a:t>
            </a:r>
            <a:r>
              <a:rPr lang="en-US" sz="4500" dirty="0">
                <a:solidFill>
                  <a:srgbClr val="006600"/>
                </a:solidFill>
                <a:latin typeface="+mj-lt"/>
                <a:cs typeface="Times New Roman" pitchFamily="18" charset="0"/>
              </a:rPr>
              <a:t> </a:t>
            </a:r>
            <a:r>
              <a:rPr lang="en-US" sz="4500" dirty="0" err="1">
                <a:solidFill>
                  <a:srgbClr val="006600"/>
                </a:solidFill>
                <a:latin typeface="+mj-lt"/>
                <a:cs typeface="Times New Roman" pitchFamily="18" charset="0"/>
              </a:rPr>
              <a:t>bánh</a:t>
            </a:r>
            <a:r>
              <a:rPr lang="en-US" sz="4500" dirty="0">
                <a:solidFill>
                  <a:srgbClr val="006600"/>
                </a:solidFill>
                <a:latin typeface="+mj-lt"/>
                <a:cs typeface="Times New Roman" pitchFamily="18" charset="0"/>
              </a:rPr>
              <a:t> </a:t>
            </a:r>
            <a:r>
              <a:rPr lang="en-US" sz="4500" dirty="0" err="1">
                <a:solidFill>
                  <a:srgbClr val="006600"/>
                </a:solidFill>
                <a:latin typeface="+mj-lt"/>
                <a:cs typeface="Times New Roman" pitchFamily="18" charset="0"/>
              </a:rPr>
              <a:t>này</a:t>
            </a:r>
            <a:r>
              <a:rPr lang="en-US" sz="4500" dirty="0">
                <a:solidFill>
                  <a:srgbClr val="006600"/>
                </a:solidFill>
                <a:latin typeface="+mj-lt"/>
                <a:cs typeface="Times New Roman" pitchFamily="18" charset="0"/>
              </a:rPr>
              <a:t> </a:t>
            </a:r>
            <a:r>
              <a:rPr lang="en-US" sz="4500" dirty="0" err="1">
                <a:solidFill>
                  <a:srgbClr val="006600"/>
                </a:solidFill>
                <a:latin typeface="+mj-lt"/>
                <a:cs typeface="Times New Roman" pitchFamily="18" charset="0"/>
              </a:rPr>
              <a:t>sẽ</a:t>
            </a:r>
            <a:r>
              <a:rPr lang="en-US" sz="4500" dirty="0">
                <a:solidFill>
                  <a:srgbClr val="006600"/>
                </a:solidFill>
                <a:latin typeface="+mj-lt"/>
                <a:cs typeface="Times New Roman" pitchFamily="18" charset="0"/>
              </a:rPr>
              <a:t> </a:t>
            </a:r>
            <a:r>
              <a:rPr lang="en-US" sz="4500" dirty="0" err="1">
                <a:solidFill>
                  <a:srgbClr val="006600"/>
                </a:solidFill>
                <a:latin typeface="+mj-lt"/>
                <a:cs typeface="Times New Roman" pitchFamily="18" charset="0"/>
              </a:rPr>
              <a:t>được</a:t>
            </a:r>
            <a:r>
              <a:rPr lang="en-US" sz="4500" dirty="0">
                <a:solidFill>
                  <a:srgbClr val="006600"/>
                </a:solidFill>
                <a:latin typeface="+mj-lt"/>
                <a:cs typeface="Times New Roman" pitchFamily="18" charset="0"/>
              </a:rPr>
              <a:t> </a:t>
            </a:r>
            <a:r>
              <a:rPr lang="en-US" sz="4500" dirty="0" err="1">
                <a:solidFill>
                  <a:srgbClr val="006600"/>
                </a:solidFill>
                <a:latin typeface="+mj-lt"/>
                <a:cs typeface="Times New Roman" pitchFamily="18" charset="0"/>
              </a:rPr>
              <a:t>sống</a:t>
            </a:r>
            <a:r>
              <a:rPr lang="en-US" sz="4500" dirty="0">
                <a:solidFill>
                  <a:srgbClr val="006600"/>
                </a:solidFill>
                <a:latin typeface="+mj-lt"/>
                <a:cs typeface="Times New Roman" pitchFamily="18" charset="0"/>
              </a:rPr>
              <a:t> </a:t>
            </a:r>
            <a:r>
              <a:rPr lang="en-US" sz="4500" dirty="0" err="1">
                <a:solidFill>
                  <a:srgbClr val="006600"/>
                </a:solidFill>
                <a:latin typeface="+mj-lt"/>
                <a:cs typeface="Times New Roman" pitchFamily="18" charset="0"/>
              </a:rPr>
              <a:t>muôn</a:t>
            </a:r>
            <a:r>
              <a:rPr lang="en-US" sz="4500" dirty="0">
                <a:solidFill>
                  <a:srgbClr val="006600"/>
                </a:solidFill>
                <a:latin typeface="+mj-lt"/>
                <a:cs typeface="Times New Roman" pitchFamily="18" charset="0"/>
              </a:rPr>
              <a:t> </a:t>
            </a:r>
            <a:r>
              <a:rPr lang="en-US" sz="4500" dirty="0" err="1">
                <a:solidFill>
                  <a:srgbClr val="006600"/>
                </a:solidFill>
                <a:latin typeface="+mj-lt"/>
                <a:cs typeface="Times New Roman" pitchFamily="18" charset="0"/>
              </a:rPr>
              <a:t>đời</a:t>
            </a:r>
            <a:r>
              <a:rPr lang="en-US" sz="4500" dirty="0">
                <a:solidFill>
                  <a:srgbClr val="006600"/>
                </a:solidFill>
                <a:latin typeface="+mj-lt"/>
                <a:cs typeface="Times New Roman" pitchFamily="18" charset="0"/>
              </a:rPr>
              <a:t>.</a:t>
            </a:r>
            <a:r>
              <a:rPr lang="vi-VN" sz="4500" dirty="0">
                <a:solidFill>
                  <a:srgbClr val="006600"/>
                </a:solidFill>
                <a:latin typeface="+mj-lt"/>
                <a:cs typeface="Times New Roman" pitchFamily="18" charset="0"/>
              </a:rPr>
              <a:t> </a:t>
            </a:r>
            <a:r>
              <a:rPr lang="en-US" sz="4500" u="sng" dirty="0">
                <a:solidFill>
                  <a:srgbClr val="FF0000"/>
                </a:solidFill>
                <a:latin typeface="+mj-lt"/>
                <a:cs typeface="Times New Roman" pitchFamily="18" charset="0"/>
              </a:rPr>
              <a:t>Alleluia.</a:t>
            </a:r>
          </a:p>
        </p:txBody>
      </p:sp>
      <p:sp>
        <p:nvSpPr>
          <p:cNvPr id="18436" name="Rectangle 4"/>
          <p:cNvSpPr>
            <a:spLocks noChangeArrowheads="1"/>
          </p:cNvSpPr>
          <p:nvPr/>
        </p:nvSpPr>
        <p:spPr bwMode="auto">
          <a:xfrm>
            <a:off x="2643188" y="658416"/>
            <a:ext cx="29046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5601670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br>
              <a:rPr lang="en-US" altLang="en-US" sz="5400" u="sng" dirty="0">
                <a:solidFill>
                  <a:srgbClr val="003399"/>
                </a:solidFill>
                <a:cs typeface="Times New Roman" panose="02020603050405020304" pitchFamily="18" charset="0"/>
              </a:rPr>
            </a:br>
            <a:endParaRPr lang="en-US" sz="4950" dirty="0">
              <a:solidFill>
                <a:srgbClr val="003399"/>
              </a:solidFill>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9768790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r>
              <a:rPr lang="en-US" sz="4500" dirty="0">
                <a:solidFill>
                  <a:srgbClr val="FF0000"/>
                </a:solidFill>
                <a:cs typeface="Times New Roman" pitchFamily="18" charset="0"/>
              </a:rPr>
              <a:t>KINH TIN KÍNH</a:t>
            </a:r>
          </a:p>
        </p:txBody>
      </p:sp>
    </p:spTree>
    <p:extLst>
      <p:ext uri="{BB962C8B-B14F-4D97-AF65-F5344CB8AC3E}">
        <p14:creationId xmlns:p14="http://schemas.microsoft.com/office/powerpoint/2010/main" val="21590953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rgbClr val="FF0000"/>
                </a:solidFill>
                <a:cs typeface="Times New Roman" pitchFamily="18" charset="0"/>
              </a:rPr>
              <a:t>Tôi tin kính một Thiên Chúa là Cha toàn năng, </a:t>
            </a:r>
            <a:r>
              <a:rPr lang="vi-VN" sz="4950" dirty="0">
                <a:solidFill>
                  <a:srgbClr val="006600"/>
                </a:solidFill>
                <a:cs typeface="Times New Roman" pitchFamily="18" charset="0"/>
              </a:rPr>
              <a:t>Đấng tạo thành trời đất, muôn vật hữu hình và vô hình. </a:t>
            </a:r>
            <a:endParaRPr lang="en-US" sz="4950" dirty="0">
              <a:solidFill>
                <a:srgbClr val="006600"/>
              </a:solidFill>
              <a:cs typeface="Times New Roman" pitchFamily="18" charset="0"/>
            </a:endParaRPr>
          </a:p>
        </p:txBody>
      </p:sp>
    </p:spTree>
    <p:extLst>
      <p:ext uri="{BB962C8B-B14F-4D97-AF65-F5344CB8AC3E}">
        <p14:creationId xmlns:p14="http://schemas.microsoft.com/office/powerpoint/2010/main" val="11234429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en-US" sz="4950" dirty="0" err="1">
                <a:solidFill>
                  <a:srgbClr val="006600"/>
                </a:solidFill>
                <a:cs typeface="Times New Roman" pitchFamily="18" charset="0"/>
              </a:rPr>
              <a:t>Tôi</a:t>
            </a:r>
            <a:r>
              <a:rPr lang="en-US" sz="4950" dirty="0">
                <a:solidFill>
                  <a:srgbClr val="006600"/>
                </a:solidFill>
                <a:cs typeface="Times New Roman" pitchFamily="18" charset="0"/>
              </a:rPr>
              <a:t> tin </a:t>
            </a:r>
            <a:r>
              <a:rPr lang="en-US" sz="4950" dirty="0" err="1">
                <a:solidFill>
                  <a:srgbClr val="006600"/>
                </a:solidFill>
                <a:cs typeface="Times New Roman" pitchFamily="18" charset="0"/>
              </a:rPr>
              <a:t>kính</a:t>
            </a:r>
            <a:r>
              <a:rPr lang="en-US" sz="4950" dirty="0">
                <a:solidFill>
                  <a:srgbClr val="006600"/>
                </a:solidFill>
                <a:cs typeface="Times New Roman" pitchFamily="18" charset="0"/>
              </a:rPr>
              <a:t> </a:t>
            </a:r>
            <a:r>
              <a:rPr lang="en-US" sz="4950" dirty="0" err="1">
                <a:solidFill>
                  <a:srgbClr val="006600"/>
                </a:solidFill>
                <a:cs typeface="Times New Roman" pitchFamily="18" charset="0"/>
              </a:rPr>
              <a:t>một</a:t>
            </a:r>
            <a:r>
              <a:rPr lang="en-US" sz="4950" dirty="0">
                <a:solidFill>
                  <a:srgbClr val="006600"/>
                </a:solidFill>
                <a:cs typeface="Times New Roman" pitchFamily="18" charset="0"/>
              </a:rPr>
              <a:t> </a:t>
            </a:r>
            <a:r>
              <a:rPr lang="en-US" sz="4950" dirty="0" err="1">
                <a:solidFill>
                  <a:srgbClr val="006600"/>
                </a:solidFill>
                <a:cs typeface="Times New Roman" pitchFamily="18" charset="0"/>
              </a:rPr>
              <a:t>Chúa</a:t>
            </a:r>
            <a:r>
              <a:rPr lang="en-US" sz="4950" dirty="0">
                <a:solidFill>
                  <a:srgbClr val="006600"/>
                </a:solidFill>
                <a:cs typeface="Times New Roman" pitchFamily="18" charset="0"/>
              </a:rPr>
              <a:t> </a:t>
            </a:r>
            <a:r>
              <a:rPr lang="en-US" sz="4950" dirty="0" err="1">
                <a:solidFill>
                  <a:srgbClr val="006600"/>
                </a:solidFill>
                <a:cs typeface="Times New Roman" pitchFamily="18" charset="0"/>
              </a:rPr>
              <a:t>Giêsu</a:t>
            </a:r>
            <a:r>
              <a:rPr lang="en-US" sz="4950" dirty="0">
                <a:solidFill>
                  <a:srgbClr val="006600"/>
                </a:solidFill>
                <a:cs typeface="Times New Roman" pitchFamily="18" charset="0"/>
              </a:rPr>
              <a:t> </a:t>
            </a:r>
            <a:r>
              <a:rPr lang="en-US" sz="4950" dirty="0" err="1">
                <a:solidFill>
                  <a:srgbClr val="006600"/>
                </a:solidFill>
                <a:cs typeface="Times New Roman" pitchFamily="18" charset="0"/>
              </a:rPr>
              <a:t>Kitô</a:t>
            </a:r>
            <a:r>
              <a:rPr lang="en-US" sz="4950" dirty="0">
                <a:solidFill>
                  <a:srgbClr val="006600"/>
                </a:solidFill>
                <a:cs typeface="Times New Roman" pitchFamily="18" charset="0"/>
              </a:rPr>
              <a:t>, Con </a:t>
            </a:r>
            <a:r>
              <a:rPr lang="en-US" sz="4950" dirty="0" err="1">
                <a:solidFill>
                  <a:srgbClr val="006600"/>
                </a:solidFill>
                <a:cs typeface="Times New Roman" pitchFamily="18" charset="0"/>
              </a:rPr>
              <a:t>Một</a:t>
            </a:r>
            <a:r>
              <a:rPr lang="en-US" sz="4950" dirty="0">
                <a:solidFill>
                  <a:srgbClr val="006600"/>
                </a:solidFill>
                <a:cs typeface="Times New Roman" pitchFamily="18" charset="0"/>
              </a:rPr>
              <a:t> </a:t>
            </a:r>
            <a:r>
              <a:rPr lang="en-US" sz="4950" dirty="0" err="1">
                <a:solidFill>
                  <a:srgbClr val="006600"/>
                </a:solidFill>
                <a:cs typeface="Times New Roman" pitchFamily="18" charset="0"/>
              </a:rPr>
              <a:t>Thiên</a:t>
            </a:r>
            <a:r>
              <a:rPr lang="en-US" sz="4950" dirty="0">
                <a:solidFill>
                  <a:srgbClr val="006600"/>
                </a:solidFill>
                <a:cs typeface="Times New Roman" pitchFamily="18" charset="0"/>
              </a:rPr>
              <a:t> </a:t>
            </a:r>
            <a:r>
              <a:rPr lang="en-US" sz="4950" dirty="0" err="1">
                <a:solidFill>
                  <a:srgbClr val="006600"/>
                </a:solidFill>
                <a:cs typeface="Times New Roman" pitchFamily="18" charset="0"/>
              </a:rPr>
              <a:t>Chúa</a:t>
            </a:r>
            <a:r>
              <a:rPr lang="en-US" sz="4950" dirty="0">
                <a:solidFill>
                  <a:srgbClr val="006600"/>
                </a:solidFill>
                <a:cs typeface="Times New Roman" pitchFamily="18" charset="0"/>
              </a:rPr>
              <a:t>, </a:t>
            </a:r>
            <a:r>
              <a:rPr lang="vi-VN" sz="4950" dirty="0">
                <a:solidFill>
                  <a:srgbClr val="006600"/>
                </a:solidFill>
                <a:cs typeface="Times New Roman" pitchFamily="18" charset="0"/>
              </a:rPr>
              <a:t>Sinh bởi Đức Chúa Cha từ trước muôn đời. </a:t>
            </a:r>
            <a:endParaRPr lang="en-US" sz="4950" dirty="0">
              <a:solidFill>
                <a:srgbClr val="006600"/>
              </a:solidFill>
              <a:cs typeface="Times New Roman" pitchFamily="18" charset="0"/>
            </a:endParaRPr>
          </a:p>
        </p:txBody>
      </p:sp>
    </p:spTree>
    <p:extLst>
      <p:ext uri="{BB962C8B-B14F-4D97-AF65-F5344CB8AC3E}">
        <p14:creationId xmlns:p14="http://schemas.microsoft.com/office/powerpoint/2010/main" val="3548839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rgbClr val="006600"/>
                </a:solidFill>
                <a:cs typeface="Times New Roman" pitchFamily="18" charset="0"/>
              </a:rPr>
              <a:t>Người là Thiên Chúa bởi Thiên Chúa, Ánh Sáng bởi Ánh Sáng,</a:t>
            </a:r>
            <a:r>
              <a:rPr lang="en-US" sz="4950" dirty="0">
                <a:solidFill>
                  <a:srgbClr val="006600"/>
                </a:solidFill>
                <a:cs typeface="Times New Roman" pitchFamily="18" charset="0"/>
              </a:rPr>
              <a:t> </a:t>
            </a:r>
            <a:r>
              <a:rPr lang="en-US" sz="4950" dirty="0" err="1">
                <a:solidFill>
                  <a:srgbClr val="006600"/>
                </a:solidFill>
                <a:cs typeface="Times New Roman" pitchFamily="18" charset="0"/>
              </a:rPr>
              <a:t>Thiên</a:t>
            </a:r>
            <a:r>
              <a:rPr lang="en-US" sz="4950" dirty="0">
                <a:solidFill>
                  <a:srgbClr val="006600"/>
                </a:solidFill>
                <a:cs typeface="Times New Roman" pitchFamily="18" charset="0"/>
              </a:rPr>
              <a:t> </a:t>
            </a:r>
            <a:r>
              <a:rPr lang="en-US" sz="4950" dirty="0" err="1">
                <a:solidFill>
                  <a:srgbClr val="006600"/>
                </a:solidFill>
                <a:cs typeface="Times New Roman" pitchFamily="18" charset="0"/>
              </a:rPr>
              <a:t>Chúa</a:t>
            </a:r>
            <a:r>
              <a:rPr lang="en-US" sz="4950" dirty="0">
                <a:solidFill>
                  <a:srgbClr val="006600"/>
                </a:solidFill>
                <a:cs typeface="Times New Roman" pitchFamily="18" charset="0"/>
              </a:rPr>
              <a:t> </a:t>
            </a:r>
            <a:r>
              <a:rPr lang="en-US" sz="4950" dirty="0" err="1">
                <a:solidFill>
                  <a:srgbClr val="006600"/>
                </a:solidFill>
                <a:cs typeface="Times New Roman" pitchFamily="18" charset="0"/>
              </a:rPr>
              <a:t>thật</a:t>
            </a:r>
            <a:r>
              <a:rPr lang="en-US" sz="4950" dirty="0">
                <a:solidFill>
                  <a:srgbClr val="006600"/>
                </a:solidFill>
                <a:cs typeface="Times New Roman" pitchFamily="18" charset="0"/>
              </a:rPr>
              <a:t> </a:t>
            </a:r>
            <a:r>
              <a:rPr lang="en-US" sz="4950" dirty="0" err="1">
                <a:solidFill>
                  <a:srgbClr val="006600"/>
                </a:solidFill>
                <a:cs typeface="Times New Roman" pitchFamily="18" charset="0"/>
              </a:rPr>
              <a:t>bởi</a:t>
            </a:r>
            <a:r>
              <a:rPr lang="en-US" sz="4950" dirty="0">
                <a:solidFill>
                  <a:srgbClr val="006600"/>
                </a:solidFill>
                <a:cs typeface="Times New Roman" pitchFamily="18" charset="0"/>
              </a:rPr>
              <a:t> </a:t>
            </a:r>
            <a:r>
              <a:rPr lang="en-US" sz="4950" dirty="0" err="1">
                <a:solidFill>
                  <a:srgbClr val="006600"/>
                </a:solidFill>
                <a:cs typeface="Times New Roman" pitchFamily="18" charset="0"/>
              </a:rPr>
              <a:t>Thiên</a:t>
            </a:r>
            <a:r>
              <a:rPr lang="en-US" sz="4950" dirty="0">
                <a:solidFill>
                  <a:srgbClr val="006600"/>
                </a:solidFill>
                <a:cs typeface="Times New Roman" pitchFamily="18" charset="0"/>
              </a:rPr>
              <a:t> </a:t>
            </a:r>
            <a:r>
              <a:rPr lang="en-US" sz="4950" dirty="0" err="1">
                <a:solidFill>
                  <a:srgbClr val="006600"/>
                </a:solidFill>
                <a:cs typeface="Times New Roman" pitchFamily="18" charset="0"/>
              </a:rPr>
              <a:t>Chúa</a:t>
            </a:r>
            <a:r>
              <a:rPr lang="en-US" sz="4950" dirty="0">
                <a:solidFill>
                  <a:srgbClr val="006600"/>
                </a:solidFill>
                <a:cs typeface="Times New Roman" pitchFamily="18" charset="0"/>
              </a:rPr>
              <a:t> </a:t>
            </a:r>
            <a:r>
              <a:rPr lang="en-US" sz="4950" dirty="0" err="1">
                <a:solidFill>
                  <a:srgbClr val="006600"/>
                </a:solidFill>
                <a:cs typeface="Times New Roman" pitchFamily="18" charset="0"/>
              </a:rPr>
              <a:t>thật</a:t>
            </a:r>
            <a:r>
              <a:rPr lang="en-US" sz="4950" dirty="0">
                <a:solidFill>
                  <a:srgbClr val="006600"/>
                </a:solidFill>
                <a:cs typeface="Times New Roman" pitchFamily="18" charset="0"/>
              </a:rPr>
              <a:t>,</a:t>
            </a:r>
          </a:p>
        </p:txBody>
      </p:sp>
    </p:spTree>
    <p:extLst>
      <p:ext uri="{BB962C8B-B14F-4D97-AF65-F5344CB8AC3E}">
        <p14:creationId xmlns:p14="http://schemas.microsoft.com/office/powerpoint/2010/main" val="4671443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4500" dirty="0">
                <a:solidFill>
                  <a:srgbClr val="006600"/>
                </a:solidFill>
              </a:rPr>
              <a:t>được sinh ra mà không phải được tạo thành, đồng bản thể với Đức Chúa Cha: nhờ Người mà muôn vật được tạo thành. </a:t>
            </a:r>
            <a:endParaRPr lang="en-US" sz="4500" dirty="0">
              <a:solidFill>
                <a:srgbClr val="006600"/>
              </a:solidFill>
              <a:cs typeface="Times New Roman" pitchFamily="18" charset="0"/>
            </a:endParaRPr>
          </a:p>
        </p:txBody>
      </p:sp>
    </p:spTree>
    <p:extLst>
      <p:ext uri="{BB962C8B-B14F-4D97-AF65-F5344CB8AC3E}">
        <p14:creationId xmlns:p14="http://schemas.microsoft.com/office/powerpoint/2010/main" val="39209111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5400" dirty="0">
                <a:solidFill>
                  <a:srgbClr val="006600"/>
                </a:solidFill>
              </a:rPr>
              <a:t>Vì loài người chúng ta và để cứu độ chúng ta,</a:t>
            </a:r>
            <a:r>
              <a:rPr lang="en-US" sz="5400" dirty="0">
                <a:solidFill>
                  <a:srgbClr val="006600"/>
                </a:solidFill>
              </a:rPr>
              <a:t> </a:t>
            </a:r>
            <a:r>
              <a:rPr lang="vi-VN" sz="5400" dirty="0">
                <a:solidFill>
                  <a:srgbClr val="006600"/>
                </a:solidFill>
                <a:cs typeface="Times New Roman" pitchFamily="18" charset="0"/>
              </a:rPr>
              <a:t>Người đã từ trời xuống thế. </a:t>
            </a:r>
            <a:endParaRPr lang="en-US" sz="5400" dirty="0">
              <a:solidFill>
                <a:srgbClr val="006600"/>
              </a:solidFill>
              <a:cs typeface="Times New Roman" pitchFamily="18" charset="0"/>
            </a:endParaRPr>
          </a:p>
        </p:txBody>
      </p:sp>
    </p:spTree>
    <p:extLst>
      <p:ext uri="{BB962C8B-B14F-4D97-AF65-F5344CB8AC3E}">
        <p14:creationId xmlns:p14="http://schemas.microsoft.com/office/powerpoint/2010/main" val="26235945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rgbClr val="FF0000"/>
                </a:solidFill>
                <a:cs typeface="Times New Roman" pitchFamily="18" charset="0"/>
              </a:rPr>
              <a:t>Bởi phép Đức Chúa Thánh Thần, Người đã nhập thể trong lòng Trinh Nữ Maria, và đã làm người.</a:t>
            </a:r>
            <a:endParaRPr lang="en-US" sz="4950" dirty="0">
              <a:solidFill>
                <a:srgbClr val="FF0000"/>
              </a:solidFill>
              <a:cs typeface="Times New Roman" pitchFamily="18" charset="0"/>
            </a:endParaRPr>
          </a:p>
        </p:txBody>
      </p:sp>
    </p:spTree>
    <p:extLst>
      <p:ext uri="{BB962C8B-B14F-4D97-AF65-F5344CB8AC3E}">
        <p14:creationId xmlns:p14="http://schemas.microsoft.com/office/powerpoint/2010/main" val="823696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3423050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fontScale="90000"/>
          </a:bodyPr>
          <a:lstStyle/>
          <a:p>
            <a:pPr algn="just"/>
            <a:r>
              <a:rPr lang="vi-VN" sz="4500" dirty="0">
                <a:solidFill>
                  <a:srgbClr val="006600"/>
                </a:solidFill>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4500" dirty="0">
              <a:solidFill>
                <a:srgbClr val="006600"/>
              </a:solidFill>
              <a:latin typeface="+mj-lt"/>
              <a:cs typeface="Times New Roman" pitchFamily="18" charset="0"/>
            </a:endParaRPr>
          </a:p>
        </p:txBody>
      </p:sp>
    </p:spTree>
    <p:extLst>
      <p:ext uri="{BB962C8B-B14F-4D97-AF65-F5344CB8AC3E}">
        <p14:creationId xmlns:p14="http://schemas.microsoft.com/office/powerpoint/2010/main" val="4233189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3975" dirty="0">
                <a:solidFill>
                  <a:srgbClr val="006600"/>
                </a:solidFill>
              </a:rPr>
              <a:t>Người lên trời, ngự bên hữu Đức Chúa Cha, và Người sẽ lại đến trong vinh quang để phán xét kẻ sống và kẻ chết, Nước Người sẽ không bao giờ cùng.</a:t>
            </a:r>
            <a:endParaRPr lang="en-US" sz="3975" dirty="0">
              <a:solidFill>
                <a:srgbClr val="006600"/>
              </a:solidFill>
              <a:cs typeface="Times New Roman" pitchFamily="18" charset="0"/>
            </a:endParaRPr>
          </a:p>
        </p:txBody>
      </p:sp>
    </p:spTree>
    <p:extLst>
      <p:ext uri="{BB962C8B-B14F-4D97-AF65-F5344CB8AC3E}">
        <p14:creationId xmlns:p14="http://schemas.microsoft.com/office/powerpoint/2010/main" val="16200533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4500" dirty="0">
                <a:solidFill>
                  <a:srgbClr val="006600"/>
                </a:solidFill>
                <a:cs typeface="Times New Roman" pitchFamily="18" charset="0"/>
              </a:rPr>
              <a:t>Tôi tin kính Đức Chúa Thánh Thần là Thiên Chúa và là Đấng ban sự sống, Người bởi Đức Chúa Cha và Đức Chúa Con mà ra,</a:t>
            </a:r>
            <a:endParaRPr lang="en-US" sz="4500" dirty="0">
              <a:solidFill>
                <a:srgbClr val="006600"/>
              </a:solidFill>
              <a:cs typeface="Times New Roman" pitchFamily="18" charset="0"/>
            </a:endParaRPr>
          </a:p>
        </p:txBody>
      </p:sp>
    </p:spTree>
    <p:extLst>
      <p:ext uri="{BB962C8B-B14F-4D97-AF65-F5344CB8AC3E}">
        <p14:creationId xmlns:p14="http://schemas.microsoft.com/office/powerpoint/2010/main" val="7711582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Autofit/>
          </a:bodyPr>
          <a:lstStyle/>
          <a:p>
            <a:pPr algn="just"/>
            <a:r>
              <a:rPr lang="vi-VN" sz="4500" dirty="0">
                <a:solidFill>
                  <a:srgbClr val="006600"/>
                </a:solidFill>
              </a:rPr>
              <a:t>Người được phụng thờ và tôn vinh cùng với Đức Chúa Cha và Đức Chúa Con: Người đã dùng các tiên tri mà phán dạy. </a:t>
            </a:r>
            <a:endParaRPr lang="en-US" sz="4500" dirty="0">
              <a:solidFill>
                <a:srgbClr val="006600"/>
              </a:solidFill>
              <a:cs typeface="Times New Roman" pitchFamily="18" charset="0"/>
            </a:endParaRPr>
          </a:p>
        </p:txBody>
      </p:sp>
    </p:spTree>
    <p:extLst>
      <p:ext uri="{BB962C8B-B14F-4D97-AF65-F5344CB8AC3E}">
        <p14:creationId xmlns:p14="http://schemas.microsoft.com/office/powerpoint/2010/main" val="27679581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Autofit/>
          </a:bodyPr>
          <a:lstStyle/>
          <a:p>
            <a:pPr algn="just"/>
            <a:r>
              <a:rPr lang="vi-VN" sz="6000" dirty="0">
                <a:solidFill>
                  <a:srgbClr val="006600"/>
                </a:solidFill>
              </a:rPr>
              <a:t>Tôi tin Hội Thánh duy nhất thánh thiện công giáo và tông truyền.</a:t>
            </a:r>
            <a:endParaRPr lang="en-US" sz="6000" dirty="0">
              <a:solidFill>
                <a:srgbClr val="006600"/>
              </a:solidFill>
              <a:cs typeface="Times New Roman" pitchFamily="18" charset="0"/>
            </a:endParaRPr>
          </a:p>
        </p:txBody>
      </p:sp>
    </p:spTree>
    <p:extLst>
      <p:ext uri="{BB962C8B-B14F-4D97-AF65-F5344CB8AC3E}">
        <p14:creationId xmlns:p14="http://schemas.microsoft.com/office/powerpoint/2010/main" val="28060960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rgbClr val="006600"/>
                </a:solidFill>
                <a:cs typeface="Times New Roman" pitchFamily="18" charset="0"/>
              </a:rPr>
              <a:t>Tôi tuyên xưng có một Phép Rửa để tha tội. Tôi trông đợi kẻ chết sống lại và sự</a:t>
            </a:r>
            <a:r>
              <a:rPr lang="en-US" sz="4950" dirty="0">
                <a:solidFill>
                  <a:srgbClr val="006600"/>
                </a:solidFill>
                <a:cs typeface="Times New Roman" pitchFamily="18" charset="0"/>
              </a:rPr>
              <a:t> </a:t>
            </a:r>
            <a:r>
              <a:rPr lang="vi-VN" sz="4950" dirty="0">
                <a:solidFill>
                  <a:srgbClr val="006600"/>
                </a:solidFill>
                <a:cs typeface="Times New Roman" pitchFamily="18" charset="0"/>
              </a:rPr>
              <a:t>sống đời sau. </a:t>
            </a:r>
            <a:r>
              <a:rPr lang="vi-VN" sz="4950" u="sng" dirty="0">
                <a:solidFill>
                  <a:srgbClr val="FF0000"/>
                </a:solidFill>
                <a:cs typeface="Times New Roman" pitchFamily="18" charset="0"/>
              </a:rPr>
              <a:t>Amen.</a:t>
            </a:r>
            <a:endParaRPr lang="en-US" sz="4950" u="sng" dirty="0">
              <a:solidFill>
                <a:srgbClr val="FF0000"/>
              </a:solidFill>
              <a:cs typeface="Times New Roman" pitchFamily="18" charset="0"/>
            </a:endParaRPr>
          </a:p>
        </p:txBody>
      </p:sp>
    </p:spTree>
    <p:extLst>
      <p:ext uri="{BB962C8B-B14F-4D97-AF65-F5344CB8AC3E}">
        <p14:creationId xmlns:p14="http://schemas.microsoft.com/office/powerpoint/2010/main" val="33892058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br>
              <a:rPr lang="en-US" altLang="en-US" sz="5400" u="sng" dirty="0">
                <a:solidFill>
                  <a:srgbClr val="003399"/>
                </a:solidFill>
                <a:cs typeface="Times New Roman" panose="02020603050405020304" pitchFamily="18" charset="0"/>
              </a:rPr>
            </a:br>
            <a:endParaRPr lang="en-US" sz="4950" dirty="0">
              <a:solidFill>
                <a:srgbClr val="003399"/>
              </a:solidFill>
              <a:cs typeface="Times New Roman" pitchFamily="18" charset="0"/>
            </a:endParaRPr>
          </a:p>
        </p:txBody>
      </p:sp>
      <p:sp>
        <p:nvSpPr>
          <p:cNvPr id="4" name="TextBox 3"/>
          <p:cNvSpPr txBox="1"/>
          <p:nvPr/>
        </p:nvSpPr>
        <p:spPr>
          <a:xfrm>
            <a:off x="3771900" y="761955"/>
            <a:ext cx="2800350" cy="461665"/>
          </a:xfrm>
          <a:prstGeom prst="rect">
            <a:avLst/>
          </a:prstGeom>
          <a:noFill/>
        </p:spPr>
        <p:txBody>
          <a:bodyPr wrap="square" rtlCol="0">
            <a:spAutoFit/>
          </a:bodyPr>
          <a:lstStyle/>
          <a:p>
            <a:r>
              <a:rPr lang="en-US" sz="2400">
                <a:solidFill>
                  <a:prstClr val="white"/>
                </a:solidFill>
              </a:rPr>
              <a:t>Lời Nguyện Tín Hữu</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4803645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57550" y="1088231"/>
            <a:ext cx="2857500" cy="2386013"/>
          </a:xfrm>
        </p:spPr>
        <p:txBody>
          <a:bodyPr>
            <a:normAutofit/>
          </a:bodyPr>
          <a:lstStyle/>
          <a:p>
            <a:r>
              <a:rPr lang="en-US" sz="4050" dirty="0" err="1">
                <a:solidFill>
                  <a:srgbClr val="003399"/>
                </a:solidFill>
                <a:cs typeface="Times New Roman" pitchFamily="18" charset="0"/>
              </a:rPr>
              <a:t>Ca</a:t>
            </a:r>
            <a:r>
              <a:rPr lang="en-US" sz="4050" dirty="0">
                <a:solidFill>
                  <a:srgbClr val="003399"/>
                </a:solidFill>
                <a:cs typeface="Times New Roman" pitchFamily="18" charset="0"/>
              </a:rPr>
              <a:t> </a:t>
            </a:r>
            <a:r>
              <a:rPr lang="en-US" sz="4050" dirty="0" err="1">
                <a:solidFill>
                  <a:srgbClr val="003399"/>
                </a:solidFill>
                <a:cs typeface="Times New Roman" pitchFamily="18" charset="0"/>
              </a:rPr>
              <a:t>Dâng</a:t>
            </a:r>
            <a:r>
              <a:rPr lang="en-US" sz="4050" dirty="0">
                <a:solidFill>
                  <a:srgbClr val="003399"/>
                </a:solidFill>
                <a:cs typeface="Times New Roman" pitchFamily="18" charset="0"/>
              </a:rPr>
              <a:t> </a:t>
            </a:r>
            <a:r>
              <a:rPr lang="en-US" sz="4050" dirty="0" err="1">
                <a:solidFill>
                  <a:srgbClr val="003399"/>
                </a:solidFill>
                <a:cs typeface="Times New Roman" pitchFamily="18" charset="0"/>
              </a:rPr>
              <a:t>Lễ</a:t>
            </a:r>
            <a:br>
              <a:rPr lang="en-US" sz="4050" dirty="0">
                <a:solidFill>
                  <a:srgbClr val="003399"/>
                </a:solidFill>
                <a:cs typeface="Times New Roman" pitchFamily="18" charset="0"/>
              </a:rPr>
            </a:br>
            <a:r>
              <a:rPr lang="en-US" sz="2700" dirty="0">
                <a:solidFill>
                  <a:srgbClr val="C00000"/>
                </a:solidFill>
                <a:cs typeface="Times New Roman" pitchFamily="18" charset="0"/>
              </a:rPr>
              <a:t>KINH DÂNG LỄ</a:t>
            </a:r>
            <a:br>
              <a:rPr lang="en-US" sz="2700" dirty="0">
                <a:solidFill>
                  <a:srgbClr val="003399"/>
                </a:solidFill>
                <a:cs typeface="Times New Roman" pitchFamily="18" charset="0"/>
              </a:rPr>
            </a:br>
            <a:r>
              <a:rPr lang="en-US" sz="2700" i="1" dirty="0">
                <a:solidFill>
                  <a:srgbClr val="003399"/>
                </a:solidFill>
                <a:cs typeface="Times New Roman" pitchFamily="18" charset="0"/>
              </a:rPr>
              <a:t>Lm. </a:t>
            </a:r>
            <a:r>
              <a:rPr lang="en-US" sz="2700" i="1" dirty="0" err="1">
                <a:solidFill>
                  <a:srgbClr val="003399"/>
                </a:solidFill>
                <a:cs typeface="Times New Roman" pitchFamily="18" charset="0"/>
              </a:rPr>
              <a:t>Văn</a:t>
            </a:r>
            <a:r>
              <a:rPr lang="en-US" sz="2700" i="1" dirty="0">
                <a:solidFill>
                  <a:srgbClr val="003399"/>
                </a:solidFill>
                <a:cs typeface="Times New Roman" pitchFamily="18" charset="0"/>
              </a:rPr>
              <a:t> Chi</a:t>
            </a:r>
            <a:br>
              <a:rPr lang="en-US" sz="4050" dirty="0">
                <a:solidFill>
                  <a:srgbClr val="003399"/>
                </a:solidFill>
                <a:cs typeface="Times New Roman" pitchFamily="18" charset="0"/>
              </a:rPr>
            </a:br>
            <a:endParaRPr lang="en-US" sz="4050" dirty="0">
              <a:solidFill>
                <a:srgbClr val="003399"/>
              </a:solidFill>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58252"/>
            <a:ext cx="3630424" cy="324469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 y="688181"/>
            <a:ext cx="1632704" cy="2561105"/>
          </a:xfrm>
          <a:prstGeom prst="rect">
            <a:avLst/>
          </a:prstGeom>
        </p:spPr>
      </p:pic>
    </p:spTree>
    <p:extLst>
      <p:ext uri="{BB962C8B-B14F-4D97-AF65-F5344CB8AC3E}">
        <p14:creationId xmlns:p14="http://schemas.microsoft.com/office/powerpoint/2010/main" val="23724466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en-US" sz="4500" u="sng" spc="-113" dirty="0">
                <a:solidFill>
                  <a:srgbClr val="FF0000"/>
                </a:solidFill>
                <a:latin typeface="+mj-lt"/>
              </a:rPr>
              <a:t>Tk1:</a:t>
            </a:r>
            <a:r>
              <a:rPr lang="vi-VN" sz="4500" spc="-113" dirty="0">
                <a:solidFill>
                  <a:srgbClr val="FF0000"/>
                </a:solidFill>
                <a:latin typeface="+mj-lt"/>
              </a:rPr>
              <a:t> </a:t>
            </a:r>
            <a:r>
              <a:rPr lang="vi-VN" sz="4500" spc="-113" dirty="0">
                <a:solidFill>
                  <a:srgbClr val="006600"/>
                </a:solidFill>
                <a:latin typeface="+mj-lt"/>
              </a:rPr>
              <a:t>Này đây tấm bánh trắng này bởi ruộng đất và lao công chúng con</a:t>
            </a:r>
            <a:r>
              <a:rPr lang="en-US" sz="4500" spc="-113" dirty="0">
                <a:solidFill>
                  <a:srgbClr val="006600"/>
                </a:solidFill>
                <a:latin typeface="+mj-lt"/>
              </a:rPr>
              <a:t>. </a:t>
            </a:r>
            <a:r>
              <a:rPr lang="vi-VN" sz="4500" spc="-113" dirty="0">
                <a:solidFill>
                  <a:srgbClr val="006600"/>
                </a:solidFill>
                <a:latin typeface="+mj-lt"/>
              </a:rPr>
              <a:t>Nguyện dâng Chúa để trở thành Mình Thánh Chúa.</a:t>
            </a:r>
          </a:p>
        </p:txBody>
      </p:sp>
    </p:spTree>
    <p:extLst>
      <p:ext uri="{BB962C8B-B14F-4D97-AF65-F5344CB8AC3E}">
        <p14:creationId xmlns:p14="http://schemas.microsoft.com/office/powerpoint/2010/main" val="2054504449"/>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688181"/>
            <a:ext cx="6858000" cy="3814763"/>
          </a:xfrm>
        </p:spPr>
        <p:txBody>
          <a:bodyPr/>
          <a:lstStyle/>
          <a:p>
            <a:pPr algn="just"/>
            <a:r>
              <a:rPr lang="vi-VN" sz="4050" dirty="0">
                <a:solidFill>
                  <a:srgbClr val="C00000"/>
                </a:solidFill>
              </a:rPr>
              <a:t>Đk:</a:t>
            </a:r>
            <a:r>
              <a:rPr lang="vi-VN" sz="4050" dirty="0"/>
              <a:t> </a:t>
            </a:r>
            <a:r>
              <a:rPr lang="vi-VN" sz="4050" i="1" dirty="0">
                <a:solidFill>
                  <a:srgbClr val="C00000"/>
                </a:solidFill>
              </a:rPr>
              <a:t>(Chúc tụng Chúa)</a:t>
            </a:r>
            <a:r>
              <a:rPr lang="vi-VN" sz="4050" dirty="0">
                <a:solidFill>
                  <a:srgbClr val="006600"/>
                </a:solidFill>
              </a:rPr>
              <a:t> hãy chúc tụng Chúa là Chúa tể càn khôn </a:t>
            </a:r>
            <a:r>
              <a:rPr lang="vi-VN" sz="4050" i="1" dirty="0">
                <a:solidFill>
                  <a:srgbClr val="C00000"/>
                </a:solidFill>
              </a:rPr>
              <a:t>(Chúa ơi, nguyện cầu Chúa). </a:t>
            </a:r>
            <a:r>
              <a:rPr lang="vi-VN" sz="4050" dirty="0">
                <a:solidFill>
                  <a:srgbClr val="006600"/>
                </a:solidFill>
              </a:rPr>
              <a:t>Hãy nguyện cầu Chúa, xin Chúa nhận hiến lễ thánh này </a:t>
            </a:r>
            <a:r>
              <a:rPr lang="vi-VN" sz="4050" i="1" dirty="0">
                <a:solidFill>
                  <a:srgbClr val="C00000"/>
                </a:solidFill>
              </a:rPr>
              <a:t>(Chúa ơi).</a:t>
            </a:r>
            <a:endParaRPr lang="en-US" sz="4050" i="1" dirty="0">
              <a:solidFill>
                <a:srgbClr val="C00000"/>
              </a:solidFill>
            </a:endParaRPr>
          </a:p>
        </p:txBody>
      </p:sp>
    </p:spTree>
    <p:extLst>
      <p:ext uri="{BB962C8B-B14F-4D97-AF65-F5344CB8AC3E}">
        <p14:creationId xmlns:p14="http://schemas.microsoft.com/office/powerpoint/2010/main" val="57600314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nSpc>
                <a:spcPct val="90000"/>
              </a:lnSpc>
              <a:spcBef>
                <a:spcPts val="0"/>
              </a:spcBef>
            </a:pPr>
            <a:r>
              <a:rPr lang="en-US" sz="5550" spc="-113" dirty="0">
                <a:solidFill>
                  <a:srgbClr val="FF0000"/>
                </a:solidFill>
                <a:latin typeface="+mj-lt"/>
              </a:rPr>
              <a:t> </a:t>
            </a:r>
            <a:r>
              <a:rPr lang="en-US" sz="5550" spc="-113" dirty="0" err="1">
                <a:solidFill>
                  <a:srgbClr val="FF0000"/>
                </a:solidFill>
                <a:latin typeface="+mj-lt"/>
              </a:rPr>
              <a:t>Ca</a:t>
            </a:r>
            <a:r>
              <a:rPr lang="en-US" sz="5550" spc="-113" dirty="0">
                <a:solidFill>
                  <a:srgbClr val="FF0000"/>
                </a:solidFill>
                <a:latin typeface="+mj-lt"/>
              </a:rPr>
              <a:t> </a:t>
            </a:r>
            <a:r>
              <a:rPr lang="en-US" sz="5550" spc="-113" dirty="0" err="1">
                <a:solidFill>
                  <a:srgbClr val="FF0000"/>
                </a:solidFill>
                <a:latin typeface="+mj-lt"/>
              </a:rPr>
              <a:t>Nhập</a:t>
            </a:r>
            <a:r>
              <a:rPr lang="en-US" sz="5550" spc="-113" dirty="0">
                <a:solidFill>
                  <a:srgbClr val="FF0000"/>
                </a:solidFill>
                <a:latin typeface="+mj-lt"/>
              </a:rPr>
              <a:t> </a:t>
            </a:r>
            <a:r>
              <a:rPr lang="en-US" sz="5550" spc="-113" dirty="0" err="1">
                <a:solidFill>
                  <a:srgbClr val="FF0000"/>
                </a:solidFill>
                <a:latin typeface="+mj-lt"/>
              </a:rPr>
              <a:t>Lễ</a:t>
            </a:r>
            <a:endParaRPr lang="en-US" sz="5550" spc="-113" dirty="0">
              <a:solidFill>
                <a:srgbClr val="FF0000"/>
              </a:solidFill>
              <a:latin typeface="+mj-lt"/>
            </a:endParaRPr>
          </a:p>
          <a:p>
            <a:pPr>
              <a:lnSpc>
                <a:spcPct val="90000"/>
              </a:lnSpc>
              <a:spcBef>
                <a:spcPts val="0"/>
              </a:spcBef>
            </a:pPr>
            <a:r>
              <a:rPr lang="en-US" sz="5550" spc="-113" dirty="0" err="1">
                <a:solidFill>
                  <a:srgbClr val="FF0000"/>
                </a:solidFill>
                <a:latin typeface="+mj-lt"/>
              </a:rPr>
              <a:t>Thịt</a:t>
            </a:r>
            <a:r>
              <a:rPr lang="en-US" sz="5550" spc="-113" dirty="0">
                <a:solidFill>
                  <a:srgbClr val="FF0000"/>
                </a:solidFill>
                <a:latin typeface="+mj-lt"/>
              </a:rPr>
              <a:t> </a:t>
            </a:r>
            <a:r>
              <a:rPr lang="en-US" sz="5550" spc="-113" dirty="0" err="1">
                <a:solidFill>
                  <a:srgbClr val="FF0000"/>
                </a:solidFill>
                <a:latin typeface="+mj-lt"/>
              </a:rPr>
              <a:t>Máu</a:t>
            </a:r>
            <a:r>
              <a:rPr lang="en-US" sz="5550" spc="-113" dirty="0">
                <a:solidFill>
                  <a:srgbClr val="FF0000"/>
                </a:solidFill>
                <a:latin typeface="+mj-lt"/>
              </a:rPr>
              <a:t> </a:t>
            </a:r>
            <a:r>
              <a:rPr lang="en-US" sz="5550" spc="-113" dirty="0" err="1">
                <a:solidFill>
                  <a:srgbClr val="FF0000"/>
                </a:solidFill>
                <a:latin typeface="+mj-lt"/>
              </a:rPr>
              <a:t>Này</a:t>
            </a:r>
            <a:endParaRPr lang="en-US" sz="5550" spc="-113" dirty="0">
              <a:solidFill>
                <a:srgbClr val="FF0000"/>
              </a:solidFill>
              <a:latin typeface="+mj-lt"/>
            </a:endParaRPr>
          </a:p>
          <a:p>
            <a:pPr>
              <a:lnSpc>
                <a:spcPct val="90000"/>
              </a:lnSpc>
              <a:spcBef>
                <a:spcPts val="0"/>
              </a:spcBef>
            </a:pPr>
            <a:r>
              <a:rPr lang="en-US" sz="4950" i="1" spc="-113" dirty="0" err="1">
                <a:solidFill>
                  <a:srgbClr val="0B297F"/>
                </a:solidFill>
                <a:latin typeface="+mj-lt"/>
              </a:rPr>
              <a:t>Thanh</a:t>
            </a:r>
            <a:r>
              <a:rPr lang="en-US" sz="4950" i="1" spc="-113" dirty="0">
                <a:solidFill>
                  <a:srgbClr val="0B297F"/>
                </a:solidFill>
                <a:latin typeface="+mj-lt"/>
              </a:rPr>
              <a:t> An</a:t>
            </a:r>
            <a:endParaRPr lang="en-US" sz="4950" i="1" dirty="0">
              <a:solidFill>
                <a:srgbClr val="0B297F"/>
              </a:solidFill>
              <a:latin typeface="+mj-lt"/>
            </a:endParaRPr>
          </a:p>
        </p:txBody>
      </p:sp>
    </p:spTree>
    <p:extLst>
      <p:ext uri="{BB962C8B-B14F-4D97-AF65-F5344CB8AC3E}">
        <p14:creationId xmlns:p14="http://schemas.microsoft.com/office/powerpoint/2010/main" val="2331895369"/>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spcBef>
                <a:spcPts val="0"/>
              </a:spcBef>
            </a:pPr>
            <a:r>
              <a:rPr lang="en-US" sz="4500" u="sng" spc="-113" dirty="0">
                <a:solidFill>
                  <a:srgbClr val="FF0000"/>
                </a:solidFill>
                <a:latin typeface="+mj-lt"/>
              </a:rPr>
              <a:t>Tk2:</a:t>
            </a:r>
            <a:r>
              <a:rPr lang="en-US" sz="4500" spc="-113" dirty="0">
                <a:solidFill>
                  <a:srgbClr val="FF0000"/>
                </a:solidFill>
                <a:latin typeface="+mj-lt"/>
              </a:rPr>
              <a:t> </a:t>
            </a:r>
            <a:r>
              <a:rPr lang="en-US" sz="4500" spc="-113" dirty="0" err="1">
                <a:solidFill>
                  <a:srgbClr val="006600"/>
                </a:solidFill>
                <a:latin typeface="+mj-lt"/>
              </a:rPr>
              <a:t>Này</a:t>
            </a:r>
            <a:r>
              <a:rPr lang="en-US" sz="4500" spc="-113" dirty="0">
                <a:solidFill>
                  <a:srgbClr val="006600"/>
                </a:solidFill>
                <a:latin typeface="+mj-lt"/>
              </a:rPr>
              <a:t> </a:t>
            </a:r>
            <a:r>
              <a:rPr lang="en-US" sz="4500" spc="-113" dirty="0" err="1">
                <a:solidFill>
                  <a:srgbClr val="006600"/>
                </a:solidFill>
                <a:latin typeface="+mj-lt"/>
              </a:rPr>
              <a:t>đây</a:t>
            </a:r>
            <a:r>
              <a:rPr lang="en-US" sz="4500" spc="-113" dirty="0">
                <a:solidFill>
                  <a:srgbClr val="006600"/>
                </a:solidFill>
                <a:latin typeface="+mj-lt"/>
              </a:rPr>
              <a:t> </a:t>
            </a:r>
            <a:r>
              <a:rPr lang="en-US" sz="4500" spc="-113" dirty="0" err="1">
                <a:solidFill>
                  <a:srgbClr val="006600"/>
                </a:solidFill>
                <a:latin typeface="+mj-lt"/>
              </a:rPr>
              <a:t>chén</a:t>
            </a:r>
            <a:r>
              <a:rPr lang="en-US" sz="4500" spc="-113" dirty="0">
                <a:solidFill>
                  <a:srgbClr val="006600"/>
                </a:solidFill>
                <a:latin typeface="+mj-lt"/>
              </a:rPr>
              <a:t> </a:t>
            </a:r>
            <a:r>
              <a:rPr lang="en-US" sz="4500" spc="-113" dirty="0" err="1">
                <a:solidFill>
                  <a:srgbClr val="006600"/>
                </a:solidFill>
                <a:latin typeface="+mj-lt"/>
              </a:rPr>
              <a:t>Thánh</a:t>
            </a:r>
            <a:r>
              <a:rPr lang="en-US" sz="4500" spc="-113" dirty="0">
                <a:solidFill>
                  <a:srgbClr val="006600"/>
                </a:solidFill>
                <a:latin typeface="+mj-lt"/>
              </a:rPr>
              <a:t> </a:t>
            </a:r>
            <a:r>
              <a:rPr lang="en-US" sz="4500" spc="-113" dirty="0" err="1">
                <a:solidFill>
                  <a:srgbClr val="006600"/>
                </a:solidFill>
                <a:latin typeface="+mj-lt"/>
              </a:rPr>
              <a:t>tinh</a:t>
            </a:r>
            <a:r>
              <a:rPr lang="en-US" sz="4500" spc="-113" dirty="0">
                <a:solidFill>
                  <a:srgbClr val="006600"/>
                </a:solidFill>
                <a:latin typeface="+mj-lt"/>
              </a:rPr>
              <a:t> </a:t>
            </a:r>
            <a:r>
              <a:rPr lang="en-US" sz="4500" spc="-113" dirty="0" err="1">
                <a:solidFill>
                  <a:srgbClr val="006600"/>
                </a:solidFill>
                <a:latin typeface="+mj-lt"/>
              </a:rPr>
              <a:t>tuyền</a:t>
            </a:r>
            <a:r>
              <a:rPr lang="en-US" sz="4500" spc="-113" dirty="0">
                <a:solidFill>
                  <a:srgbClr val="006600"/>
                </a:solidFill>
                <a:latin typeface="+mj-lt"/>
              </a:rPr>
              <a:t> </a:t>
            </a:r>
            <a:r>
              <a:rPr lang="en-US" sz="4500" spc="-113" dirty="0" err="1">
                <a:solidFill>
                  <a:srgbClr val="006600"/>
                </a:solidFill>
                <a:latin typeface="+mj-lt"/>
              </a:rPr>
              <a:t>bởi</a:t>
            </a:r>
            <a:r>
              <a:rPr lang="en-US" sz="4500" spc="-113" dirty="0">
                <a:solidFill>
                  <a:srgbClr val="006600"/>
                </a:solidFill>
                <a:latin typeface="+mj-lt"/>
              </a:rPr>
              <a:t> </a:t>
            </a:r>
            <a:r>
              <a:rPr lang="en-US" sz="4500" spc="-113" dirty="0" err="1">
                <a:solidFill>
                  <a:srgbClr val="006600"/>
                </a:solidFill>
                <a:latin typeface="+mj-lt"/>
              </a:rPr>
              <a:t>nho</a:t>
            </a:r>
            <a:r>
              <a:rPr lang="en-US" sz="4500" spc="-113" dirty="0">
                <a:solidFill>
                  <a:srgbClr val="006600"/>
                </a:solidFill>
                <a:latin typeface="+mj-lt"/>
              </a:rPr>
              <a:t> </a:t>
            </a:r>
            <a:r>
              <a:rPr lang="en-US" sz="4500" spc="-113" dirty="0" err="1">
                <a:solidFill>
                  <a:srgbClr val="006600"/>
                </a:solidFill>
                <a:latin typeface="+mj-lt"/>
              </a:rPr>
              <a:t>chín</a:t>
            </a:r>
            <a:r>
              <a:rPr lang="en-US" sz="4500" spc="-113" dirty="0">
                <a:solidFill>
                  <a:srgbClr val="006600"/>
                </a:solidFill>
                <a:latin typeface="+mj-lt"/>
              </a:rPr>
              <a:t> </a:t>
            </a:r>
            <a:r>
              <a:rPr lang="en-US" sz="4500" spc="-113" dirty="0" err="1">
                <a:solidFill>
                  <a:srgbClr val="006600"/>
                </a:solidFill>
                <a:latin typeface="+mj-lt"/>
              </a:rPr>
              <a:t>và</a:t>
            </a:r>
            <a:r>
              <a:rPr lang="en-US" sz="4500" spc="-113" dirty="0">
                <a:solidFill>
                  <a:srgbClr val="006600"/>
                </a:solidFill>
                <a:latin typeface="+mj-lt"/>
              </a:rPr>
              <a:t> </a:t>
            </a:r>
            <a:r>
              <a:rPr lang="en-US" sz="4500" spc="-113" dirty="0" err="1">
                <a:solidFill>
                  <a:srgbClr val="006600"/>
                </a:solidFill>
                <a:latin typeface="+mj-lt"/>
              </a:rPr>
              <a:t>lao</a:t>
            </a:r>
            <a:r>
              <a:rPr lang="en-US" sz="4500" spc="-113" dirty="0">
                <a:solidFill>
                  <a:srgbClr val="006600"/>
                </a:solidFill>
                <a:latin typeface="+mj-lt"/>
              </a:rPr>
              <a:t> </a:t>
            </a:r>
            <a:r>
              <a:rPr lang="en-US" sz="4500" spc="-113" dirty="0" err="1">
                <a:solidFill>
                  <a:srgbClr val="006600"/>
                </a:solidFill>
                <a:latin typeface="+mj-lt"/>
              </a:rPr>
              <a:t>công</a:t>
            </a:r>
            <a:r>
              <a:rPr lang="en-US" sz="4500" spc="-113" dirty="0">
                <a:solidFill>
                  <a:srgbClr val="006600"/>
                </a:solidFill>
                <a:latin typeface="+mj-lt"/>
              </a:rPr>
              <a:t> </a:t>
            </a:r>
            <a:r>
              <a:rPr lang="en-US" sz="4500" spc="-113" dirty="0" err="1">
                <a:solidFill>
                  <a:srgbClr val="006600"/>
                </a:solidFill>
                <a:latin typeface="+mj-lt"/>
              </a:rPr>
              <a:t>chúng</a:t>
            </a:r>
            <a:r>
              <a:rPr lang="en-US" sz="4500" spc="-113" dirty="0">
                <a:solidFill>
                  <a:srgbClr val="006600"/>
                </a:solidFill>
                <a:latin typeface="+mj-lt"/>
              </a:rPr>
              <a:t> con. </a:t>
            </a:r>
            <a:r>
              <a:rPr lang="vi-VN" sz="4500" spc="-113" dirty="0">
                <a:solidFill>
                  <a:srgbClr val="006600"/>
                </a:solidFill>
                <a:latin typeface="+mj-lt"/>
              </a:rPr>
              <a:t>Nguyện dâng Chúa để trở thành nguồn sức sống.</a:t>
            </a:r>
          </a:p>
        </p:txBody>
      </p:sp>
    </p:spTree>
    <p:extLst>
      <p:ext uri="{BB962C8B-B14F-4D97-AF65-F5344CB8AC3E}">
        <p14:creationId xmlns:p14="http://schemas.microsoft.com/office/powerpoint/2010/main" val="3999378231"/>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688181"/>
            <a:ext cx="6858000" cy="3814763"/>
          </a:xfrm>
        </p:spPr>
        <p:txBody>
          <a:bodyPr/>
          <a:lstStyle/>
          <a:p>
            <a:pPr algn="just"/>
            <a:r>
              <a:rPr lang="vi-VN" sz="4050" dirty="0">
                <a:solidFill>
                  <a:srgbClr val="C00000"/>
                </a:solidFill>
              </a:rPr>
              <a:t>Đk:</a:t>
            </a:r>
            <a:r>
              <a:rPr lang="vi-VN" sz="4050" dirty="0"/>
              <a:t> </a:t>
            </a:r>
            <a:r>
              <a:rPr lang="vi-VN" sz="4050" i="1" dirty="0">
                <a:solidFill>
                  <a:srgbClr val="C00000"/>
                </a:solidFill>
              </a:rPr>
              <a:t>(Chúc tụng Chúa)</a:t>
            </a:r>
            <a:r>
              <a:rPr lang="vi-VN" sz="4050" dirty="0">
                <a:solidFill>
                  <a:srgbClr val="006600"/>
                </a:solidFill>
              </a:rPr>
              <a:t> hãy chúc tụng Chúa là Chúa tể càn khôn </a:t>
            </a:r>
            <a:r>
              <a:rPr lang="vi-VN" sz="4050" i="1" dirty="0">
                <a:solidFill>
                  <a:srgbClr val="C00000"/>
                </a:solidFill>
              </a:rPr>
              <a:t>(Chúa ơi, nguyện cầu Chúa). </a:t>
            </a:r>
            <a:r>
              <a:rPr lang="vi-VN" sz="4050" dirty="0">
                <a:solidFill>
                  <a:srgbClr val="006600"/>
                </a:solidFill>
              </a:rPr>
              <a:t>Hãy nguyện cầu Chúa, xin Chúa nhận hiến lễ thánh này </a:t>
            </a:r>
            <a:r>
              <a:rPr lang="vi-VN" sz="4050" i="1" dirty="0">
                <a:solidFill>
                  <a:srgbClr val="C00000"/>
                </a:solidFill>
              </a:rPr>
              <a:t>(Chúa ơi).</a:t>
            </a:r>
            <a:endParaRPr lang="en-US" sz="4050" i="1" dirty="0">
              <a:solidFill>
                <a:srgbClr val="C00000"/>
              </a:solidFill>
            </a:endParaRPr>
          </a:p>
        </p:txBody>
      </p:sp>
    </p:spTree>
    <p:extLst>
      <p:ext uri="{BB962C8B-B14F-4D97-AF65-F5344CB8AC3E}">
        <p14:creationId xmlns:p14="http://schemas.microsoft.com/office/powerpoint/2010/main" val="1833285017"/>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en-US" sz="4950" u="sng" dirty="0" err="1">
                <a:solidFill>
                  <a:srgbClr val="FF0000"/>
                </a:solidFill>
                <a:latin typeface="+mj-lt"/>
              </a:rPr>
              <a:t>Tk</a:t>
            </a:r>
            <a:r>
              <a:rPr lang="vi-VN" sz="4950" u="sng" dirty="0">
                <a:solidFill>
                  <a:srgbClr val="FF0000"/>
                </a:solidFill>
                <a:latin typeface="+mj-lt"/>
              </a:rPr>
              <a:t>3</a:t>
            </a:r>
            <a:r>
              <a:rPr lang="en-US" sz="4950" u="sng" dirty="0">
                <a:solidFill>
                  <a:srgbClr val="FF0000"/>
                </a:solidFill>
                <a:latin typeface="+mj-lt"/>
              </a:rPr>
              <a:t>:</a:t>
            </a:r>
            <a:r>
              <a:rPr lang="vi-VN" sz="4950" dirty="0">
                <a:solidFill>
                  <a:srgbClr val="002060"/>
                </a:solidFill>
                <a:latin typeface="+mj-lt"/>
              </a:rPr>
              <a:t> </a:t>
            </a:r>
            <a:r>
              <a:rPr lang="vi-VN" sz="4950" dirty="0">
                <a:solidFill>
                  <a:srgbClr val="006600"/>
                </a:solidFill>
                <a:latin typeface="+mj-lt"/>
              </a:rPr>
              <a:t>Này đây xác với linh hồn nguyện </a:t>
            </a:r>
            <a:r>
              <a:rPr lang="vi-VN" sz="4950" spc="-225" dirty="0">
                <a:solidFill>
                  <a:srgbClr val="006600"/>
                </a:solidFill>
                <a:latin typeface="+mj-lt"/>
              </a:rPr>
              <a:t>dâng Chúa trọn bao </a:t>
            </a:r>
            <a:r>
              <a:rPr lang="vi-VN" sz="4950" dirty="0">
                <a:solidFill>
                  <a:srgbClr val="006600"/>
                </a:solidFill>
                <a:latin typeface="+mj-lt"/>
              </a:rPr>
              <a:t>nhiêu ước mơ.</a:t>
            </a:r>
            <a:r>
              <a:rPr lang="en-US" sz="4950" dirty="0">
                <a:solidFill>
                  <a:srgbClr val="006600"/>
                </a:solidFill>
                <a:latin typeface="+mj-lt"/>
              </a:rPr>
              <a:t> </a:t>
            </a:r>
            <a:r>
              <a:rPr lang="vi-VN" sz="4950" dirty="0">
                <a:solidFill>
                  <a:srgbClr val="006600"/>
                </a:solidFill>
                <a:latin typeface="+mj-lt"/>
              </a:rPr>
              <a:t>Cùng dâng hiến để trở thành một hy lễ.</a:t>
            </a:r>
          </a:p>
        </p:txBody>
      </p:sp>
    </p:spTree>
    <p:extLst>
      <p:ext uri="{BB962C8B-B14F-4D97-AF65-F5344CB8AC3E}">
        <p14:creationId xmlns:p14="http://schemas.microsoft.com/office/powerpoint/2010/main" val="2301266947"/>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688181"/>
            <a:ext cx="6858000" cy="3814763"/>
          </a:xfrm>
        </p:spPr>
        <p:txBody>
          <a:bodyPr/>
          <a:lstStyle/>
          <a:p>
            <a:pPr algn="just"/>
            <a:r>
              <a:rPr lang="vi-VN" sz="4050" dirty="0">
                <a:solidFill>
                  <a:srgbClr val="C00000"/>
                </a:solidFill>
              </a:rPr>
              <a:t>Đk:</a:t>
            </a:r>
            <a:r>
              <a:rPr lang="vi-VN" sz="4050" dirty="0"/>
              <a:t> </a:t>
            </a:r>
            <a:r>
              <a:rPr lang="vi-VN" sz="4050" i="1" dirty="0">
                <a:solidFill>
                  <a:srgbClr val="C00000"/>
                </a:solidFill>
              </a:rPr>
              <a:t>(Chúc tụng Chúa)</a:t>
            </a:r>
            <a:r>
              <a:rPr lang="vi-VN" sz="4050" dirty="0">
                <a:solidFill>
                  <a:srgbClr val="006600"/>
                </a:solidFill>
              </a:rPr>
              <a:t> hãy chúc tụng Chúa là Chúa tể càn khôn </a:t>
            </a:r>
            <a:r>
              <a:rPr lang="vi-VN" sz="4050" i="1" dirty="0">
                <a:solidFill>
                  <a:srgbClr val="C00000"/>
                </a:solidFill>
              </a:rPr>
              <a:t>(Chúa ơi, nguyện cầu Chúa). </a:t>
            </a:r>
            <a:r>
              <a:rPr lang="vi-VN" sz="4050" dirty="0">
                <a:solidFill>
                  <a:srgbClr val="006600"/>
                </a:solidFill>
              </a:rPr>
              <a:t>Hãy nguyện cầu Chúa, xin Chúa nhận hiến lễ thánh này </a:t>
            </a:r>
            <a:r>
              <a:rPr lang="vi-VN" sz="4050" i="1" dirty="0">
                <a:solidFill>
                  <a:srgbClr val="C00000"/>
                </a:solidFill>
              </a:rPr>
              <a:t>(Chúa ơi).</a:t>
            </a:r>
            <a:endParaRPr lang="en-US" sz="4050" i="1" dirty="0">
              <a:solidFill>
                <a:srgbClr val="C00000"/>
              </a:solidFill>
            </a:endParaRPr>
          </a:p>
        </p:txBody>
      </p:sp>
    </p:spTree>
    <p:extLst>
      <p:ext uri="{BB962C8B-B14F-4D97-AF65-F5344CB8AC3E}">
        <p14:creationId xmlns:p14="http://schemas.microsoft.com/office/powerpoint/2010/main" val="1833285017"/>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80621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3423050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5446" y="1061963"/>
            <a:ext cx="6887132" cy="2008242"/>
          </a:xfrm>
          <a:prstGeom prst="rect">
            <a:avLst/>
          </a:prstGeom>
          <a:noFill/>
        </p:spPr>
        <p:txBody>
          <a:bodyPr wrap="squar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4500" dirty="0" err="1">
                <a:ln w="11430"/>
                <a:solidFill>
                  <a:srgbClr val="FF0000"/>
                </a:solidFill>
                <a:cs typeface="Arial" pitchFamily="34" charset="0"/>
              </a:rPr>
              <a:t>Ca</a:t>
            </a:r>
            <a:r>
              <a:rPr lang="en-US" sz="4500" dirty="0">
                <a:ln w="11430"/>
                <a:solidFill>
                  <a:srgbClr val="FF0000"/>
                </a:solidFill>
                <a:cs typeface="Arial" pitchFamily="34" charset="0"/>
              </a:rPr>
              <a:t> </a:t>
            </a:r>
            <a:r>
              <a:rPr lang="en-US" sz="4500" dirty="0" err="1">
                <a:ln w="11430"/>
                <a:solidFill>
                  <a:srgbClr val="FF0000"/>
                </a:solidFill>
                <a:cs typeface="Arial" pitchFamily="34" charset="0"/>
              </a:rPr>
              <a:t>Nguyện</a:t>
            </a:r>
            <a:r>
              <a:rPr lang="en-US" sz="4500" dirty="0">
                <a:ln w="11430"/>
                <a:solidFill>
                  <a:srgbClr val="FF0000"/>
                </a:solidFill>
                <a:cs typeface="Arial" pitchFamily="34" charset="0"/>
              </a:rPr>
              <a:t> </a:t>
            </a:r>
            <a:r>
              <a:rPr lang="en-US" sz="4500" dirty="0" err="1">
                <a:ln w="11430"/>
                <a:solidFill>
                  <a:srgbClr val="FF0000"/>
                </a:solidFill>
                <a:cs typeface="Arial" pitchFamily="34" charset="0"/>
              </a:rPr>
              <a:t>Hiệp</a:t>
            </a:r>
            <a:r>
              <a:rPr lang="en-US" sz="4500" dirty="0">
                <a:ln w="11430"/>
                <a:solidFill>
                  <a:srgbClr val="FF0000"/>
                </a:solidFill>
                <a:cs typeface="Arial" pitchFamily="34" charset="0"/>
              </a:rPr>
              <a:t> </a:t>
            </a:r>
            <a:r>
              <a:rPr lang="en-US" sz="4500" dirty="0" err="1">
                <a:ln w="11430"/>
                <a:solidFill>
                  <a:srgbClr val="FF0000"/>
                </a:solidFill>
                <a:cs typeface="Arial" pitchFamily="34" charset="0"/>
              </a:rPr>
              <a:t>Lễ</a:t>
            </a:r>
            <a:endParaRPr lang="en-US" sz="4500" dirty="0">
              <a:ln w="11430"/>
              <a:solidFill>
                <a:srgbClr val="FF0000"/>
              </a:solidFill>
              <a:cs typeface="Arial" pitchFamily="34" charset="0"/>
            </a:endParaRPr>
          </a:p>
          <a:p>
            <a:pPr algn="ctr" fontAlgn="base">
              <a:spcBef>
                <a:spcPct val="0"/>
              </a:spcBef>
              <a:spcAft>
                <a:spcPct val="0"/>
              </a:spcAft>
            </a:pPr>
            <a:r>
              <a:rPr lang="en-US" sz="3600" dirty="0" err="1">
                <a:ln w="11430"/>
                <a:solidFill>
                  <a:srgbClr val="FF0000"/>
                </a:solidFill>
                <a:cs typeface="Arial" pitchFamily="34" charset="0"/>
              </a:rPr>
              <a:t>Khao</a:t>
            </a:r>
            <a:r>
              <a:rPr lang="en-US" sz="3600" dirty="0">
                <a:ln w="11430"/>
                <a:solidFill>
                  <a:srgbClr val="FF0000"/>
                </a:solidFill>
                <a:cs typeface="Arial" pitchFamily="34" charset="0"/>
              </a:rPr>
              <a:t> </a:t>
            </a:r>
            <a:r>
              <a:rPr lang="en-US" sz="3600" dirty="0" err="1">
                <a:ln w="11430"/>
                <a:solidFill>
                  <a:srgbClr val="FF0000"/>
                </a:solidFill>
                <a:cs typeface="Arial" pitchFamily="34" charset="0"/>
              </a:rPr>
              <a:t>Khát</a:t>
            </a:r>
            <a:r>
              <a:rPr lang="en-US" sz="3600" dirty="0">
                <a:ln w="11430"/>
                <a:solidFill>
                  <a:srgbClr val="FF0000"/>
                </a:solidFill>
                <a:cs typeface="Arial" pitchFamily="34" charset="0"/>
              </a:rPr>
              <a:t> </a:t>
            </a:r>
            <a:r>
              <a:rPr lang="en-US" sz="3600" dirty="0" err="1">
                <a:ln w="11430"/>
                <a:solidFill>
                  <a:srgbClr val="FF0000"/>
                </a:solidFill>
                <a:cs typeface="Arial" pitchFamily="34" charset="0"/>
              </a:rPr>
              <a:t>Chúa</a:t>
            </a:r>
            <a:r>
              <a:rPr lang="en-US" sz="3600" dirty="0">
                <a:ln w="11430"/>
                <a:solidFill>
                  <a:srgbClr val="FF0000"/>
                </a:solidFill>
                <a:cs typeface="Arial" pitchFamily="34" charset="0"/>
              </a:rPr>
              <a:t> </a:t>
            </a:r>
            <a:r>
              <a:rPr lang="en-US" sz="3600" dirty="0" err="1">
                <a:ln w="11430"/>
                <a:solidFill>
                  <a:srgbClr val="FF0000"/>
                </a:solidFill>
                <a:cs typeface="Arial" pitchFamily="34" charset="0"/>
              </a:rPr>
              <a:t>Viếng</a:t>
            </a:r>
            <a:r>
              <a:rPr lang="en-US" sz="3600" dirty="0">
                <a:ln w="11430"/>
                <a:solidFill>
                  <a:srgbClr val="FF0000"/>
                </a:solidFill>
                <a:cs typeface="Arial" pitchFamily="34" charset="0"/>
              </a:rPr>
              <a:t> </a:t>
            </a:r>
            <a:r>
              <a:rPr lang="en-US" sz="3600" dirty="0" err="1">
                <a:ln w="11430"/>
                <a:solidFill>
                  <a:srgbClr val="FF0000"/>
                </a:solidFill>
                <a:cs typeface="Arial" pitchFamily="34" charset="0"/>
              </a:rPr>
              <a:t>Thăm</a:t>
            </a:r>
            <a:endParaRPr lang="en-US" sz="3600" dirty="0">
              <a:ln w="11430"/>
              <a:solidFill>
                <a:srgbClr val="FF0000"/>
              </a:solidFill>
              <a:cs typeface="Arial" pitchFamily="34" charset="0"/>
            </a:endParaRPr>
          </a:p>
          <a:p>
            <a:pPr algn="ctr" fontAlgn="base">
              <a:spcBef>
                <a:spcPct val="0"/>
              </a:spcBef>
              <a:spcAft>
                <a:spcPct val="0"/>
              </a:spcAft>
            </a:pPr>
            <a:r>
              <a:rPr lang="en-US" sz="4500" i="1" dirty="0" err="1">
                <a:ln w="11430"/>
                <a:solidFill>
                  <a:srgbClr val="0B297F"/>
                </a:solidFill>
                <a:cs typeface="Arial" pitchFamily="34" charset="0"/>
              </a:rPr>
              <a:t>Ngọc</a:t>
            </a:r>
            <a:r>
              <a:rPr lang="en-US" sz="4500" i="1" dirty="0">
                <a:ln w="11430"/>
                <a:solidFill>
                  <a:srgbClr val="0B297F"/>
                </a:solidFill>
                <a:cs typeface="Arial" pitchFamily="34" charset="0"/>
              </a:rPr>
              <a:t> </a:t>
            </a:r>
            <a:r>
              <a:rPr lang="en-US" sz="4500" i="1" dirty="0" err="1">
                <a:ln w="11430"/>
                <a:solidFill>
                  <a:srgbClr val="0B297F"/>
                </a:solidFill>
                <a:cs typeface="Arial" pitchFamily="34" charset="0"/>
              </a:rPr>
              <a:t>Linh</a:t>
            </a:r>
            <a:endParaRPr lang="en-US" sz="4500" i="1" dirty="0">
              <a:ln w="11430"/>
              <a:solidFill>
                <a:srgbClr val="0B297F"/>
              </a:solidFill>
              <a:cs typeface="Arial" pitchFamily="34" charset="0"/>
            </a:endParaRPr>
          </a:p>
        </p:txBody>
      </p:sp>
    </p:spTree>
    <p:extLst>
      <p:ext uri="{BB962C8B-B14F-4D97-AF65-F5344CB8AC3E}">
        <p14:creationId xmlns:p14="http://schemas.microsoft.com/office/powerpoint/2010/main" val="42681143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en-US" sz="3600" u="sng" spc="-113" dirty="0" err="1">
                <a:solidFill>
                  <a:srgbClr val="FF0000"/>
                </a:solidFill>
                <a:latin typeface="+mj-lt"/>
              </a:rPr>
              <a:t>Đk</a:t>
            </a:r>
            <a:r>
              <a:rPr lang="en-US" sz="3600" spc="-113" dirty="0">
                <a:solidFill>
                  <a:srgbClr val="FF0000"/>
                </a:solidFill>
                <a:latin typeface="+mj-lt"/>
              </a:rPr>
              <a:t>:</a:t>
            </a:r>
            <a:r>
              <a:rPr lang="en-US" sz="3600" spc="-113" dirty="0">
                <a:solidFill>
                  <a:srgbClr val="002060"/>
                </a:solidFill>
                <a:latin typeface="+mj-lt"/>
              </a:rPr>
              <a:t> </a:t>
            </a:r>
            <a:r>
              <a:rPr lang="en-US" sz="3750" spc="-113" dirty="0" err="1">
                <a:solidFill>
                  <a:srgbClr val="006600"/>
                </a:solidFill>
                <a:latin typeface="+mj-lt"/>
              </a:rPr>
              <a:t>Này</a:t>
            </a:r>
            <a:r>
              <a:rPr lang="en-US" sz="3750" spc="-113" dirty="0">
                <a:solidFill>
                  <a:srgbClr val="006600"/>
                </a:solidFill>
                <a:latin typeface="+mj-lt"/>
              </a:rPr>
              <a:t> </a:t>
            </a:r>
            <a:r>
              <a:rPr lang="en-US" sz="3750" spc="-113" dirty="0" err="1">
                <a:solidFill>
                  <a:srgbClr val="006600"/>
                </a:solidFill>
                <a:latin typeface="+mj-lt"/>
              </a:rPr>
              <a:t>người</a:t>
            </a:r>
            <a:r>
              <a:rPr lang="en-US" sz="3750" spc="-113" dirty="0">
                <a:solidFill>
                  <a:srgbClr val="006600"/>
                </a:solidFill>
                <a:latin typeface="+mj-lt"/>
              </a:rPr>
              <a:t> </a:t>
            </a:r>
            <a:r>
              <a:rPr lang="en-US" sz="3750" spc="-113" dirty="0" err="1">
                <a:solidFill>
                  <a:srgbClr val="006600"/>
                </a:solidFill>
                <a:latin typeface="+mj-lt"/>
              </a:rPr>
              <a:t>ơi</a:t>
            </a:r>
            <a:r>
              <a:rPr lang="en-US" sz="3750" spc="-113" dirty="0">
                <a:solidFill>
                  <a:srgbClr val="006600"/>
                </a:solidFill>
                <a:latin typeface="+mj-lt"/>
              </a:rPr>
              <a:t> ! Con </a:t>
            </a:r>
            <a:r>
              <a:rPr lang="en-US" sz="3750" spc="-113" dirty="0" err="1">
                <a:solidFill>
                  <a:srgbClr val="006600"/>
                </a:solidFill>
                <a:latin typeface="+mj-lt"/>
              </a:rPr>
              <a:t>tim</a:t>
            </a:r>
            <a:r>
              <a:rPr lang="en-US" sz="3750" spc="-113" dirty="0">
                <a:solidFill>
                  <a:srgbClr val="006600"/>
                </a:solidFill>
                <a:latin typeface="+mj-lt"/>
              </a:rPr>
              <a:t> </a:t>
            </a:r>
            <a:r>
              <a:rPr lang="en-US" sz="3750" spc="-113" dirty="0" err="1">
                <a:solidFill>
                  <a:srgbClr val="006600"/>
                </a:solidFill>
                <a:latin typeface="+mj-lt"/>
              </a:rPr>
              <a:t>khao</a:t>
            </a:r>
            <a:r>
              <a:rPr lang="en-US" sz="3750" spc="-113" dirty="0">
                <a:solidFill>
                  <a:srgbClr val="006600"/>
                </a:solidFill>
                <a:latin typeface="+mj-lt"/>
              </a:rPr>
              <a:t> </a:t>
            </a:r>
            <a:r>
              <a:rPr lang="en-US" sz="3750" spc="-113" dirty="0" err="1">
                <a:solidFill>
                  <a:srgbClr val="006600"/>
                </a:solidFill>
                <a:latin typeface="+mj-lt"/>
              </a:rPr>
              <a:t>khát</a:t>
            </a:r>
            <a:r>
              <a:rPr lang="en-US" sz="3750" spc="-113" dirty="0">
                <a:solidFill>
                  <a:srgbClr val="006600"/>
                </a:solidFill>
                <a:latin typeface="+mj-lt"/>
              </a:rPr>
              <a:t> </a:t>
            </a:r>
            <a:r>
              <a:rPr lang="en-US" sz="3750" spc="-113" dirty="0" err="1">
                <a:solidFill>
                  <a:srgbClr val="006600"/>
                </a:solidFill>
                <a:latin typeface="+mj-lt"/>
              </a:rPr>
              <a:t>Chúa</a:t>
            </a:r>
            <a:r>
              <a:rPr lang="en-US" sz="3750" spc="-113" dirty="0">
                <a:solidFill>
                  <a:srgbClr val="006600"/>
                </a:solidFill>
                <a:latin typeface="+mj-lt"/>
              </a:rPr>
              <a:t> </a:t>
            </a:r>
            <a:r>
              <a:rPr lang="en-US" sz="3750" spc="-113" dirty="0" err="1">
                <a:solidFill>
                  <a:srgbClr val="006600"/>
                </a:solidFill>
                <a:latin typeface="+mj-lt"/>
              </a:rPr>
              <a:t>viếng</a:t>
            </a:r>
            <a:r>
              <a:rPr lang="en-US" sz="3750" spc="-113" dirty="0">
                <a:solidFill>
                  <a:srgbClr val="006600"/>
                </a:solidFill>
                <a:latin typeface="+mj-lt"/>
              </a:rPr>
              <a:t> </a:t>
            </a:r>
            <a:r>
              <a:rPr lang="en-US" sz="3750" spc="-113" dirty="0" err="1">
                <a:solidFill>
                  <a:srgbClr val="006600"/>
                </a:solidFill>
                <a:latin typeface="+mj-lt"/>
              </a:rPr>
              <a:t>thăm</a:t>
            </a:r>
            <a:r>
              <a:rPr lang="en-US" sz="3750" spc="-113" dirty="0">
                <a:solidFill>
                  <a:srgbClr val="006600"/>
                </a:solidFill>
                <a:latin typeface="+mj-lt"/>
              </a:rPr>
              <a:t>. </a:t>
            </a:r>
            <a:r>
              <a:rPr lang="en-US" sz="3750" spc="-113" dirty="0" err="1">
                <a:solidFill>
                  <a:srgbClr val="006600"/>
                </a:solidFill>
                <a:latin typeface="+mj-lt"/>
              </a:rPr>
              <a:t>Hãy</a:t>
            </a:r>
            <a:r>
              <a:rPr lang="en-US" sz="3750" spc="-113" dirty="0">
                <a:solidFill>
                  <a:srgbClr val="006600"/>
                </a:solidFill>
                <a:latin typeface="+mj-lt"/>
              </a:rPr>
              <a:t> </a:t>
            </a:r>
            <a:r>
              <a:rPr lang="en-US" sz="3750" spc="-113" dirty="0" err="1">
                <a:solidFill>
                  <a:srgbClr val="006600"/>
                </a:solidFill>
                <a:latin typeface="+mj-lt"/>
              </a:rPr>
              <a:t>đến</a:t>
            </a:r>
            <a:r>
              <a:rPr lang="en-US" sz="3750" spc="-113" dirty="0">
                <a:solidFill>
                  <a:srgbClr val="006600"/>
                </a:solidFill>
                <a:latin typeface="+mj-lt"/>
              </a:rPr>
              <a:t> </a:t>
            </a:r>
            <a:r>
              <a:rPr lang="en-US" sz="3750" spc="-113" dirty="0" err="1">
                <a:solidFill>
                  <a:srgbClr val="006600"/>
                </a:solidFill>
                <a:latin typeface="+mj-lt"/>
              </a:rPr>
              <a:t>dự</a:t>
            </a:r>
            <a:r>
              <a:rPr lang="en-US" sz="3750" spc="-113" dirty="0">
                <a:solidFill>
                  <a:srgbClr val="006600"/>
                </a:solidFill>
                <a:latin typeface="+mj-lt"/>
              </a:rPr>
              <a:t> </a:t>
            </a:r>
            <a:r>
              <a:rPr lang="en-US" sz="3750" spc="-113" dirty="0" err="1">
                <a:solidFill>
                  <a:srgbClr val="006600"/>
                </a:solidFill>
                <a:latin typeface="+mj-lt"/>
              </a:rPr>
              <a:t>bàn</a:t>
            </a:r>
            <a:r>
              <a:rPr lang="en-US" sz="3750" spc="-113" dirty="0">
                <a:solidFill>
                  <a:srgbClr val="006600"/>
                </a:solidFill>
                <a:latin typeface="+mj-lt"/>
              </a:rPr>
              <a:t> </a:t>
            </a:r>
            <a:r>
              <a:rPr lang="en-US" sz="3750" spc="-113" dirty="0" err="1">
                <a:solidFill>
                  <a:srgbClr val="006600"/>
                </a:solidFill>
                <a:latin typeface="+mj-lt"/>
              </a:rPr>
              <a:t>tiệc</a:t>
            </a:r>
            <a:r>
              <a:rPr lang="en-US" sz="3750" spc="-113" dirty="0">
                <a:solidFill>
                  <a:srgbClr val="006600"/>
                </a:solidFill>
                <a:latin typeface="+mj-lt"/>
              </a:rPr>
              <a:t> </a:t>
            </a:r>
            <a:r>
              <a:rPr lang="en-US" sz="3750" spc="-113" dirty="0" err="1">
                <a:solidFill>
                  <a:srgbClr val="006600"/>
                </a:solidFill>
                <a:latin typeface="+mj-lt"/>
              </a:rPr>
              <a:t>Thánh</a:t>
            </a:r>
            <a:r>
              <a:rPr lang="en-US" sz="3750" spc="-113" dirty="0">
                <a:solidFill>
                  <a:srgbClr val="006600"/>
                </a:solidFill>
                <a:latin typeface="+mj-lt"/>
              </a:rPr>
              <a:t> </a:t>
            </a:r>
            <a:r>
              <a:rPr lang="en-US" sz="3750" spc="-113" dirty="0" err="1">
                <a:solidFill>
                  <a:srgbClr val="006600"/>
                </a:solidFill>
                <a:latin typeface="+mj-lt"/>
              </a:rPr>
              <a:t>Thể</a:t>
            </a:r>
            <a:r>
              <a:rPr lang="en-US" sz="3750" spc="-113" dirty="0">
                <a:solidFill>
                  <a:srgbClr val="006600"/>
                </a:solidFill>
                <a:latin typeface="+mj-lt"/>
              </a:rPr>
              <a:t>.</a:t>
            </a:r>
            <a:r>
              <a:rPr lang="vi-VN" sz="3750" spc="-113" dirty="0">
                <a:solidFill>
                  <a:srgbClr val="006600"/>
                </a:solidFill>
                <a:latin typeface="+mj-lt"/>
              </a:rPr>
              <a:t> Này người ơi</a:t>
            </a:r>
            <a:r>
              <a:rPr lang="en-US" sz="3750" spc="-113" dirty="0">
                <a:solidFill>
                  <a:srgbClr val="006600"/>
                </a:solidFill>
                <a:latin typeface="+mj-lt"/>
              </a:rPr>
              <a:t> </a:t>
            </a:r>
            <a:r>
              <a:rPr lang="vi-VN" sz="3750" spc="-113" dirty="0">
                <a:solidFill>
                  <a:srgbClr val="006600"/>
                </a:solidFill>
                <a:latin typeface="+mj-lt"/>
              </a:rPr>
              <a:t>! Con tim khao khát Chúa viếng thăm. Hãy đến đón nhận Mình Máu Thánh dưỡng nuôi hồn ta.</a:t>
            </a:r>
            <a:r>
              <a:rPr lang="en-US" sz="3750" spc="-113" dirty="0">
                <a:solidFill>
                  <a:srgbClr val="006600"/>
                </a:solidFill>
                <a:latin typeface="+mj-lt"/>
              </a:rPr>
              <a:t> </a:t>
            </a:r>
            <a:endParaRPr lang="vi-VN" sz="3750" spc="-113" dirty="0">
              <a:solidFill>
                <a:srgbClr val="006600"/>
              </a:solidFill>
              <a:latin typeface="+mj-lt"/>
            </a:endParaRPr>
          </a:p>
        </p:txBody>
      </p:sp>
    </p:spTree>
    <p:extLst>
      <p:ext uri="{BB962C8B-B14F-4D97-AF65-F5344CB8AC3E}">
        <p14:creationId xmlns:p14="http://schemas.microsoft.com/office/powerpoint/2010/main" val="3987008841"/>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en-US" sz="3750" u="sng" spc="-225" dirty="0">
                <a:solidFill>
                  <a:srgbClr val="FF0000"/>
                </a:solidFill>
                <a:latin typeface="+mj-lt"/>
              </a:rPr>
              <a:t>Tk1:</a:t>
            </a:r>
            <a:r>
              <a:rPr lang="en-US" sz="3750" spc="-225" dirty="0">
                <a:solidFill>
                  <a:srgbClr val="002060"/>
                </a:solidFill>
                <a:latin typeface="+mj-lt"/>
              </a:rPr>
              <a:t> </a:t>
            </a:r>
            <a:r>
              <a:rPr lang="en-US" sz="3750" spc="-225" dirty="0" err="1">
                <a:solidFill>
                  <a:srgbClr val="006600"/>
                </a:solidFill>
                <a:latin typeface="+mj-lt"/>
              </a:rPr>
              <a:t>Xin</a:t>
            </a:r>
            <a:r>
              <a:rPr lang="en-US" sz="3750" spc="-225" dirty="0">
                <a:solidFill>
                  <a:srgbClr val="006600"/>
                </a:solidFill>
                <a:latin typeface="+mj-lt"/>
              </a:rPr>
              <a:t> </a:t>
            </a:r>
            <a:r>
              <a:rPr lang="en-US" sz="3750" spc="-225" dirty="0" err="1">
                <a:solidFill>
                  <a:srgbClr val="006600"/>
                </a:solidFill>
                <a:latin typeface="+mj-lt"/>
              </a:rPr>
              <a:t>cho</a:t>
            </a:r>
            <a:r>
              <a:rPr lang="en-US" sz="3750" spc="-225" dirty="0">
                <a:solidFill>
                  <a:srgbClr val="006600"/>
                </a:solidFill>
                <a:latin typeface="+mj-lt"/>
              </a:rPr>
              <a:t> </a:t>
            </a:r>
            <a:r>
              <a:rPr lang="en-US" sz="3750" spc="-225" dirty="0" err="1">
                <a:solidFill>
                  <a:srgbClr val="006600"/>
                </a:solidFill>
                <a:latin typeface="+mj-lt"/>
              </a:rPr>
              <a:t>chúng</a:t>
            </a:r>
            <a:r>
              <a:rPr lang="en-US" sz="3750" spc="-225" dirty="0">
                <a:solidFill>
                  <a:srgbClr val="006600"/>
                </a:solidFill>
                <a:latin typeface="+mj-lt"/>
              </a:rPr>
              <a:t> </a:t>
            </a:r>
            <a:r>
              <a:rPr lang="en-US" sz="3750" dirty="0">
                <a:solidFill>
                  <a:srgbClr val="006600"/>
                </a:solidFill>
                <a:latin typeface="+mj-lt"/>
              </a:rPr>
              <a:t>con </a:t>
            </a:r>
            <a:r>
              <a:rPr lang="en-US" sz="3750" dirty="0" err="1">
                <a:solidFill>
                  <a:srgbClr val="006600"/>
                </a:solidFill>
                <a:latin typeface="+mj-lt"/>
              </a:rPr>
              <a:t>khi</a:t>
            </a:r>
            <a:r>
              <a:rPr lang="en-US" sz="3750" dirty="0">
                <a:solidFill>
                  <a:srgbClr val="006600"/>
                </a:solidFill>
                <a:latin typeface="+mj-lt"/>
              </a:rPr>
              <a:t> </a:t>
            </a:r>
            <a:r>
              <a:rPr lang="en-US" sz="3750" dirty="0" err="1">
                <a:solidFill>
                  <a:srgbClr val="006600"/>
                </a:solidFill>
                <a:latin typeface="+mj-lt"/>
              </a:rPr>
              <a:t>tham</a:t>
            </a:r>
            <a:r>
              <a:rPr lang="en-US" sz="3750" dirty="0">
                <a:solidFill>
                  <a:srgbClr val="006600"/>
                </a:solidFill>
                <a:latin typeface="+mj-lt"/>
              </a:rPr>
              <a:t> </a:t>
            </a:r>
            <a:r>
              <a:rPr lang="en-US" sz="3750" dirty="0" err="1">
                <a:solidFill>
                  <a:srgbClr val="006600"/>
                </a:solidFill>
                <a:latin typeface="+mj-lt"/>
              </a:rPr>
              <a:t>dự</a:t>
            </a:r>
            <a:r>
              <a:rPr lang="en-US" sz="3750" dirty="0">
                <a:solidFill>
                  <a:srgbClr val="006600"/>
                </a:solidFill>
                <a:latin typeface="+mj-lt"/>
              </a:rPr>
              <a:t> </a:t>
            </a:r>
            <a:r>
              <a:rPr lang="en-US" sz="3750" dirty="0" err="1">
                <a:solidFill>
                  <a:srgbClr val="006600"/>
                </a:solidFill>
                <a:latin typeface="+mj-lt"/>
              </a:rPr>
              <a:t>Bàn</a:t>
            </a:r>
            <a:r>
              <a:rPr lang="en-US" sz="3750" dirty="0">
                <a:solidFill>
                  <a:srgbClr val="006600"/>
                </a:solidFill>
                <a:latin typeface="+mj-lt"/>
              </a:rPr>
              <a:t> </a:t>
            </a:r>
            <a:r>
              <a:rPr lang="en-US" sz="3750" spc="-113" dirty="0" err="1">
                <a:solidFill>
                  <a:srgbClr val="006600"/>
                </a:solidFill>
                <a:latin typeface="+mj-lt"/>
              </a:rPr>
              <a:t>Tiệc</a:t>
            </a:r>
            <a:r>
              <a:rPr lang="en-US" sz="3750" spc="-113" dirty="0">
                <a:solidFill>
                  <a:srgbClr val="006600"/>
                </a:solidFill>
                <a:latin typeface="+mj-lt"/>
              </a:rPr>
              <a:t> </a:t>
            </a:r>
            <a:r>
              <a:rPr lang="en-US" sz="3750" spc="-113" dirty="0" err="1">
                <a:solidFill>
                  <a:srgbClr val="006600"/>
                </a:solidFill>
                <a:latin typeface="+mj-lt"/>
              </a:rPr>
              <a:t>Thánh</a:t>
            </a:r>
            <a:r>
              <a:rPr lang="en-US" sz="3750" spc="-113" dirty="0">
                <a:solidFill>
                  <a:srgbClr val="006600"/>
                </a:solidFill>
                <a:latin typeface="+mj-lt"/>
              </a:rPr>
              <a:t>, </a:t>
            </a:r>
            <a:r>
              <a:rPr lang="en-US" sz="3750" spc="-113" dirty="0" err="1">
                <a:solidFill>
                  <a:srgbClr val="006600"/>
                </a:solidFill>
                <a:latin typeface="+mj-lt"/>
              </a:rPr>
              <a:t>luôn</a:t>
            </a:r>
            <a:r>
              <a:rPr lang="en-US" sz="3750" spc="-113" dirty="0">
                <a:solidFill>
                  <a:srgbClr val="006600"/>
                </a:solidFill>
                <a:latin typeface="+mj-lt"/>
              </a:rPr>
              <a:t> </a:t>
            </a:r>
            <a:r>
              <a:rPr lang="en-US" sz="3750" spc="-113" dirty="0" err="1">
                <a:solidFill>
                  <a:srgbClr val="006600"/>
                </a:solidFill>
                <a:latin typeface="+mj-lt"/>
              </a:rPr>
              <a:t>sống</a:t>
            </a:r>
            <a:r>
              <a:rPr lang="en-US" sz="3750" spc="-113" dirty="0">
                <a:solidFill>
                  <a:srgbClr val="006600"/>
                </a:solidFill>
                <a:latin typeface="+mj-lt"/>
              </a:rPr>
              <a:t> tin </a:t>
            </a:r>
            <a:r>
              <a:rPr lang="en-US" sz="3750" spc="-113" dirty="0" err="1">
                <a:solidFill>
                  <a:srgbClr val="006600"/>
                </a:solidFill>
                <a:latin typeface="+mj-lt"/>
              </a:rPr>
              <a:t>yêu</a:t>
            </a:r>
            <a:r>
              <a:rPr lang="en-US" sz="3750" spc="-113" dirty="0">
                <a:solidFill>
                  <a:srgbClr val="006600"/>
                </a:solidFill>
                <a:latin typeface="+mj-lt"/>
              </a:rPr>
              <a:t> </a:t>
            </a:r>
            <a:r>
              <a:rPr lang="en-US" sz="3750" spc="-113" dirty="0" err="1">
                <a:solidFill>
                  <a:srgbClr val="006600"/>
                </a:solidFill>
                <a:latin typeface="+mj-lt"/>
              </a:rPr>
              <a:t>liên</a:t>
            </a:r>
            <a:r>
              <a:rPr lang="en-US" sz="3750" spc="-113" dirty="0">
                <a:solidFill>
                  <a:srgbClr val="006600"/>
                </a:solidFill>
                <a:latin typeface="+mj-lt"/>
              </a:rPr>
              <a:t> </a:t>
            </a:r>
            <a:r>
              <a:rPr lang="en-US" sz="3750" spc="-113" dirty="0" err="1">
                <a:solidFill>
                  <a:srgbClr val="006600"/>
                </a:solidFill>
                <a:latin typeface="+mj-lt"/>
              </a:rPr>
              <a:t>kết</a:t>
            </a:r>
            <a:r>
              <a:rPr lang="en-US" sz="3750" spc="-113" dirty="0">
                <a:solidFill>
                  <a:srgbClr val="006600"/>
                </a:solidFill>
                <a:latin typeface="+mj-lt"/>
              </a:rPr>
              <a:t> </a:t>
            </a:r>
            <a:r>
              <a:rPr lang="en-US" sz="3750" spc="-113" dirty="0" err="1">
                <a:solidFill>
                  <a:srgbClr val="006600"/>
                </a:solidFill>
                <a:latin typeface="+mj-lt"/>
              </a:rPr>
              <a:t>trong</a:t>
            </a:r>
            <a:r>
              <a:rPr lang="en-US" sz="3750" spc="-113" dirty="0">
                <a:solidFill>
                  <a:srgbClr val="006600"/>
                </a:solidFill>
                <a:latin typeface="+mj-lt"/>
              </a:rPr>
              <a:t> </a:t>
            </a:r>
            <a:r>
              <a:rPr lang="en-US" sz="3750" spc="-113" dirty="0" err="1">
                <a:solidFill>
                  <a:srgbClr val="006600"/>
                </a:solidFill>
                <a:latin typeface="+mj-lt"/>
              </a:rPr>
              <a:t>một</a:t>
            </a:r>
            <a:r>
              <a:rPr lang="en-US" sz="3750" spc="-113" dirty="0">
                <a:solidFill>
                  <a:srgbClr val="006600"/>
                </a:solidFill>
                <a:latin typeface="+mj-lt"/>
              </a:rPr>
              <a:t> </a:t>
            </a:r>
            <a:r>
              <a:rPr lang="en-US" sz="3750" spc="-113" dirty="0" err="1">
                <a:solidFill>
                  <a:srgbClr val="006600"/>
                </a:solidFill>
                <a:latin typeface="+mj-lt"/>
              </a:rPr>
              <a:t>đức</a:t>
            </a:r>
            <a:r>
              <a:rPr lang="en-US" sz="3750" spc="-113" dirty="0">
                <a:solidFill>
                  <a:srgbClr val="006600"/>
                </a:solidFill>
                <a:latin typeface="+mj-lt"/>
              </a:rPr>
              <a:t> </a:t>
            </a:r>
            <a:r>
              <a:rPr lang="en-US" sz="3750" spc="-113" dirty="0" err="1">
                <a:solidFill>
                  <a:srgbClr val="006600"/>
                </a:solidFill>
                <a:latin typeface="+mj-lt"/>
              </a:rPr>
              <a:t>ái</a:t>
            </a:r>
            <a:r>
              <a:rPr lang="en-US" sz="3750" spc="-113" dirty="0">
                <a:solidFill>
                  <a:srgbClr val="006600"/>
                </a:solidFill>
                <a:latin typeface="+mj-lt"/>
              </a:rPr>
              <a:t>. </a:t>
            </a:r>
            <a:r>
              <a:rPr lang="vi-VN" sz="3750" spc="-113" dirty="0">
                <a:solidFill>
                  <a:srgbClr val="006600"/>
                </a:solidFill>
                <a:latin typeface="+mj-lt"/>
              </a:rPr>
              <a:t>Hằng luôn sẵn sàng đến với những ai khổ đau. Sẻ chia tấm lòng trong một đức tin thẳm sâu.</a:t>
            </a:r>
          </a:p>
        </p:txBody>
      </p:sp>
    </p:spTree>
    <p:extLst>
      <p:ext uri="{BB962C8B-B14F-4D97-AF65-F5344CB8AC3E}">
        <p14:creationId xmlns:p14="http://schemas.microsoft.com/office/powerpoint/2010/main" val="2143269"/>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en-US" sz="3900" u="sng" spc="-113" dirty="0" err="1">
                <a:solidFill>
                  <a:srgbClr val="FF0000"/>
                </a:solidFill>
                <a:latin typeface="+mj-lt"/>
              </a:rPr>
              <a:t>Đk</a:t>
            </a:r>
            <a:r>
              <a:rPr lang="en-US" sz="3900" spc="-113" dirty="0">
                <a:solidFill>
                  <a:srgbClr val="FF0000"/>
                </a:solidFill>
                <a:latin typeface="+mj-lt"/>
              </a:rPr>
              <a:t>:</a:t>
            </a:r>
            <a:r>
              <a:rPr lang="en-US" sz="3900" spc="-113" dirty="0">
                <a:solidFill>
                  <a:srgbClr val="002060"/>
                </a:solidFill>
                <a:latin typeface="+mj-lt"/>
              </a:rPr>
              <a:t> </a:t>
            </a:r>
            <a:r>
              <a:rPr lang="en-US" sz="3900" spc="-113" dirty="0" err="1">
                <a:solidFill>
                  <a:srgbClr val="006600"/>
                </a:solidFill>
                <a:latin typeface="+mj-lt"/>
              </a:rPr>
              <a:t>Này</a:t>
            </a:r>
            <a:r>
              <a:rPr lang="en-US" sz="3900" spc="-113" dirty="0">
                <a:solidFill>
                  <a:srgbClr val="006600"/>
                </a:solidFill>
                <a:latin typeface="+mj-lt"/>
              </a:rPr>
              <a:t> </a:t>
            </a:r>
            <a:r>
              <a:rPr lang="en-US" sz="3900" spc="-113" dirty="0" err="1">
                <a:solidFill>
                  <a:srgbClr val="006600"/>
                </a:solidFill>
                <a:latin typeface="+mj-lt"/>
              </a:rPr>
              <a:t>người</a:t>
            </a:r>
            <a:r>
              <a:rPr lang="en-US" sz="3900" spc="-113" dirty="0">
                <a:solidFill>
                  <a:srgbClr val="006600"/>
                </a:solidFill>
                <a:latin typeface="+mj-lt"/>
              </a:rPr>
              <a:t> </a:t>
            </a:r>
            <a:r>
              <a:rPr lang="en-US" sz="3900" spc="-113" dirty="0" err="1">
                <a:solidFill>
                  <a:srgbClr val="006600"/>
                </a:solidFill>
                <a:latin typeface="+mj-lt"/>
              </a:rPr>
              <a:t>ơi</a:t>
            </a:r>
            <a:r>
              <a:rPr lang="en-US" sz="3900" spc="-113" dirty="0">
                <a:solidFill>
                  <a:srgbClr val="006600"/>
                </a:solidFill>
                <a:latin typeface="+mj-lt"/>
              </a:rPr>
              <a:t> ! Con </a:t>
            </a:r>
            <a:r>
              <a:rPr lang="en-US" sz="3900" spc="-113" dirty="0" err="1">
                <a:solidFill>
                  <a:srgbClr val="006600"/>
                </a:solidFill>
                <a:latin typeface="+mj-lt"/>
              </a:rPr>
              <a:t>tim</a:t>
            </a:r>
            <a:r>
              <a:rPr lang="en-US" sz="3900" spc="-113" dirty="0">
                <a:solidFill>
                  <a:srgbClr val="006600"/>
                </a:solidFill>
                <a:latin typeface="+mj-lt"/>
              </a:rPr>
              <a:t> </a:t>
            </a:r>
            <a:r>
              <a:rPr lang="en-US" sz="3900" spc="-113" dirty="0" err="1">
                <a:solidFill>
                  <a:srgbClr val="006600"/>
                </a:solidFill>
                <a:latin typeface="+mj-lt"/>
              </a:rPr>
              <a:t>khao</a:t>
            </a:r>
            <a:r>
              <a:rPr lang="en-US" sz="3900" spc="-113" dirty="0">
                <a:solidFill>
                  <a:srgbClr val="006600"/>
                </a:solidFill>
                <a:latin typeface="+mj-lt"/>
              </a:rPr>
              <a:t> </a:t>
            </a:r>
            <a:r>
              <a:rPr lang="en-US" sz="3900" spc="-113" dirty="0" err="1">
                <a:solidFill>
                  <a:srgbClr val="006600"/>
                </a:solidFill>
                <a:latin typeface="+mj-lt"/>
              </a:rPr>
              <a:t>khát</a:t>
            </a:r>
            <a:r>
              <a:rPr lang="en-US" sz="3900" spc="-113" dirty="0">
                <a:solidFill>
                  <a:srgbClr val="006600"/>
                </a:solidFill>
                <a:latin typeface="+mj-lt"/>
              </a:rPr>
              <a:t> </a:t>
            </a:r>
            <a:r>
              <a:rPr lang="en-US" sz="3900" spc="-113" dirty="0" err="1">
                <a:solidFill>
                  <a:srgbClr val="006600"/>
                </a:solidFill>
                <a:latin typeface="+mj-lt"/>
              </a:rPr>
              <a:t>Chúa</a:t>
            </a:r>
            <a:r>
              <a:rPr lang="en-US" sz="3900" spc="-113" dirty="0">
                <a:solidFill>
                  <a:srgbClr val="006600"/>
                </a:solidFill>
                <a:latin typeface="+mj-lt"/>
              </a:rPr>
              <a:t> </a:t>
            </a:r>
            <a:r>
              <a:rPr lang="en-US" sz="3900" spc="-113" dirty="0" err="1">
                <a:solidFill>
                  <a:srgbClr val="006600"/>
                </a:solidFill>
                <a:latin typeface="+mj-lt"/>
              </a:rPr>
              <a:t>viếng</a:t>
            </a:r>
            <a:r>
              <a:rPr lang="en-US" sz="3900" spc="-113" dirty="0">
                <a:solidFill>
                  <a:srgbClr val="006600"/>
                </a:solidFill>
                <a:latin typeface="+mj-lt"/>
              </a:rPr>
              <a:t> </a:t>
            </a:r>
            <a:r>
              <a:rPr lang="en-US" sz="3900" spc="-113" dirty="0" err="1">
                <a:solidFill>
                  <a:srgbClr val="006600"/>
                </a:solidFill>
                <a:latin typeface="+mj-lt"/>
              </a:rPr>
              <a:t>thăm</a:t>
            </a:r>
            <a:r>
              <a:rPr lang="en-US" sz="3900" spc="-113" dirty="0">
                <a:solidFill>
                  <a:srgbClr val="006600"/>
                </a:solidFill>
                <a:latin typeface="+mj-lt"/>
              </a:rPr>
              <a:t>. </a:t>
            </a:r>
            <a:r>
              <a:rPr lang="en-US" sz="3900" spc="-113" dirty="0" err="1">
                <a:solidFill>
                  <a:srgbClr val="006600"/>
                </a:solidFill>
                <a:latin typeface="+mj-lt"/>
              </a:rPr>
              <a:t>Hãy</a:t>
            </a:r>
            <a:r>
              <a:rPr lang="en-US" sz="3900" spc="-113" dirty="0">
                <a:solidFill>
                  <a:srgbClr val="006600"/>
                </a:solidFill>
                <a:latin typeface="+mj-lt"/>
              </a:rPr>
              <a:t> </a:t>
            </a:r>
            <a:r>
              <a:rPr lang="en-US" sz="3900" spc="-113" dirty="0" err="1">
                <a:solidFill>
                  <a:srgbClr val="006600"/>
                </a:solidFill>
                <a:latin typeface="+mj-lt"/>
              </a:rPr>
              <a:t>đến</a:t>
            </a:r>
            <a:r>
              <a:rPr lang="en-US" sz="3900" spc="-113" dirty="0">
                <a:solidFill>
                  <a:srgbClr val="006600"/>
                </a:solidFill>
                <a:latin typeface="+mj-lt"/>
              </a:rPr>
              <a:t> </a:t>
            </a:r>
            <a:r>
              <a:rPr lang="en-US" sz="3900" spc="-113" dirty="0" err="1">
                <a:solidFill>
                  <a:srgbClr val="006600"/>
                </a:solidFill>
                <a:latin typeface="+mj-lt"/>
              </a:rPr>
              <a:t>dự</a:t>
            </a:r>
            <a:r>
              <a:rPr lang="en-US" sz="3900" spc="-113" dirty="0">
                <a:solidFill>
                  <a:srgbClr val="006600"/>
                </a:solidFill>
                <a:latin typeface="+mj-lt"/>
              </a:rPr>
              <a:t> </a:t>
            </a:r>
            <a:r>
              <a:rPr lang="en-US" sz="3900" spc="-113" dirty="0" err="1">
                <a:solidFill>
                  <a:srgbClr val="006600"/>
                </a:solidFill>
                <a:latin typeface="+mj-lt"/>
              </a:rPr>
              <a:t>bàn</a:t>
            </a:r>
            <a:r>
              <a:rPr lang="en-US" sz="3900" spc="-113" dirty="0">
                <a:solidFill>
                  <a:srgbClr val="006600"/>
                </a:solidFill>
                <a:latin typeface="+mj-lt"/>
              </a:rPr>
              <a:t> </a:t>
            </a:r>
            <a:r>
              <a:rPr lang="en-US" sz="3900" spc="-113" dirty="0" err="1">
                <a:solidFill>
                  <a:srgbClr val="006600"/>
                </a:solidFill>
                <a:latin typeface="+mj-lt"/>
              </a:rPr>
              <a:t>tiệc</a:t>
            </a:r>
            <a:r>
              <a:rPr lang="en-US" sz="3900" spc="-113" dirty="0">
                <a:solidFill>
                  <a:srgbClr val="006600"/>
                </a:solidFill>
                <a:latin typeface="+mj-lt"/>
              </a:rPr>
              <a:t> </a:t>
            </a:r>
            <a:r>
              <a:rPr lang="en-US" sz="3900" spc="-113" dirty="0" err="1">
                <a:solidFill>
                  <a:srgbClr val="006600"/>
                </a:solidFill>
                <a:latin typeface="+mj-lt"/>
              </a:rPr>
              <a:t>Thánh</a:t>
            </a:r>
            <a:r>
              <a:rPr lang="en-US" sz="3900" spc="-113" dirty="0">
                <a:solidFill>
                  <a:srgbClr val="006600"/>
                </a:solidFill>
                <a:latin typeface="+mj-lt"/>
              </a:rPr>
              <a:t> </a:t>
            </a:r>
            <a:r>
              <a:rPr lang="en-US" sz="3900" spc="-113" dirty="0" err="1">
                <a:solidFill>
                  <a:srgbClr val="006600"/>
                </a:solidFill>
                <a:latin typeface="+mj-lt"/>
              </a:rPr>
              <a:t>Thể</a:t>
            </a:r>
            <a:r>
              <a:rPr lang="en-US" sz="3900" spc="-113" dirty="0">
                <a:solidFill>
                  <a:srgbClr val="006600"/>
                </a:solidFill>
                <a:latin typeface="+mj-lt"/>
              </a:rPr>
              <a:t>.</a:t>
            </a:r>
            <a:r>
              <a:rPr lang="vi-VN" sz="3900" spc="-113" dirty="0">
                <a:solidFill>
                  <a:srgbClr val="006600"/>
                </a:solidFill>
                <a:latin typeface="+mj-lt"/>
              </a:rPr>
              <a:t> Này người ơi</a:t>
            </a:r>
            <a:r>
              <a:rPr lang="en-US" sz="3900" spc="-113" dirty="0">
                <a:solidFill>
                  <a:srgbClr val="006600"/>
                </a:solidFill>
                <a:latin typeface="+mj-lt"/>
              </a:rPr>
              <a:t> </a:t>
            </a:r>
            <a:r>
              <a:rPr lang="vi-VN" sz="3900" spc="-113" dirty="0">
                <a:solidFill>
                  <a:srgbClr val="006600"/>
                </a:solidFill>
                <a:latin typeface="+mj-lt"/>
              </a:rPr>
              <a:t>! Con tim khao khát Chúa viếng thăm. Hãy đến đón nhận Mình Máu Thánh dưỡng nuôi hồn ta.</a:t>
            </a:r>
            <a:r>
              <a:rPr lang="en-US" sz="3900" spc="-113" dirty="0">
                <a:solidFill>
                  <a:srgbClr val="006600"/>
                </a:solidFill>
                <a:latin typeface="+mj-lt"/>
              </a:rPr>
              <a:t> </a:t>
            </a:r>
            <a:endParaRPr lang="vi-VN" sz="3900" spc="-113" dirty="0">
              <a:solidFill>
                <a:srgbClr val="006600"/>
              </a:solidFill>
              <a:latin typeface="+mj-lt"/>
            </a:endParaRPr>
          </a:p>
        </p:txBody>
      </p:sp>
    </p:spTree>
    <p:extLst>
      <p:ext uri="{BB962C8B-B14F-4D97-AF65-F5344CB8AC3E}">
        <p14:creationId xmlns:p14="http://schemas.microsoft.com/office/powerpoint/2010/main" val="194530067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vi-VN" sz="5550" u="sng" spc="-113" dirty="0">
                <a:solidFill>
                  <a:srgbClr val="FF0000"/>
                </a:solidFill>
                <a:latin typeface="+mj-lt"/>
              </a:rPr>
              <a:t>Đ</a:t>
            </a:r>
            <a:r>
              <a:rPr lang="en-US" sz="5550" u="sng" spc="-113" dirty="0">
                <a:solidFill>
                  <a:srgbClr val="FF0000"/>
                </a:solidFill>
                <a:latin typeface="+mj-lt"/>
              </a:rPr>
              <a:t>k</a:t>
            </a:r>
            <a:r>
              <a:rPr lang="vi-VN" sz="5550" spc="-113" dirty="0">
                <a:solidFill>
                  <a:srgbClr val="FF0000"/>
                </a:solidFill>
                <a:latin typeface="+mj-lt"/>
              </a:rPr>
              <a:t>:</a:t>
            </a:r>
            <a:r>
              <a:rPr lang="vi-VN" sz="5550" spc="-113" dirty="0">
                <a:solidFill>
                  <a:srgbClr val="002060"/>
                </a:solidFill>
                <a:latin typeface="+mj-lt"/>
              </a:rPr>
              <a:t> </a:t>
            </a:r>
            <a:r>
              <a:rPr lang="vi-VN" sz="5550" spc="-113" dirty="0">
                <a:solidFill>
                  <a:srgbClr val="006600"/>
                </a:solidFill>
                <a:latin typeface="+mj-lt"/>
              </a:rPr>
              <a:t>Thịt Máu này đã </a:t>
            </a:r>
            <a:r>
              <a:rPr lang="vi-VN" sz="5550" dirty="0">
                <a:solidFill>
                  <a:srgbClr val="006600"/>
                </a:solidFill>
                <a:latin typeface="+mj-lt"/>
              </a:rPr>
              <a:t>đổ cho thế trần ơn cứu độ.</a:t>
            </a:r>
            <a:r>
              <a:rPr lang="en-US" sz="5550" dirty="0">
                <a:solidFill>
                  <a:srgbClr val="006600"/>
                </a:solidFill>
                <a:latin typeface="+mj-lt"/>
              </a:rPr>
              <a:t> </a:t>
            </a:r>
            <a:r>
              <a:rPr lang="en-US" sz="5550" dirty="0" err="1">
                <a:solidFill>
                  <a:srgbClr val="006600"/>
                </a:solidFill>
                <a:latin typeface="+mj-lt"/>
              </a:rPr>
              <a:t>Thịt</a:t>
            </a:r>
            <a:r>
              <a:rPr lang="en-US" sz="5550" dirty="0">
                <a:solidFill>
                  <a:srgbClr val="006600"/>
                </a:solidFill>
                <a:latin typeface="+mj-lt"/>
              </a:rPr>
              <a:t> </a:t>
            </a:r>
            <a:r>
              <a:rPr lang="en-US" sz="5550" dirty="0" err="1">
                <a:solidFill>
                  <a:srgbClr val="006600"/>
                </a:solidFill>
                <a:latin typeface="+mj-lt"/>
              </a:rPr>
              <a:t>Máu</a:t>
            </a:r>
            <a:r>
              <a:rPr lang="en-US" sz="5550" dirty="0">
                <a:solidFill>
                  <a:srgbClr val="006600"/>
                </a:solidFill>
                <a:latin typeface="+mj-lt"/>
              </a:rPr>
              <a:t> </a:t>
            </a:r>
            <a:r>
              <a:rPr lang="en-US" sz="5550" dirty="0" err="1">
                <a:solidFill>
                  <a:srgbClr val="006600"/>
                </a:solidFill>
                <a:latin typeface="+mj-lt"/>
              </a:rPr>
              <a:t>này</a:t>
            </a:r>
            <a:r>
              <a:rPr lang="en-US" sz="5550" dirty="0">
                <a:solidFill>
                  <a:srgbClr val="006600"/>
                </a:solidFill>
                <a:latin typeface="+mj-lt"/>
              </a:rPr>
              <a:t> </a:t>
            </a:r>
            <a:r>
              <a:rPr lang="en-US" sz="5550" dirty="0" err="1">
                <a:solidFill>
                  <a:srgbClr val="006600"/>
                </a:solidFill>
                <a:latin typeface="+mj-lt"/>
              </a:rPr>
              <a:t>ai</a:t>
            </a:r>
            <a:r>
              <a:rPr lang="en-US" sz="5550" dirty="0">
                <a:solidFill>
                  <a:srgbClr val="006600"/>
                </a:solidFill>
                <a:latin typeface="+mj-lt"/>
              </a:rPr>
              <a:t> </a:t>
            </a:r>
            <a:r>
              <a:rPr lang="en-US" sz="5550" dirty="0" err="1">
                <a:solidFill>
                  <a:srgbClr val="006600"/>
                </a:solidFill>
                <a:latin typeface="+mj-lt"/>
              </a:rPr>
              <a:t>lãnh</a:t>
            </a:r>
            <a:r>
              <a:rPr lang="en-US" sz="5550" dirty="0">
                <a:solidFill>
                  <a:srgbClr val="006600"/>
                </a:solidFill>
                <a:latin typeface="+mj-lt"/>
              </a:rPr>
              <a:t> </a:t>
            </a:r>
            <a:r>
              <a:rPr lang="en-US" sz="5550" dirty="0" err="1">
                <a:solidFill>
                  <a:srgbClr val="006600"/>
                </a:solidFill>
                <a:latin typeface="+mj-lt"/>
              </a:rPr>
              <a:t>nhận</a:t>
            </a:r>
            <a:r>
              <a:rPr lang="en-US" sz="5550" dirty="0">
                <a:solidFill>
                  <a:srgbClr val="006600"/>
                </a:solidFill>
                <a:latin typeface="+mj-lt"/>
              </a:rPr>
              <a:t> </a:t>
            </a:r>
            <a:r>
              <a:rPr lang="en-US" sz="5550" dirty="0" err="1">
                <a:solidFill>
                  <a:srgbClr val="006600"/>
                </a:solidFill>
                <a:latin typeface="+mj-lt"/>
              </a:rPr>
              <a:t>sẽ</a:t>
            </a:r>
            <a:r>
              <a:rPr lang="en-US" sz="5550" dirty="0">
                <a:solidFill>
                  <a:srgbClr val="006600"/>
                </a:solidFill>
                <a:latin typeface="+mj-lt"/>
              </a:rPr>
              <a:t> </a:t>
            </a:r>
            <a:r>
              <a:rPr lang="en-US" sz="5550" dirty="0" err="1">
                <a:solidFill>
                  <a:srgbClr val="006600"/>
                </a:solidFill>
                <a:latin typeface="+mj-lt"/>
              </a:rPr>
              <a:t>sống</a:t>
            </a:r>
            <a:r>
              <a:rPr lang="en-US" sz="5550" dirty="0">
                <a:solidFill>
                  <a:srgbClr val="006600"/>
                </a:solidFill>
                <a:latin typeface="+mj-lt"/>
              </a:rPr>
              <a:t> </a:t>
            </a:r>
            <a:r>
              <a:rPr lang="en-US" sz="5550" dirty="0" err="1">
                <a:solidFill>
                  <a:srgbClr val="006600"/>
                </a:solidFill>
                <a:latin typeface="+mj-lt"/>
              </a:rPr>
              <a:t>muôn</a:t>
            </a:r>
            <a:r>
              <a:rPr lang="en-US" sz="5550" dirty="0">
                <a:solidFill>
                  <a:srgbClr val="006600"/>
                </a:solidFill>
                <a:latin typeface="+mj-lt"/>
              </a:rPr>
              <a:t> </a:t>
            </a:r>
            <a:r>
              <a:rPr lang="en-US" sz="5550" dirty="0" err="1">
                <a:solidFill>
                  <a:srgbClr val="006600"/>
                </a:solidFill>
                <a:latin typeface="+mj-lt"/>
              </a:rPr>
              <a:t>đời</a:t>
            </a:r>
            <a:r>
              <a:rPr lang="en-US" sz="5550" dirty="0">
                <a:solidFill>
                  <a:srgbClr val="006600"/>
                </a:solidFill>
                <a:latin typeface="+mj-lt"/>
              </a:rPr>
              <a:t>.</a:t>
            </a:r>
          </a:p>
        </p:txBody>
      </p:sp>
    </p:spTree>
    <p:extLst>
      <p:ext uri="{BB962C8B-B14F-4D97-AF65-F5344CB8AC3E}">
        <p14:creationId xmlns:p14="http://schemas.microsoft.com/office/powerpoint/2010/main" val="3386202089"/>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en-US" sz="3900" u="sng" spc="-225" dirty="0">
                <a:solidFill>
                  <a:srgbClr val="FF0000"/>
                </a:solidFill>
                <a:latin typeface="+mj-lt"/>
              </a:rPr>
              <a:t>Tk2:</a:t>
            </a:r>
            <a:r>
              <a:rPr lang="en-US" sz="3900" spc="-225" dirty="0">
                <a:solidFill>
                  <a:srgbClr val="FF0000"/>
                </a:solidFill>
                <a:latin typeface="+mj-lt"/>
              </a:rPr>
              <a:t> </a:t>
            </a:r>
            <a:r>
              <a:rPr lang="en-US" sz="3900" spc="-225" dirty="0" err="1">
                <a:solidFill>
                  <a:srgbClr val="006600"/>
                </a:solidFill>
                <a:latin typeface="+mj-lt"/>
              </a:rPr>
              <a:t>Xin</a:t>
            </a:r>
            <a:r>
              <a:rPr lang="en-US" sz="3900" spc="-225" dirty="0">
                <a:solidFill>
                  <a:srgbClr val="006600"/>
                </a:solidFill>
                <a:latin typeface="+mj-lt"/>
              </a:rPr>
              <a:t> </a:t>
            </a:r>
            <a:r>
              <a:rPr lang="en-US" sz="3900" spc="-225" dirty="0" err="1">
                <a:solidFill>
                  <a:srgbClr val="006600"/>
                </a:solidFill>
                <a:latin typeface="+mj-lt"/>
              </a:rPr>
              <a:t>cho</a:t>
            </a:r>
            <a:r>
              <a:rPr lang="en-US" sz="3900" spc="-225" dirty="0">
                <a:solidFill>
                  <a:srgbClr val="006600"/>
                </a:solidFill>
                <a:latin typeface="+mj-lt"/>
              </a:rPr>
              <a:t> </a:t>
            </a:r>
            <a:r>
              <a:rPr lang="en-US" sz="3900" spc="-225" dirty="0" err="1">
                <a:solidFill>
                  <a:srgbClr val="006600"/>
                </a:solidFill>
                <a:latin typeface="+mj-lt"/>
              </a:rPr>
              <a:t>chúng</a:t>
            </a:r>
            <a:r>
              <a:rPr lang="en-US" sz="3900" spc="-225" dirty="0">
                <a:solidFill>
                  <a:srgbClr val="006600"/>
                </a:solidFill>
                <a:latin typeface="+mj-lt"/>
              </a:rPr>
              <a:t> con </a:t>
            </a:r>
            <a:r>
              <a:rPr lang="en-US" sz="3900" dirty="0" err="1">
                <a:solidFill>
                  <a:srgbClr val="006600"/>
                </a:solidFill>
                <a:latin typeface="+mj-lt"/>
              </a:rPr>
              <a:t>tâm</a:t>
            </a:r>
            <a:r>
              <a:rPr lang="en-US" sz="3900" dirty="0">
                <a:solidFill>
                  <a:srgbClr val="006600"/>
                </a:solidFill>
                <a:latin typeface="+mj-lt"/>
              </a:rPr>
              <a:t> </a:t>
            </a:r>
            <a:r>
              <a:rPr lang="en-US" sz="3900" dirty="0" err="1">
                <a:solidFill>
                  <a:srgbClr val="006600"/>
                </a:solidFill>
                <a:latin typeface="+mj-lt"/>
              </a:rPr>
              <a:t>hồn</a:t>
            </a:r>
            <a:r>
              <a:rPr lang="en-US" sz="3900" dirty="0">
                <a:solidFill>
                  <a:srgbClr val="006600"/>
                </a:solidFill>
                <a:latin typeface="+mj-lt"/>
              </a:rPr>
              <a:t> </a:t>
            </a:r>
            <a:r>
              <a:rPr lang="en-US" sz="3900" dirty="0" err="1">
                <a:solidFill>
                  <a:srgbClr val="006600"/>
                </a:solidFill>
                <a:latin typeface="+mj-lt"/>
              </a:rPr>
              <a:t>chẳng</a:t>
            </a:r>
            <a:r>
              <a:rPr lang="en-US" sz="3900" dirty="0">
                <a:solidFill>
                  <a:srgbClr val="006600"/>
                </a:solidFill>
                <a:latin typeface="+mj-lt"/>
              </a:rPr>
              <a:t> </a:t>
            </a:r>
            <a:r>
              <a:rPr lang="en-US" sz="3900" dirty="0" err="1">
                <a:solidFill>
                  <a:srgbClr val="006600"/>
                </a:solidFill>
                <a:latin typeface="+mj-lt"/>
              </a:rPr>
              <a:t>gợn</a:t>
            </a:r>
            <a:r>
              <a:rPr lang="en-US" sz="3900" dirty="0">
                <a:solidFill>
                  <a:srgbClr val="006600"/>
                </a:solidFill>
                <a:latin typeface="+mj-lt"/>
              </a:rPr>
              <a:t> </a:t>
            </a:r>
            <a:r>
              <a:rPr lang="en-US" sz="3900" dirty="0" err="1">
                <a:solidFill>
                  <a:srgbClr val="006600"/>
                </a:solidFill>
                <a:latin typeface="+mj-lt"/>
              </a:rPr>
              <a:t>tì</a:t>
            </a:r>
            <a:r>
              <a:rPr lang="en-US" sz="3900" dirty="0">
                <a:solidFill>
                  <a:srgbClr val="006600"/>
                </a:solidFill>
                <a:latin typeface="+mj-lt"/>
              </a:rPr>
              <a:t> ố, </a:t>
            </a:r>
            <a:r>
              <a:rPr lang="en-US" sz="3900" dirty="0" err="1">
                <a:solidFill>
                  <a:srgbClr val="006600"/>
                </a:solidFill>
                <a:latin typeface="+mj-lt"/>
              </a:rPr>
              <a:t>để</a:t>
            </a:r>
            <a:r>
              <a:rPr lang="en-US" sz="3900" dirty="0">
                <a:solidFill>
                  <a:srgbClr val="006600"/>
                </a:solidFill>
                <a:latin typeface="+mj-lt"/>
              </a:rPr>
              <a:t> </a:t>
            </a:r>
            <a:r>
              <a:rPr lang="en-US" sz="3900" dirty="0" err="1">
                <a:solidFill>
                  <a:srgbClr val="006600"/>
                </a:solidFill>
                <a:latin typeface="+mj-lt"/>
              </a:rPr>
              <a:t>Chúa</a:t>
            </a:r>
            <a:r>
              <a:rPr lang="en-US" sz="3900" dirty="0">
                <a:solidFill>
                  <a:srgbClr val="006600"/>
                </a:solidFill>
                <a:latin typeface="+mj-lt"/>
              </a:rPr>
              <a:t> </a:t>
            </a:r>
            <a:r>
              <a:rPr lang="en-US" sz="3900" dirty="0" err="1">
                <a:solidFill>
                  <a:srgbClr val="006600"/>
                </a:solidFill>
                <a:latin typeface="+mj-lt"/>
              </a:rPr>
              <a:t>ngự</a:t>
            </a:r>
            <a:r>
              <a:rPr lang="en-US" sz="3900" dirty="0">
                <a:solidFill>
                  <a:srgbClr val="006600"/>
                </a:solidFill>
                <a:latin typeface="+mj-lt"/>
              </a:rPr>
              <a:t> </a:t>
            </a:r>
            <a:r>
              <a:rPr lang="en-US" sz="3900" dirty="0" err="1">
                <a:solidFill>
                  <a:srgbClr val="006600"/>
                </a:solidFill>
                <a:latin typeface="+mj-lt"/>
              </a:rPr>
              <a:t>vào</a:t>
            </a:r>
            <a:r>
              <a:rPr lang="en-US" sz="3900" dirty="0">
                <a:solidFill>
                  <a:srgbClr val="006600"/>
                </a:solidFill>
                <a:latin typeface="+mj-lt"/>
              </a:rPr>
              <a:t> </a:t>
            </a:r>
            <a:r>
              <a:rPr lang="en-US" sz="3900" dirty="0" err="1">
                <a:solidFill>
                  <a:srgbClr val="006600"/>
                </a:solidFill>
                <a:latin typeface="+mj-lt"/>
              </a:rPr>
              <a:t>đổi</a:t>
            </a:r>
            <a:r>
              <a:rPr lang="en-US" sz="3900" dirty="0">
                <a:solidFill>
                  <a:srgbClr val="006600"/>
                </a:solidFill>
                <a:latin typeface="+mj-lt"/>
              </a:rPr>
              <a:t> </a:t>
            </a:r>
            <a:r>
              <a:rPr lang="en-US" sz="3900" dirty="0" err="1">
                <a:solidFill>
                  <a:srgbClr val="006600"/>
                </a:solidFill>
                <a:latin typeface="+mj-lt"/>
              </a:rPr>
              <a:t>mới</a:t>
            </a:r>
            <a:r>
              <a:rPr lang="en-US" sz="3900" dirty="0">
                <a:solidFill>
                  <a:srgbClr val="006600"/>
                </a:solidFill>
                <a:latin typeface="+mj-lt"/>
              </a:rPr>
              <a:t> </a:t>
            </a:r>
            <a:r>
              <a:rPr lang="en-US" sz="3900" dirty="0" err="1">
                <a:solidFill>
                  <a:srgbClr val="006600"/>
                </a:solidFill>
                <a:latin typeface="+mj-lt"/>
              </a:rPr>
              <a:t>nên</a:t>
            </a:r>
            <a:r>
              <a:rPr lang="en-US" sz="3900" dirty="0">
                <a:solidFill>
                  <a:srgbClr val="006600"/>
                </a:solidFill>
                <a:latin typeface="+mj-lt"/>
              </a:rPr>
              <a:t> </a:t>
            </a:r>
            <a:r>
              <a:rPr lang="en-US" sz="3900" dirty="0" err="1">
                <a:solidFill>
                  <a:srgbClr val="006600"/>
                </a:solidFill>
                <a:latin typeface="+mj-lt"/>
              </a:rPr>
              <a:t>người</a:t>
            </a:r>
            <a:r>
              <a:rPr lang="en-US" sz="3900" dirty="0">
                <a:solidFill>
                  <a:srgbClr val="006600"/>
                </a:solidFill>
                <a:latin typeface="+mj-lt"/>
              </a:rPr>
              <a:t> </a:t>
            </a:r>
            <a:r>
              <a:rPr lang="en-US" sz="3900" dirty="0" err="1">
                <a:solidFill>
                  <a:srgbClr val="006600"/>
                </a:solidFill>
                <a:latin typeface="+mj-lt"/>
              </a:rPr>
              <a:t>thánh</a:t>
            </a:r>
            <a:r>
              <a:rPr lang="en-US" sz="3900" dirty="0">
                <a:solidFill>
                  <a:srgbClr val="006600"/>
                </a:solidFill>
                <a:latin typeface="+mj-lt"/>
              </a:rPr>
              <a:t> </a:t>
            </a:r>
            <a:r>
              <a:rPr lang="en-US" sz="3900" dirty="0" err="1">
                <a:solidFill>
                  <a:srgbClr val="006600"/>
                </a:solidFill>
                <a:latin typeface="+mj-lt"/>
              </a:rPr>
              <a:t>đức</a:t>
            </a:r>
            <a:r>
              <a:rPr lang="en-US" sz="3900" dirty="0">
                <a:solidFill>
                  <a:srgbClr val="006600"/>
                </a:solidFill>
                <a:latin typeface="+mj-lt"/>
              </a:rPr>
              <a:t>. </a:t>
            </a:r>
            <a:r>
              <a:rPr lang="vi-VN" sz="3900" dirty="0">
                <a:solidFill>
                  <a:srgbClr val="006600"/>
                </a:solidFill>
                <a:latin typeface="+mj-lt"/>
              </a:rPr>
              <a:t>Niềm tin vững bền dẫu qua muôn ngàn hiểm nguy. Hằng yêu mến Ngài suốt đời mãi luôn nồng say.</a:t>
            </a:r>
          </a:p>
        </p:txBody>
      </p:sp>
    </p:spTree>
    <p:extLst>
      <p:ext uri="{BB962C8B-B14F-4D97-AF65-F5344CB8AC3E}">
        <p14:creationId xmlns:p14="http://schemas.microsoft.com/office/powerpoint/2010/main" val="2035542402"/>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en-US" sz="3900" u="sng" spc="-113" dirty="0" err="1">
                <a:solidFill>
                  <a:srgbClr val="FF0000"/>
                </a:solidFill>
                <a:latin typeface="+mj-lt"/>
              </a:rPr>
              <a:t>Đk</a:t>
            </a:r>
            <a:r>
              <a:rPr lang="en-US" sz="3900" spc="-113" dirty="0">
                <a:solidFill>
                  <a:srgbClr val="FF0000"/>
                </a:solidFill>
                <a:latin typeface="+mj-lt"/>
              </a:rPr>
              <a:t>:</a:t>
            </a:r>
            <a:r>
              <a:rPr lang="en-US" sz="3900" spc="-113" dirty="0">
                <a:solidFill>
                  <a:srgbClr val="002060"/>
                </a:solidFill>
                <a:latin typeface="+mj-lt"/>
              </a:rPr>
              <a:t> </a:t>
            </a:r>
            <a:r>
              <a:rPr lang="en-US" sz="3900" spc="-113" dirty="0" err="1">
                <a:solidFill>
                  <a:srgbClr val="006600"/>
                </a:solidFill>
                <a:latin typeface="+mj-lt"/>
              </a:rPr>
              <a:t>Này</a:t>
            </a:r>
            <a:r>
              <a:rPr lang="en-US" sz="3900" spc="-113" dirty="0">
                <a:solidFill>
                  <a:srgbClr val="006600"/>
                </a:solidFill>
                <a:latin typeface="+mj-lt"/>
              </a:rPr>
              <a:t> </a:t>
            </a:r>
            <a:r>
              <a:rPr lang="en-US" sz="3900" spc="-113" dirty="0" err="1">
                <a:solidFill>
                  <a:srgbClr val="006600"/>
                </a:solidFill>
                <a:latin typeface="+mj-lt"/>
              </a:rPr>
              <a:t>người</a:t>
            </a:r>
            <a:r>
              <a:rPr lang="en-US" sz="3900" spc="-113" dirty="0">
                <a:solidFill>
                  <a:srgbClr val="006600"/>
                </a:solidFill>
                <a:latin typeface="+mj-lt"/>
              </a:rPr>
              <a:t> </a:t>
            </a:r>
            <a:r>
              <a:rPr lang="en-US" sz="3900" spc="-113" dirty="0" err="1">
                <a:solidFill>
                  <a:srgbClr val="006600"/>
                </a:solidFill>
                <a:latin typeface="+mj-lt"/>
              </a:rPr>
              <a:t>ơi</a:t>
            </a:r>
            <a:r>
              <a:rPr lang="en-US" sz="3900" spc="-113" dirty="0">
                <a:solidFill>
                  <a:srgbClr val="006600"/>
                </a:solidFill>
                <a:latin typeface="+mj-lt"/>
              </a:rPr>
              <a:t> ! Con </a:t>
            </a:r>
            <a:r>
              <a:rPr lang="en-US" sz="3900" spc="-113" dirty="0" err="1">
                <a:solidFill>
                  <a:srgbClr val="006600"/>
                </a:solidFill>
                <a:latin typeface="+mj-lt"/>
              </a:rPr>
              <a:t>tim</a:t>
            </a:r>
            <a:r>
              <a:rPr lang="en-US" sz="3900" spc="-113" dirty="0">
                <a:solidFill>
                  <a:srgbClr val="006600"/>
                </a:solidFill>
                <a:latin typeface="+mj-lt"/>
              </a:rPr>
              <a:t> </a:t>
            </a:r>
            <a:r>
              <a:rPr lang="en-US" sz="3900" spc="-113" dirty="0" err="1">
                <a:solidFill>
                  <a:srgbClr val="006600"/>
                </a:solidFill>
                <a:latin typeface="+mj-lt"/>
              </a:rPr>
              <a:t>khao</a:t>
            </a:r>
            <a:r>
              <a:rPr lang="en-US" sz="3900" spc="-113" dirty="0">
                <a:solidFill>
                  <a:srgbClr val="006600"/>
                </a:solidFill>
                <a:latin typeface="+mj-lt"/>
              </a:rPr>
              <a:t> </a:t>
            </a:r>
            <a:r>
              <a:rPr lang="en-US" sz="3900" spc="-113" dirty="0" err="1">
                <a:solidFill>
                  <a:srgbClr val="006600"/>
                </a:solidFill>
                <a:latin typeface="+mj-lt"/>
              </a:rPr>
              <a:t>khát</a:t>
            </a:r>
            <a:r>
              <a:rPr lang="en-US" sz="3900" spc="-113" dirty="0">
                <a:solidFill>
                  <a:srgbClr val="006600"/>
                </a:solidFill>
                <a:latin typeface="+mj-lt"/>
              </a:rPr>
              <a:t> </a:t>
            </a:r>
            <a:r>
              <a:rPr lang="en-US" sz="3900" spc="-113" dirty="0" err="1">
                <a:solidFill>
                  <a:srgbClr val="006600"/>
                </a:solidFill>
                <a:latin typeface="+mj-lt"/>
              </a:rPr>
              <a:t>Chúa</a:t>
            </a:r>
            <a:r>
              <a:rPr lang="en-US" sz="3900" spc="-113" dirty="0">
                <a:solidFill>
                  <a:srgbClr val="006600"/>
                </a:solidFill>
                <a:latin typeface="+mj-lt"/>
              </a:rPr>
              <a:t> </a:t>
            </a:r>
            <a:r>
              <a:rPr lang="en-US" sz="3900" spc="-113" dirty="0" err="1">
                <a:solidFill>
                  <a:srgbClr val="006600"/>
                </a:solidFill>
                <a:latin typeface="+mj-lt"/>
              </a:rPr>
              <a:t>viếng</a:t>
            </a:r>
            <a:r>
              <a:rPr lang="en-US" sz="3900" spc="-113" dirty="0">
                <a:solidFill>
                  <a:srgbClr val="006600"/>
                </a:solidFill>
                <a:latin typeface="+mj-lt"/>
              </a:rPr>
              <a:t> </a:t>
            </a:r>
            <a:r>
              <a:rPr lang="en-US" sz="3900" spc="-113" dirty="0" err="1">
                <a:solidFill>
                  <a:srgbClr val="006600"/>
                </a:solidFill>
                <a:latin typeface="+mj-lt"/>
              </a:rPr>
              <a:t>thăm</a:t>
            </a:r>
            <a:r>
              <a:rPr lang="en-US" sz="3900" spc="-113" dirty="0">
                <a:solidFill>
                  <a:srgbClr val="006600"/>
                </a:solidFill>
                <a:latin typeface="+mj-lt"/>
              </a:rPr>
              <a:t>. </a:t>
            </a:r>
            <a:r>
              <a:rPr lang="en-US" sz="3900" spc="-113" dirty="0" err="1">
                <a:solidFill>
                  <a:srgbClr val="006600"/>
                </a:solidFill>
                <a:latin typeface="+mj-lt"/>
              </a:rPr>
              <a:t>Hãy</a:t>
            </a:r>
            <a:r>
              <a:rPr lang="en-US" sz="3900" spc="-113" dirty="0">
                <a:solidFill>
                  <a:srgbClr val="006600"/>
                </a:solidFill>
                <a:latin typeface="+mj-lt"/>
              </a:rPr>
              <a:t> </a:t>
            </a:r>
            <a:r>
              <a:rPr lang="en-US" sz="3900" spc="-113" dirty="0" err="1">
                <a:solidFill>
                  <a:srgbClr val="006600"/>
                </a:solidFill>
                <a:latin typeface="+mj-lt"/>
              </a:rPr>
              <a:t>đến</a:t>
            </a:r>
            <a:r>
              <a:rPr lang="en-US" sz="3900" spc="-113" dirty="0">
                <a:solidFill>
                  <a:srgbClr val="006600"/>
                </a:solidFill>
                <a:latin typeface="+mj-lt"/>
              </a:rPr>
              <a:t> </a:t>
            </a:r>
            <a:r>
              <a:rPr lang="en-US" sz="3900" spc="-113" dirty="0" err="1">
                <a:solidFill>
                  <a:srgbClr val="006600"/>
                </a:solidFill>
                <a:latin typeface="+mj-lt"/>
              </a:rPr>
              <a:t>dự</a:t>
            </a:r>
            <a:r>
              <a:rPr lang="en-US" sz="3900" spc="-113" dirty="0">
                <a:solidFill>
                  <a:srgbClr val="006600"/>
                </a:solidFill>
                <a:latin typeface="+mj-lt"/>
              </a:rPr>
              <a:t> </a:t>
            </a:r>
            <a:r>
              <a:rPr lang="en-US" sz="3900" spc="-113" dirty="0" err="1">
                <a:solidFill>
                  <a:srgbClr val="006600"/>
                </a:solidFill>
                <a:latin typeface="+mj-lt"/>
              </a:rPr>
              <a:t>bàn</a:t>
            </a:r>
            <a:r>
              <a:rPr lang="en-US" sz="3900" spc="-113" dirty="0">
                <a:solidFill>
                  <a:srgbClr val="006600"/>
                </a:solidFill>
                <a:latin typeface="+mj-lt"/>
              </a:rPr>
              <a:t> </a:t>
            </a:r>
            <a:r>
              <a:rPr lang="en-US" sz="3900" spc="-113" dirty="0" err="1">
                <a:solidFill>
                  <a:srgbClr val="006600"/>
                </a:solidFill>
                <a:latin typeface="+mj-lt"/>
              </a:rPr>
              <a:t>tiệc</a:t>
            </a:r>
            <a:r>
              <a:rPr lang="en-US" sz="3900" spc="-113" dirty="0">
                <a:solidFill>
                  <a:srgbClr val="006600"/>
                </a:solidFill>
                <a:latin typeface="+mj-lt"/>
              </a:rPr>
              <a:t> </a:t>
            </a:r>
            <a:r>
              <a:rPr lang="en-US" sz="3900" spc="-113" dirty="0" err="1">
                <a:solidFill>
                  <a:srgbClr val="006600"/>
                </a:solidFill>
                <a:latin typeface="+mj-lt"/>
              </a:rPr>
              <a:t>Thánh</a:t>
            </a:r>
            <a:r>
              <a:rPr lang="en-US" sz="3900" spc="-113" dirty="0">
                <a:solidFill>
                  <a:srgbClr val="006600"/>
                </a:solidFill>
                <a:latin typeface="+mj-lt"/>
              </a:rPr>
              <a:t> </a:t>
            </a:r>
            <a:r>
              <a:rPr lang="en-US" sz="3900" spc="-113" dirty="0" err="1">
                <a:solidFill>
                  <a:srgbClr val="006600"/>
                </a:solidFill>
                <a:latin typeface="+mj-lt"/>
              </a:rPr>
              <a:t>Thể</a:t>
            </a:r>
            <a:r>
              <a:rPr lang="en-US" sz="3900" spc="-113" dirty="0">
                <a:solidFill>
                  <a:srgbClr val="006600"/>
                </a:solidFill>
                <a:latin typeface="+mj-lt"/>
              </a:rPr>
              <a:t>.</a:t>
            </a:r>
            <a:r>
              <a:rPr lang="vi-VN" sz="3900" spc="-113" dirty="0">
                <a:solidFill>
                  <a:srgbClr val="006600"/>
                </a:solidFill>
                <a:latin typeface="+mj-lt"/>
              </a:rPr>
              <a:t> Này người ơi</a:t>
            </a:r>
            <a:r>
              <a:rPr lang="en-US" sz="3900" spc="-113" dirty="0">
                <a:solidFill>
                  <a:srgbClr val="006600"/>
                </a:solidFill>
                <a:latin typeface="+mj-lt"/>
              </a:rPr>
              <a:t> </a:t>
            </a:r>
            <a:r>
              <a:rPr lang="vi-VN" sz="3900" spc="-113" dirty="0">
                <a:solidFill>
                  <a:srgbClr val="006600"/>
                </a:solidFill>
                <a:latin typeface="+mj-lt"/>
              </a:rPr>
              <a:t>! Con tim khao khát Chúa viếng thăm. Hãy đến đón nhận Mình Máu Thánh dưỡng nuôi hồn ta.</a:t>
            </a:r>
            <a:r>
              <a:rPr lang="en-US" sz="3900" spc="-113" dirty="0">
                <a:solidFill>
                  <a:srgbClr val="006600"/>
                </a:solidFill>
                <a:latin typeface="+mj-lt"/>
              </a:rPr>
              <a:t> </a:t>
            </a:r>
            <a:endParaRPr lang="vi-VN" sz="3900" spc="-113" dirty="0">
              <a:solidFill>
                <a:srgbClr val="006600"/>
              </a:solidFill>
              <a:latin typeface="+mj-lt"/>
            </a:endParaRPr>
          </a:p>
        </p:txBody>
      </p:sp>
    </p:spTree>
    <p:extLst>
      <p:ext uri="{BB962C8B-B14F-4D97-AF65-F5344CB8AC3E}">
        <p14:creationId xmlns:p14="http://schemas.microsoft.com/office/powerpoint/2010/main" val="1260167975"/>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en-US" sz="3900" u="sng" spc="-225" dirty="0">
                <a:solidFill>
                  <a:srgbClr val="FF0000"/>
                </a:solidFill>
                <a:latin typeface="+mj-lt"/>
              </a:rPr>
              <a:t>Tk3:</a:t>
            </a:r>
            <a:r>
              <a:rPr lang="en-US" sz="3900" spc="-225" dirty="0">
                <a:solidFill>
                  <a:srgbClr val="002060"/>
                </a:solidFill>
                <a:latin typeface="+mj-lt"/>
              </a:rPr>
              <a:t> </a:t>
            </a:r>
            <a:r>
              <a:rPr lang="en-US" sz="3900" spc="-225" dirty="0" err="1">
                <a:solidFill>
                  <a:srgbClr val="006600"/>
                </a:solidFill>
                <a:latin typeface="+mj-lt"/>
              </a:rPr>
              <a:t>Xin</a:t>
            </a:r>
            <a:r>
              <a:rPr lang="en-US" sz="3900" spc="-225" dirty="0">
                <a:solidFill>
                  <a:srgbClr val="006600"/>
                </a:solidFill>
                <a:latin typeface="+mj-lt"/>
              </a:rPr>
              <a:t> </a:t>
            </a:r>
            <a:r>
              <a:rPr lang="en-US" sz="3900" spc="-225" dirty="0" err="1">
                <a:solidFill>
                  <a:srgbClr val="006600"/>
                </a:solidFill>
                <a:latin typeface="+mj-lt"/>
              </a:rPr>
              <a:t>cho</a:t>
            </a:r>
            <a:r>
              <a:rPr lang="en-US" sz="3900" spc="-225" dirty="0">
                <a:solidFill>
                  <a:srgbClr val="006600"/>
                </a:solidFill>
                <a:latin typeface="+mj-lt"/>
              </a:rPr>
              <a:t> </a:t>
            </a:r>
            <a:r>
              <a:rPr lang="en-US" sz="3900" spc="-225" dirty="0" err="1">
                <a:solidFill>
                  <a:srgbClr val="006600"/>
                </a:solidFill>
                <a:latin typeface="+mj-lt"/>
              </a:rPr>
              <a:t>chúng</a:t>
            </a:r>
            <a:r>
              <a:rPr lang="en-US" sz="3900" spc="-225" dirty="0">
                <a:solidFill>
                  <a:srgbClr val="006600"/>
                </a:solidFill>
                <a:latin typeface="+mj-lt"/>
              </a:rPr>
              <a:t> con </a:t>
            </a:r>
            <a:r>
              <a:rPr lang="en-US" sz="3900" spc="-113" dirty="0" err="1">
                <a:solidFill>
                  <a:srgbClr val="006600"/>
                </a:solidFill>
                <a:latin typeface="+mj-lt"/>
              </a:rPr>
              <a:t>hết</a:t>
            </a:r>
            <a:r>
              <a:rPr lang="en-US" sz="3900" spc="-113" dirty="0">
                <a:solidFill>
                  <a:srgbClr val="006600"/>
                </a:solidFill>
                <a:latin typeface="+mj-lt"/>
              </a:rPr>
              <a:t> </a:t>
            </a:r>
            <a:r>
              <a:rPr lang="en-US" sz="3900" spc="-113" dirty="0" err="1">
                <a:solidFill>
                  <a:srgbClr val="006600"/>
                </a:solidFill>
                <a:latin typeface="+mj-lt"/>
              </a:rPr>
              <a:t>lòng</a:t>
            </a:r>
            <a:r>
              <a:rPr lang="en-US" sz="3900" spc="-113" dirty="0">
                <a:solidFill>
                  <a:srgbClr val="006600"/>
                </a:solidFill>
                <a:latin typeface="+mj-lt"/>
              </a:rPr>
              <a:t> </a:t>
            </a:r>
            <a:r>
              <a:rPr lang="en-US" sz="3900" spc="-113" dirty="0" err="1">
                <a:solidFill>
                  <a:srgbClr val="006600"/>
                </a:solidFill>
                <a:latin typeface="+mj-lt"/>
              </a:rPr>
              <a:t>phụng</a:t>
            </a:r>
            <a:r>
              <a:rPr lang="en-US" sz="3900" spc="-113" dirty="0">
                <a:solidFill>
                  <a:srgbClr val="006600"/>
                </a:solidFill>
                <a:latin typeface="+mj-lt"/>
              </a:rPr>
              <a:t> </a:t>
            </a:r>
            <a:r>
              <a:rPr lang="en-US" sz="3900" spc="-113" dirty="0" err="1">
                <a:solidFill>
                  <a:srgbClr val="006600"/>
                </a:solidFill>
                <a:latin typeface="+mj-lt"/>
              </a:rPr>
              <a:t>thờ</a:t>
            </a:r>
            <a:r>
              <a:rPr lang="en-US" sz="3900" spc="-113" dirty="0">
                <a:solidFill>
                  <a:srgbClr val="006600"/>
                </a:solidFill>
                <a:latin typeface="+mj-lt"/>
              </a:rPr>
              <a:t> </a:t>
            </a:r>
            <a:r>
              <a:rPr lang="en-US" sz="3900" spc="-113" dirty="0" err="1">
                <a:solidFill>
                  <a:srgbClr val="006600"/>
                </a:solidFill>
                <a:latin typeface="+mj-lt"/>
              </a:rPr>
              <a:t>một</a:t>
            </a:r>
            <a:r>
              <a:rPr lang="en-US" sz="3900" spc="-113" dirty="0">
                <a:solidFill>
                  <a:srgbClr val="006600"/>
                </a:solidFill>
                <a:latin typeface="+mj-lt"/>
              </a:rPr>
              <a:t> </a:t>
            </a:r>
            <a:r>
              <a:rPr lang="en-US" sz="3900" spc="-113" dirty="0" err="1">
                <a:solidFill>
                  <a:srgbClr val="006600"/>
                </a:solidFill>
                <a:latin typeface="+mj-lt"/>
              </a:rPr>
              <a:t>Chúa</a:t>
            </a:r>
            <a:r>
              <a:rPr lang="en-US" sz="3900" spc="-113" dirty="0">
                <a:solidFill>
                  <a:srgbClr val="006600"/>
                </a:solidFill>
                <a:latin typeface="+mj-lt"/>
              </a:rPr>
              <a:t>. </a:t>
            </a:r>
            <a:r>
              <a:rPr lang="en-US" sz="3900" spc="-113" dirty="0" err="1">
                <a:solidFill>
                  <a:srgbClr val="006600"/>
                </a:solidFill>
                <a:latin typeface="+mj-lt"/>
              </a:rPr>
              <a:t>Luôn</a:t>
            </a:r>
            <a:r>
              <a:rPr lang="en-US" sz="3900" spc="-113" dirty="0">
                <a:solidFill>
                  <a:srgbClr val="006600"/>
                </a:solidFill>
                <a:latin typeface="+mj-lt"/>
              </a:rPr>
              <a:t> </a:t>
            </a:r>
            <a:r>
              <a:rPr lang="en-US" sz="3900" spc="-113" dirty="0" err="1">
                <a:solidFill>
                  <a:srgbClr val="006600"/>
                </a:solidFill>
                <a:latin typeface="+mj-lt"/>
              </a:rPr>
              <a:t>biết</a:t>
            </a:r>
            <a:r>
              <a:rPr lang="en-US" sz="3900" spc="-113" dirty="0">
                <a:solidFill>
                  <a:srgbClr val="006600"/>
                </a:solidFill>
                <a:latin typeface="+mj-lt"/>
              </a:rPr>
              <a:t> </a:t>
            </a:r>
            <a:r>
              <a:rPr lang="en-US" sz="3900" dirty="0" err="1">
                <a:solidFill>
                  <a:srgbClr val="006600"/>
                </a:solidFill>
                <a:latin typeface="+mj-lt"/>
              </a:rPr>
              <a:t>hy</a:t>
            </a:r>
            <a:r>
              <a:rPr lang="en-US" sz="3900" dirty="0">
                <a:solidFill>
                  <a:srgbClr val="006600"/>
                </a:solidFill>
                <a:latin typeface="+mj-lt"/>
              </a:rPr>
              <a:t> </a:t>
            </a:r>
            <a:r>
              <a:rPr lang="en-US" sz="3900" dirty="0" err="1">
                <a:solidFill>
                  <a:srgbClr val="006600"/>
                </a:solidFill>
                <a:latin typeface="+mj-lt"/>
              </a:rPr>
              <a:t>sinh</a:t>
            </a:r>
            <a:r>
              <a:rPr lang="en-US" sz="3900" dirty="0">
                <a:solidFill>
                  <a:srgbClr val="006600"/>
                </a:solidFill>
                <a:latin typeface="+mj-lt"/>
              </a:rPr>
              <a:t> </a:t>
            </a:r>
            <a:r>
              <a:rPr lang="en-US" sz="3900" dirty="0" err="1">
                <a:solidFill>
                  <a:srgbClr val="006600"/>
                </a:solidFill>
                <a:latin typeface="+mj-lt"/>
              </a:rPr>
              <a:t>dâng</a:t>
            </a:r>
            <a:r>
              <a:rPr lang="en-US" sz="3900" dirty="0">
                <a:solidFill>
                  <a:srgbClr val="006600"/>
                </a:solidFill>
                <a:latin typeface="+mj-lt"/>
              </a:rPr>
              <a:t> </a:t>
            </a:r>
            <a:r>
              <a:rPr lang="en-US" sz="3900" dirty="0" err="1">
                <a:solidFill>
                  <a:srgbClr val="006600"/>
                </a:solidFill>
                <a:latin typeface="+mj-lt"/>
              </a:rPr>
              <a:t>hiến</a:t>
            </a:r>
            <a:r>
              <a:rPr lang="en-US" sz="3900" dirty="0">
                <a:solidFill>
                  <a:srgbClr val="006600"/>
                </a:solidFill>
                <a:latin typeface="+mj-lt"/>
              </a:rPr>
              <a:t> </a:t>
            </a:r>
            <a:r>
              <a:rPr lang="en-US" sz="3900" dirty="0" err="1">
                <a:solidFill>
                  <a:srgbClr val="006600"/>
                </a:solidFill>
                <a:latin typeface="+mj-lt"/>
              </a:rPr>
              <a:t>chính</a:t>
            </a:r>
            <a:r>
              <a:rPr lang="en-US" sz="3900" dirty="0">
                <a:solidFill>
                  <a:srgbClr val="006600"/>
                </a:solidFill>
                <a:latin typeface="+mj-lt"/>
              </a:rPr>
              <a:t> </a:t>
            </a:r>
            <a:r>
              <a:rPr lang="en-US" sz="3900" dirty="0" err="1">
                <a:solidFill>
                  <a:srgbClr val="006600"/>
                </a:solidFill>
                <a:latin typeface="+mj-lt"/>
              </a:rPr>
              <a:t>là</a:t>
            </a:r>
            <a:r>
              <a:rPr lang="en-US" sz="3900" dirty="0">
                <a:solidFill>
                  <a:srgbClr val="006600"/>
                </a:solidFill>
                <a:latin typeface="+mj-lt"/>
              </a:rPr>
              <a:t> </a:t>
            </a:r>
            <a:r>
              <a:rPr lang="en-US" sz="3900" dirty="0" err="1">
                <a:solidFill>
                  <a:srgbClr val="006600"/>
                </a:solidFill>
                <a:latin typeface="+mj-lt"/>
              </a:rPr>
              <a:t>lẽ</a:t>
            </a:r>
            <a:r>
              <a:rPr lang="en-US" sz="3900" dirty="0">
                <a:solidFill>
                  <a:srgbClr val="006600"/>
                </a:solidFill>
                <a:latin typeface="+mj-lt"/>
              </a:rPr>
              <a:t> </a:t>
            </a:r>
            <a:r>
              <a:rPr lang="en-US" sz="3900" dirty="0" err="1">
                <a:solidFill>
                  <a:srgbClr val="006600"/>
                </a:solidFill>
                <a:latin typeface="+mj-lt"/>
              </a:rPr>
              <a:t>sống</a:t>
            </a:r>
            <a:r>
              <a:rPr lang="en-US" sz="3900" dirty="0">
                <a:solidFill>
                  <a:srgbClr val="006600"/>
                </a:solidFill>
                <a:latin typeface="+mj-lt"/>
              </a:rPr>
              <a:t>. </a:t>
            </a:r>
            <a:r>
              <a:rPr lang="vi-VN" sz="3900" dirty="0">
                <a:solidFill>
                  <a:srgbClr val="006600"/>
                </a:solidFill>
                <a:latin typeface="+mj-lt"/>
              </a:rPr>
              <a:t>Niềm vui đón nhận yêu thương Chúa ban hồng</a:t>
            </a:r>
            <a:r>
              <a:rPr lang="en-US" sz="3900" dirty="0">
                <a:solidFill>
                  <a:srgbClr val="006600"/>
                </a:solidFill>
                <a:latin typeface="+mj-lt"/>
              </a:rPr>
              <a:t> </a:t>
            </a:r>
            <a:r>
              <a:rPr lang="vi-VN" sz="3900" dirty="0">
                <a:solidFill>
                  <a:srgbClr val="006600"/>
                </a:solidFill>
                <a:latin typeface="+mj-lt"/>
              </a:rPr>
              <a:t>ân. Nguyện xin suốt đời cảm tạ Chúa bao từ nhân.</a:t>
            </a:r>
          </a:p>
        </p:txBody>
      </p:sp>
    </p:spTree>
    <p:extLst>
      <p:ext uri="{BB962C8B-B14F-4D97-AF65-F5344CB8AC3E}">
        <p14:creationId xmlns:p14="http://schemas.microsoft.com/office/powerpoint/2010/main" val="537380748"/>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8"/>
            <a:ext cx="6858000" cy="3873029"/>
          </a:xfrm>
        </p:spPr>
        <p:txBody>
          <a:bodyPr anchor="ctr" anchorCtr="0"/>
          <a:lstStyle/>
          <a:p>
            <a:pPr algn="just"/>
            <a:r>
              <a:rPr lang="en-US" sz="3600" u="sng" dirty="0" err="1">
                <a:solidFill>
                  <a:srgbClr val="C00000"/>
                </a:solidFill>
              </a:rPr>
              <a:t>Đk</a:t>
            </a:r>
            <a:r>
              <a:rPr lang="en-US" sz="3600" u="sng" dirty="0">
                <a:solidFill>
                  <a:srgbClr val="C00000"/>
                </a:solidFill>
              </a:rPr>
              <a:t>:</a:t>
            </a:r>
            <a:r>
              <a:rPr lang="en-US" sz="3600" dirty="0">
                <a:solidFill>
                  <a:srgbClr val="0B297F"/>
                </a:solidFill>
              </a:rPr>
              <a:t> </a:t>
            </a:r>
            <a:r>
              <a:rPr lang="en-US" sz="3600" dirty="0" err="1">
                <a:solidFill>
                  <a:srgbClr val="006600"/>
                </a:solidFill>
              </a:rPr>
              <a:t>Này</a:t>
            </a:r>
            <a:r>
              <a:rPr lang="en-US" sz="3600" dirty="0">
                <a:solidFill>
                  <a:srgbClr val="006600"/>
                </a:solidFill>
              </a:rPr>
              <a:t> </a:t>
            </a:r>
            <a:r>
              <a:rPr lang="en-US" sz="3600" dirty="0" err="1">
                <a:solidFill>
                  <a:srgbClr val="006600"/>
                </a:solidFill>
              </a:rPr>
              <a:t>người</a:t>
            </a:r>
            <a:r>
              <a:rPr lang="en-US" sz="3600" dirty="0">
                <a:solidFill>
                  <a:srgbClr val="006600"/>
                </a:solidFill>
              </a:rPr>
              <a:t> </a:t>
            </a:r>
            <a:r>
              <a:rPr lang="en-US" sz="3600" dirty="0" err="1">
                <a:solidFill>
                  <a:srgbClr val="006600"/>
                </a:solidFill>
              </a:rPr>
              <a:t>ơi</a:t>
            </a:r>
            <a:r>
              <a:rPr lang="en-US" sz="3600" dirty="0">
                <a:solidFill>
                  <a:srgbClr val="006600"/>
                </a:solidFill>
              </a:rPr>
              <a:t> ! Con </a:t>
            </a:r>
            <a:r>
              <a:rPr lang="en-US" sz="3600" dirty="0" err="1">
                <a:solidFill>
                  <a:srgbClr val="006600"/>
                </a:solidFill>
              </a:rPr>
              <a:t>tim</a:t>
            </a:r>
            <a:r>
              <a:rPr lang="en-US" sz="3600" dirty="0">
                <a:solidFill>
                  <a:srgbClr val="006600"/>
                </a:solidFill>
              </a:rPr>
              <a:t> </a:t>
            </a:r>
            <a:r>
              <a:rPr lang="en-US" sz="3600" dirty="0" err="1">
                <a:solidFill>
                  <a:srgbClr val="006600"/>
                </a:solidFill>
              </a:rPr>
              <a:t>khao</a:t>
            </a:r>
            <a:r>
              <a:rPr lang="en-US" sz="3600" dirty="0">
                <a:solidFill>
                  <a:srgbClr val="006600"/>
                </a:solidFill>
              </a:rPr>
              <a:t> </a:t>
            </a:r>
            <a:r>
              <a:rPr lang="en-US" sz="3600" dirty="0" err="1">
                <a:solidFill>
                  <a:srgbClr val="006600"/>
                </a:solidFill>
              </a:rPr>
              <a:t>khát</a:t>
            </a:r>
            <a:r>
              <a:rPr lang="en-US" sz="3600" dirty="0">
                <a:solidFill>
                  <a:srgbClr val="006600"/>
                </a:solidFill>
              </a:rPr>
              <a:t> </a:t>
            </a:r>
            <a:r>
              <a:rPr lang="en-US" sz="3600" dirty="0" err="1">
                <a:solidFill>
                  <a:srgbClr val="006600"/>
                </a:solidFill>
              </a:rPr>
              <a:t>Chúa</a:t>
            </a:r>
            <a:r>
              <a:rPr lang="en-US" sz="3600" dirty="0">
                <a:solidFill>
                  <a:srgbClr val="006600"/>
                </a:solidFill>
              </a:rPr>
              <a:t> </a:t>
            </a:r>
            <a:r>
              <a:rPr lang="en-US" sz="3600" dirty="0" err="1">
                <a:solidFill>
                  <a:srgbClr val="006600"/>
                </a:solidFill>
              </a:rPr>
              <a:t>viếng</a:t>
            </a:r>
            <a:r>
              <a:rPr lang="en-US" sz="3600" dirty="0">
                <a:solidFill>
                  <a:srgbClr val="006600"/>
                </a:solidFill>
              </a:rPr>
              <a:t> </a:t>
            </a:r>
            <a:r>
              <a:rPr lang="en-US" sz="3600" dirty="0" err="1">
                <a:solidFill>
                  <a:srgbClr val="006600"/>
                </a:solidFill>
              </a:rPr>
              <a:t>thăm</a:t>
            </a:r>
            <a:r>
              <a:rPr lang="en-US" sz="3600" dirty="0">
                <a:solidFill>
                  <a:srgbClr val="006600"/>
                </a:solidFill>
              </a:rPr>
              <a:t>. </a:t>
            </a:r>
            <a:r>
              <a:rPr lang="en-US" sz="3600" dirty="0" err="1">
                <a:solidFill>
                  <a:srgbClr val="006600"/>
                </a:solidFill>
              </a:rPr>
              <a:t>Hãy</a:t>
            </a:r>
            <a:r>
              <a:rPr lang="en-US" sz="3600" dirty="0">
                <a:solidFill>
                  <a:srgbClr val="006600"/>
                </a:solidFill>
              </a:rPr>
              <a:t> </a:t>
            </a:r>
            <a:r>
              <a:rPr lang="en-US" sz="3600" dirty="0" err="1">
                <a:solidFill>
                  <a:srgbClr val="006600"/>
                </a:solidFill>
              </a:rPr>
              <a:t>đến</a:t>
            </a:r>
            <a:r>
              <a:rPr lang="en-US" sz="3600" dirty="0">
                <a:solidFill>
                  <a:srgbClr val="006600"/>
                </a:solidFill>
              </a:rPr>
              <a:t> </a:t>
            </a:r>
            <a:r>
              <a:rPr lang="en-US" sz="3600" dirty="0" err="1">
                <a:solidFill>
                  <a:srgbClr val="006600"/>
                </a:solidFill>
              </a:rPr>
              <a:t>dự</a:t>
            </a:r>
            <a:r>
              <a:rPr lang="en-US" sz="3600" dirty="0">
                <a:solidFill>
                  <a:srgbClr val="006600"/>
                </a:solidFill>
              </a:rPr>
              <a:t> </a:t>
            </a:r>
            <a:r>
              <a:rPr lang="en-US" sz="3600" dirty="0" err="1">
                <a:solidFill>
                  <a:srgbClr val="006600"/>
                </a:solidFill>
              </a:rPr>
              <a:t>bàn</a:t>
            </a:r>
            <a:r>
              <a:rPr lang="en-US" sz="3600" dirty="0">
                <a:solidFill>
                  <a:srgbClr val="006600"/>
                </a:solidFill>
              </a:rPr>
              <a:t> </a:t>
            </a:r>
            <a:r>
              <a:rPr lang="en-US" sz="3600" dirty="0" err="1">
                <a:solidFill>
                  <a:srgbClr val="006600"/>
                </a:solidFill>
              </a:rPr>
              <a:t>tiệc</a:t>
            </a:r>
            <a:r>
              <a:rPr lang="en-US" sz="3600" dirty="0">
                <a:solidFill>
                  <a:srgbClr val="006600"/>
                </a:solidFill>
              </a:rPr>
              <a:t> </a:t>
            </a:r>
            <a:r>
              <a:rPr lang="en-US" sz="3600" dirty="0" err="1">
                <a:solidFill>
                  <a:srgbClr val="006600"/>
                </a:solidFill>
              </a:rPr>
              <a:t>Thánh</a:t>
            </a:r>
            <a:r>
              <a:rPr lang="en-US" sz="3600" dirty="0">
                <a:solidFill>
                  <a:srgbClr val="006600"/>
                </a:solidFill>
              </a:rPr>
              <a:t> </a:t>
            </a:r>
            <a:r>
              <a:rPr lang="en-US" sz="3600" dirty="0" err="1">
                <a:solidFill>
                  <a:srgbClr val="006600"/>
                </a:solidFill>
              </a:rPr>
              <a:t>Thể</a:t>
            </a:r>
            <a:r>
              <a:rPr lang="en-US" sz="3600" dirty="0">
                <a:solidFill>
                  <a:srgbClr val="006600"/>
                </a:solidFill>
              </a:rPr>
              <a:t>.</a:t>
            </a:r>
            <a:r>
              <a:rPr lang="vi-VN" sz="3600" dirty="0">
                <a:solidFill>
                  <a:srgbClr val="006600"/>
                </a:solidFill>
              </a:rPr>
              <a:t> Này người ơi</a:t>
            </a:r>
            <a:r>
              <a:rPr lang="en-US" sz="3600" dirty="0">
                <a:solidFill>
                  <a:srgbClr val="006600"/>
                </a:solidFill>
              </a:rPr>
              <a:t> </a:t>
            </a:r>
            <a:r>
              <a:rPr lang="vi-VN" sz="3600" dirty="0">
                <a:solidFill>
                  <a:srgbClr val="006600"/>
                </a:solidFill>
              </a:rPr>
              <a:t>! Con tim khao khát Chúa viếng thăm. Hãy đến đón nhận Mình Máu Thánh dưỡng nuôi hồn ta.</a:t>
            </a:r>
            <a:r>
              <a:rPr lang="en-US" sz="3600" dirty="0">
                <a:solidFill>
                  <a:srgbClr val="006600"/>
                </a:solidFill>
              </a:rPr>
              <a:t> </a:t>
            </a:r>
            <a:endParaRPr lang="vi-VN" sz="3600" dirty="0">
              <a:solidFill>
                <a:srgbClr val="006600"/>
              </a:solidFill>
            </a:endParaRPr>
          </a:p>
        </p:txBody>
      </p:sp>
    </p:spTree>
    <p:extLst>
      <p:ext uri="{BB962C8B-B14F-4D97-AF65-F5344CB8AC3E}">
        <p14:creationId xmlns:p14="http://schemas.microsoft.com/office/powerpoint/2010/main" val="1032407824"/>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3423050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1206992"/>
            <a:ext cx="6947994" cy="2862322"/>
          </a:xfrm>
          <a:prstGeom prst="rect">
            <a:avLst/>
          </a:prstGeom>
          <a:noFill/>
        </p:spPr>
        <p:txBody>
          <a:bodyPr wrap="squar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6600" dirty="0" err="1">
                <a:ln w="11430"/>
                <a:solidFill>
                  <a:srgbClr val="FF0000"/>
                </a:solidFill>
                <a:cs typeface="Arial" panose="020B0604020202020204" pitchFamily="34" charset="0"/>
              </a:rPr>
              <a:t>Ca</a:t>
            </a:r>
            <a:r>
              <a:rPr lang="en-US" sz="6600" dirty="0">
                <a:ln w="11430"/>
                <a:solidFill>
                  <a:srgbClr val="FF0000"/>
                </a:solidFill>
                <a:cs typeface="Arial" panose="020B0604020202020204" pitchFamily="34" charset="0"/>
              </a:rPr>
              <a:t> </a:t>
            </a:r>
            <a:r>
              <a:rPr lang="en-US" sz="6600" dirty="0" err="1">
                <a:ln w="11430"/>
                <a:solidFill>
                  <a:srgbClr val="FF0000"/>
                </a:solidFill>
                <a:cs typeface="Arial" panose="020B0604020202020204" pitchFamily="34" charset="0"/>
              </a:rPr>
              <a:t>Kết</a:t>
            </a:r>
            <a:r>
              <a:rPr lang="en-US" sz="6600" dirty="0">
                <a:ln w="11430"/>
                <a:solidFill>
                  <a:srgbClr val="FF0000"/>
                </a:solidFill>
                <a:cs typeface="Arial" panose="020B0604020202020204" pitchFamily="34" charset="0"/>
              </a:rPr>
              <a:t> </a:t>
            </a:r>
            <a:r>
              <a:rPr lang="en-US" sz="6600" dirty="0" err="1">
                <a:ln w="11430"/>
                <a:solidFill>
                  <a:srgbClr val="FF0000"/>
                </a:solidFill>
                <a:cs typeface="Arial" panose="020B0604020202020204" pitchFamily="34" charset="0"/>
              </a:rPr>
              <a:t>Lễ</a:t>
            </a:r>
            <a:endParaRPr lang="en-US" sz="6600" dirty="0">
              <a:ln w="11430"/>
              <a:solidFill>
                <a:srgbClr val="FF0000"/>
              </a:solidFill>
              <a:cs typeface="Arial" panose="020B0604020202020204" pitchFamily="34" charset="0"/>
            </a:endParaRPr>
          </a:p>
          <a:p>
            <a:pPr algn="ctr" fontAlgn="base">
              <a:spcBef>
                <a:spcPct val="0"/>
              </a:spcBef>
              <a:spcAft>
                <a:spcPct val="0"/>
              </a:spcAft>
            </a:pPr>
            <a:r>
              <a:rPr lang="en-US" sz="6600" dirty="0" err="1">
                <a:ln w="11430"/>
                <a:solidFill>
                  <a:srgbClr val="FF0000"/>
                </a:solidFill>
                <a:cs typeface="Arial" panose="020B0604020202020204" pitchFamily="34" charset="0"/>
              </a:rPr>
              <a:t>Trong</a:t>
            </a:r>
            <a:r>
              <a:rPr lang="en-US" sz="6600" dirty="0">
                <a:ln w="11430"/>
                <a:solidFill>
                  <a:srgbClr val="FF0000"/>
                </a:solidFill>
                <a:cs typeface="Arial" panose="020B0604020202020204" pitchFamily="34" charset="0"/>
              </a:rPr>
              <a:t> An </a:t>
            </a:r>
            <a:r>
              <a:rPr lang="en-US" sz="6600" dirty="0" err="1">
                <a:ln w="11430"/>
                <a:solidFill>
                  <a:srgbClr val="FF0000"/>
                </a:solidFill>
                <a:cs typeface="Arial" panose="020B0604020202020204" pitchFamily="34" charset="0"/>
              </a:rPr>
              <a:t>Bình</a:t>
            </a:r>
            <a:endParaRPr lang="en-US" sz="6600" dirty="0">
              <a:ln w="11430"/>
              <a:solidFill>
                <a:srgbClr val="FF0000"/>
              </a:solidFill>
              <a:cs typeface="Arial" panose="020B0604020202020204" pitchFamily="34" charset="0"/>
            </a:endParaRPr>
          </a:p>
          <a:p>
            <a:pPr algn="ctr" fontAlgn="base">
              <a:spcBef>
                <a:spcPct val="0"/>
              </a:spcBef>
              <a:spcAft>
                <a:spcPct val="0"/>
              </a:spcAft>
            </a:pPr>
            <a:r>
              <a:rPr lang="en-US" sz="4950" i="1" dirty="0">
                <a:ln w="11430"/>
                <a:solidFill>
                  <a:srgbClr val="0B297F"/>
                </a:solidFill>
                <a:cs typeface="Arial" panose="020B0604020202020204" pitchFamily="34" charset="0"/>
              </a:rPr>
              <a:t>Lm </a:t>
            </a:r>
            <a:r>
              <a:rPr lang="en-US" sz="4950" i="1" dirty="0" err="1">
                <a:ln w="11430"/>
                <a:solidFill>
                  <a:srgbClr val="0B297F"/>
                </a:solidFill>
                <a:cs typeface="Arial" panose="020B0604020202020204" pitchFamily="34" charset="0"/>
              </a:rPr>
              <a:t>Nguyễn</a:t>
            </a:r>
            <a:r>
              <a:rPr lang="en-US" sz="4950" i="1" dirty="0">
                <a:ln w="11430"/>
                <a:solidFill>
                  <a:srgbClr val="0B297F"/>
                </a:solidFill>
                <a:cs typeface="Arial" panose="020B0604020202020204" pitchFamily="34" charset="0"/>
              </a:rPr>
              <a:t> </a:t>
            </a:r>
            <a:r>
              <a:rPr lang="en-US" sz="4950" i="1" dirty="0" err="1">
                <a:ln w="11430"/>
                <a:solidFill>
                  <a:srgbClr val="0B297F"/>
                </a:solidFill>
                <a:cs typeface="Arial" panose="020B0604020202020204" pitchFamily="34" charset="0"/>
              </a:rPr>
              <a:t>Duy</a:t>
            </a:r>
            <a:endParaRPr lang="en-US" sz="3600" i="1" dirty="0">
              <a:ln w="11430"/>
              <a:solidFill>
                <a:srgbClr val="0B297F"/>
              </a:solidFill>
              <a:cs typeface="Arial" panose="020B0604020202020204" pitchFamily="34" charset="0"/>
            </a:endParaRPr>
          </a:p>
        </p:txBody>
      </p:sp>
    </p:spTree>
    <p:extLst>
      <p:ext uri="{BB962C8B-B14F-4D97-AF65-F5344CB8AC3E}">
        <p14:creationId xmlns:p14="http://schemas.microsoft.com/office/powerpoint/2010/main" val="4085426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8"/>
            <a:ext cx="6858000" cy="3842222"/>
          </a:xfrm>
        </p:spPr>
        <p:txBody>
          <a:bodyPr anchor="ctr">
            <a:noAutofit/>
          </a:bodyPr>
          <a:lstStyle/>
          <a:p>
            <a:pPr algn="just">
              <a:spcBef>
                <a:spcPts val="0"/>
              </a:spcBef>
            </a:pPr>
            <a:r>
              <a:rPr lang="en-US" sz="4050" u="sng" dirty="0" err="1">
                <a:solidFill>
                  <a:srgbClr val="FF0000"/>
                </a:solidFill>
                <a:latin typeface="+mj-lt"/>
                <a:cs typeface="Arial" panose="020B0604020202020204" pitchFamily="34" charset="0"/>
              </a:rPr>
              <a:t>Đk</a:t>
            </a:r>
            <a:r>
              <a:rPr lang="en-US" sz="4050" dirty="0">
                <a:solidFill>
                  <a:srgbClr val="FF0000"/>
                </a:solidFill>
                <a:latin typeface="+mj-lt"/>
                <a:cs typeface="Arial" panose="020B0604020202020204" pitchFamily="34" charset="0"/>
              </a:rPr>
              <a:t>: </a:t>
            </a:r>
            <a:r>
              <a:rPr lang="en-US" sz="4050" dirty="0">
                <a:solidFill>
                  <a:srgbClr val="006600"/>
                </a:solidFill>
                <a:latin typeface="+mj-lt"/>
                <a:cs typeface="Arial" panose="020B0604020202020204" pitchFamily="34" charset="0"/>
              </a:rPr>
              <a:t>Ra </a:t>
            </a:r>
            <a:r>
              <a:rPr lang="en-US" sz="4050" dirty="0" err="1">
                <a:solidFill>
                  <a:srgbClr val="006600"/>
                </a:solidFill>
                <a:latin typeface="+mj-lt"/>
                <a:cs typeface="Arial" panose="020B0604020202020204" pitchFamily="34" charset="0"/>
              </a:rPr>
              <a:t>về</a:t>
            </a:r>
            <a:r>
              <a:rPr lang="en-US" sz="4050" dirty="0">
                <a:solidFill>
                  <a:srgbClr val="006600"/>
                </a:solidFill>
                <a:latin typeface="+mj-lt"/>
                <a:cs typeface="Arial" panose="020B0604020202020204" pitchFamily="34" charset="0"/>
              </a:rPr>
              <a:t> trong </a:t>
            </a:r>
            <a:r>
              <a:rPr lang="en-US" sz="4050" dirty="0" err="1">
                <a:solidFill>
                  <a:srgbClr val="006600"/>
                </a:solidFill>
                <a:latin typeface="+mj-lt"/>
                <a:cs typeface="Arial" panose="020B0604020202020204" pitchFamily="34" charset="0"/>
              </a:rPr>
              <a:t>hy</a:t>
            </a:r>
            <a:r>
              <a:rPr lang="en-US" sz="4050" dirty="0">
                <a:solidFill>
                  <a:srgbClr val="006600"/>
                </a:solidFill>
                <a:latin typeface="+mj-lt"/>
                <a:cs typeface="Arial" panose="020B0604020202020204" pitchFamily="34" charset="0"/>
              </a:rPr>
              <a:t> </a:t>
            </a:r>
            <a:r>
              <a:rPr lang="en-US" sz="4050" dirty="0" err="1">
                <a:solidFill>
                  <a:srgbClr val="006600"/>
                </a:solidFill>
                <a:latin typeface="+mj-lt"/>
                <a:cs typeface="Arial" panose="020B0604020202020204" pitchFamily="34" charset="0"/>
              </a:rPr>
              <a:t>vọng</a:t>
            </a:r>
            <a:r>
              <a:rPr lang="en-US" sz="4050" dirty="0">
                <a:solidFill>
                  <a:srgbClr val="006600"/>
                </a:solidFill>
                <a:latin typeface="+mj-lt"/>
                <a:cs typeface="Arial" panose="020B0604020202020204" pitchFamily="34" charset="0"/>
              </a:rPr>
              <a:t> </a:t>
            </a:r>
            <a:r>
              <a:rPr lang="en-US" sz="4050" dirty="0" err="1">
                <a:solidFill>
                  <a:srgbClr val="006600"/>
                </a:solidFill>
                <a:latin typeface="+mj-lt"/>
                <a:cs typeface="Arial" panose="020B0604020202020204" pitchFamily="34" charset="0"/>
              </a:rPr>
              <a:t>và</a:t>
            </a:r>
            <a:r>
              <a:rPr lang="en-US" sz="4050" dirty="0">
                <a:solidFill>
                  <a:srgbClr val="006600"/>
                </a:solidFill>
                <a:latin typeface="+mj-lt"/>
                <a:cs typeface="Arial" panose="020B0604020202020204" pitchFamily="34" charset="0"/>
              </a:rPr>
              <a:t> </a:t>
            </a:r>
            <a:r>
              <a:rPr lang="en-US" sz="4050" dirty="0" err="1">
                <a:solidFill>
                  <a:srgbClr val="006600"/>
                </a:solidFill>
                <a:latin typeface="+mj-lt"/>
                <a:cs typeface="Arial" panose="020B0604020202020204" pitchFamily="34" charset="0"/>
              </a:rPr>
              <a:t>mừng</a:t>
            </a:r>
            <a:r>
              <a:rPr lang="en-US" sz="4050" dirty="0">
                <a:solidFill>
                  <a:srgbClr val="006600"/>
                </a:solidFill>
                <a:latin typeface="+mj-lt"/>
                <a:cs typeface="Arial" panose="020B0604020202020204" pitchFamily="34" charset="0"/>
              </a:rPr>
              <a:t> </a:t>
            </a:r>
            <a:r>
              <a:rPr lang="en-US" sz="4050" dirty="0" err="1">
                <a:solidFill>
                  <a:srgbClr val="006600"/>
                </a:solidFill>
                <a:latin typeface="+mj-lt"/>
                <a:cs typeface="Arial" panose="020B0604020202020204" pitchFamily="34" charset="0"/>
              </a:rPr>
              <a:t>vui</a:t>
            </a:r>
            <a:r>
              <a:rPr lang="en-US" sz="4050" dirty="0">
                <a:solidFill>
                  <a:srgbClr val="006600"/>
                </a:solidFill>
                <a:latin typeface="+mj-lt"/>
                <a:cs typeface="Arial" panose="020B0604020202020204" pitchFamily="34" charset="0"/>
              </a:rPr>
              <a:t>. Ra </a:t>
            </a:r>
            <a:r>
              <a:rPr lang="en-US" sz="4050" dirty="0" err="1">
                <a:solidFill>
                  <a:srgbClr val="006600"/>
                </a:solidFill>
                <a:latin typeface="+mj-lt"/>
                <a:cs typeface="Arial" panose="020B0604020202020204" pitchFamily="34" charset="0"/>
              </a:rPr>
              <a:t>về</a:t>
            </a:r>
            <a:r>
              <a:rPr lang="en-US" sz="4050" dirty="0">
                <a:solidFill>
                  <a:srgbClr val="006600"/>
                </a:solidFill>
                <a:latin typeface="+mj-lt"/>
                <a:cs typeface="Arial" panose="020B0604020202020204" pitchFamily="34" charset="0"/>
              </a:rPr>
              <a:t> trong an </a:t>
            </a:r>
            <a:r>
              <a:rPr lang="en-US" sz="4050" dirty="0" err="1">
                <a:solidFill>
                  <a:srgbClr val="006600"/>
                </a:solidFill>
                <a:latin typeface="+mj-lt"/>
                <a:cs typeface="Arial" panose="020B0604020202020204" pitchFamily="34" charset="0"/>
              </a:rPr>
              <a:t>bình</a:t>
            </a:r>
            <a:r>
              <a:rPr lang="en-US" sz="4050" dirty="0">
                <a:solidFill>
                  <a:srgbClr val="006600"/>
                </a:solidFill>
                <a:latin typeface="+mj-lt"/>
                <a:cs typeface="Arial" panose="020B0604020202020204" pitchFamily="34" charset="0"/>
              </a:rPr>
              <a:t> </a:t>
            </a:r>
            <a:r>
              <a:rPr lang="en-US" sz="4050" dirty="0" err="1">
                <a:solidFill>
                  <a:srgbClr val="006600"/>
                </a:solidFill>
                <a:latin typeface="+mj-lt"/>
                <a:cs typeface="Arial" panose="020B0604020202020204" pitchFamily="34" charset="0"/>
              </a:rPr>
              <a:t>của</a:t>
            </a:r>
            <a:r>
              <a:rPr lang="en-US" sz="4050" dirty="0">
                <a:solidFill>
                  <a:srgbClr val="006600"/>
                </a:solidFill>
                <a:latin typeface="+mj-lt"/>
                <a:cs typeface="Arial" panose="020B0604020202020204" pitchFamily="34" charset="0"/>
              </a:rPr>
              <a:t> </a:t>
            </a:r>
            <a:r>
              <a:rPr lang="en-US" sz="4050" dirty="0" err="1">
                <a:solidFill>
                  <a:srgbClr val="006600"/>
                </a:solidFill>
                <a:latin typeface="+mj-lt"/>
                <a:cs typeface="Arial" panose="020B0604020202020204" pitchFamily="34" charset="0"/>
              </a:rPr>
              <a:t>Thiên</a:t>
            </a:r>
            <a:r>
              <a:rPr lang="en-US" sz="4050" dirty="0">
                <a:solidFill>
                  <a:srgbClr val="006600"/>
                </a:solidFill>
                <a:latin typeface="+mj-lt"/>
                <a:cs typeface="Arial" panose="020B0604020202020204" pitchFamily="34" charset="0"/>
              </a:rPr>
              <a:t> </a:t>
            </a:r>
            <a:r>
              <a:rPr lang="en-US" sz="4050" dirty="0" err="1">
                <a:solidFill>
                  <a:srgbClr val="006600"/>
                </a:solidFill>
                <a:latin typeface="+mj-lt"/>
                <a:cs typeface="Arial" panose="020B0604020202020204" pitchFamily="34" charset="0"/>
              </a:rPr>
              <a:t>Chúa</a:t>
            </a:r>
            <a:r>
              <a:rPr lang="en-US" sz="4050" dirty="0">
                <a:solidFill>
                  <a:srgbClr val="006600"/>
                </a:solidFill>
                <a:latin typeface="+mj-lt"/>
                <a:cs typeface="Arial" panose="020B0604020202020204" pitchFamily="34" charset="0"/>
              </a:rPr>
              <a:t>. </a:t>
            </a:r>
            <a:r>
              <a:rPr lang="vi-VN" sz="4050" dirty="0">
                <a:solidFill>
                  <a:srgbClr val="006600"/>
                </a:solidFill>
                <a:latin typeface="+mj-lt"/>
                <a:cs typeface="Arial" panose="020B0604020202020204" pitchFamily="34" charset="0"/>
              </a:rPr>
              <a:t>Xin tri ân Ngài, xin tri ân Ngài, đến muôn đời tình thương Chúa như đất trời.</a:t>
            </a:r>
          </a:p>
        </p:txBody>
      </p:sp>
    </p:spTree>
    <p:extLst>
      <p:ext uri="{BB962C8B-B14F-4D97-AF65-F5344CB8AC3E}">
        <p14:creationId xmlns:p14="http://schemas.microsoft.com/office/powerpoint/2010/main" val="37904258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spcBef>
                <a:spcPts val="0"/>
              </a:spcBef>
            </a:pPr>
            <a:r>
              <a:rPr lang="en-US" sz="5550" u="sng" spc="-113" dirty="0">
                <a:solidFill>
                  <a:srgbClr val="FF0000"/>
                </a:solidFill>
                <a:latin typeface="+mj-lt"/>
              </a:rPr>
              <a:t>Tk1:</a:t>
            </a:r>
            <a:r>
              <a:rPr lang="vi-VN" sz="5550" spc="-113" dirty="0">
                <a:solidFill>
                  <a:srgbClr val="002060"/>
                </a:solidFill>
                <a:latin typeface="+mj-lt"/>
              </a:rPr>
              <a:t> </a:t>
            </a:r>
            <a:r>
              <a:rPr lang="vi-VN" sz="5550" spc="-113" dirty="0">
                <a:solidFill>
                  <a:srgbClr val="006600"/>
                </a:solidFill>
                <a:latin typeface="+mj-lt"/>
              </a:rPr>
              <a:t>Vì Lời Chúa là đen soi cho chúng con.</a:t>
            </a:r>
            <a:r>
              <a:rPr lang="en-US" sz="5550" spc="-113" dirty="0">
                <a:solidFill>
                  <a:srgbClr val="006600"/>
                </a:solidFill>
                <a:latin typeface="+mj-lt"/>
              </a:rPr>
              <a:t> </a:t>
            </a:r>
            <a:r>
              <a:rPr lang="vi-VN" sz="5550" spc="-113" dirty="0">
                <a:solidFill>
                  <a:srgbClr val="006600"/>
                </a:solidFill>
                <a:latin typeface="+mj-lt"/>
              </a:rPr>
              <a:t>Cảm tạ Chúa đã dẫn </a:t>
            </a:r>
            <a:r>
              <a:rPr lang="vi-VN" sz="5550" spc="-225" dirty="0">
                <a:solidFill>
                  <a:srgbClr val="006600"/>
                </a:solidFill>
                <a:latin typeface="+mj-lt"/>
              </a:rPr>
              <a:t>đường chúng con về.</a:t>
            </a:r>
          </a:p>
        </p:txBody>
      </p:sp>
    </p:spTree>
    <p:extLst>
      <p:ext uri="{BB962C8B-B14F-4D97-AF65-F5344CB8AC3E}">
        <p14:creationId xmlns:p14="http://schemas.microsoft.com/office/powerpoint/2010/main" val="1941845411"/>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8"/>
            <a:ext cx="6858000" cy="3842222"/>
          </a:xfrm>
        </p:spPr>
        <p:txBody>
          <a:bodyPr anchor="ctr">
            <a:noAutofit/>
          </a:bodyPr>
          <a:lstStyle/>
          <a:p>
            <a:pPr algn="just">
              <a:spcBef>
                <a:spcPts val="0"/>
              </a:spcBef>
            </a:pPr>
            <a:r>
              <a:rPr lang="en-US" sz="4050" u="sng" dirty="0" err="1">
                <a:solidFill>
                  <a:srgbClr val="FF0000"/>
                </a:solidFill>
                <a:latin typeface="+mj-lt"/>
                <a:cs typeface="Arial" panose="020B0604020202020204" pitchFamily="34" charset="0"/>
              </a:rPr>
              <a:t>Đk</a:t>
            </a:r>
            <a:r>
              <a:rPr lang="en-US" sz="4050" dirty="0">
                <a:solidFill>
                  <a:srgbClr val="FF0000"/>
                </a:solidFill>
                <a:latin typeface="+mj-lt"/>
                <a:cs typeface="Arial" panose="020B0604020202020204" pitchFamily="34" charset="0"/>
              </a:rPr>
              <a:t>: </a:t>
            </a:r>
            <a:r>
              <a:rPr lang="en-US" sz="4050" dirty="0">
                <a:solidFill>
                  <a:srgbClr val="006600"/>
                </a:solidFill>
                <a:latin typeface="+mj-lt"/>
                <a:cs typeface="Arial" panose="020B0604020202020204" pitchFamily="34" charset="0"/>
              </a:rPr>
              <a:t>Ra </a:t>
            </a:r>
            <a:r>
              <a:rPr lang="en-US" sz="4050" dirty="0" err="1">
                <a:solidFill>
                  <a:srgbClr val="006600"/>
                </a:solidFill>
                <a:latin typeface="+mj-lt"/>
                <a:cs typeface="Arial" panose="020B0604020202020204" pitchFamily="34" charset="0"/>
              </a:rPr>
              <a:t>về</a:t>
            </a:r>
            <a:r>
              <a:rPr lang="en-US" sz="4050" dirty="0">
                <a:solidFill>
                  <a:srgbClr val="006600"/>
                </a:solidFill>
                <a:latin typeface="+mj-lt"/>
                <a:cs typeface="Arial" panose="020B0604020202020204" pitchFamily="34" charset="0"/>
              </a:rPr>
              <a:t> trong </a:t>
            </a:r>
            <a:r>
              <a:rPr lang="en-US" sz="4050" dirty="0" err="1">
                <a:solidFill>
                  <a:srgbClr val="006600"/>
                </a:solidFill>
                <a:latin typeface="+mj-lt"/>
                <a:cs typeface="Arial" panose="020B0604020202020204" pitchFamily="34" charset="0"/>
              </a:rPr>
              <a:t>hy</a:t>
            </a:r>
            <a:r>
              <a:rPr lang="en-US" sz="4050" dirty="0">
                <a:solidFill>
                  <a:srgbClr val="006600"/>
                </a:solidFill>
                <a:latin typeface="+mj-lt"/>
                <a:cs typeface="Arial" panose="020B0604020202020204" pitchFamily="34" charset="0"/>
              </a:rPr>
              <a:t> </a:t>
            </a:r>
            <a:r>
              <a:rPr lang="en-US" sz="4050" dirty="0" err="1">
                <a:solidFill>
                  <a:srgbClr val="006600"/>
                </a:solidFill>
                <a:latin typeface="+mj-lt"/>
                <a:cs typeface="Arial" panose="020B0604020202020204" pitchFamily="34" charset="0"/>
              </a:rPr>
              <a:t>vọng</a:t>
            </a:r>
            <a:r>
              <a:rPr lang="en-US" sz="4050" dirty="0">
                <a:solidFill>
                  <a:srgbClr val="006600"/>
                </a:solidFill>
                <a:latin typeface="+mj-lt"/>
                <a:cs typeface="Arial" panose="020B0604020202020204" pitchFamily="34" charset="0"/>
              </a:rPr>
              <a:t> </a:t>
            </a:r>
            <a:r>
              <a:rPr lang="en-US" sz="4050" dirty="0" err="1">
                <a:solidFill>
                  <a:srgbClr val="006600"/>
                </a:solidFill>
                <a:latin typeface="+mj-lt"/>
                <a:cs typeface="Arial" panose="020B0604020202020204" pitchFamily="34" charset="0"/>
              </a:rPr>
              <a:t>và</a:t>
            </a:r>
            <a:r>
              <a:rPr lang="en-US" sz="4050" dirty="0">
                <a:solidFill>
                  <a:srgbClr val="006600"/>
                </a:solidFill>
                <a:latin typeface="+mj-lt"/>
                <a:cs typeface="Arial" panose="020B0604020202020204" pitchFamily="34" charset="0"/>
              </a:rPr>
              <a:t> </a:t>
            </a:r>
            <a:r>
              <a:rPr lang="en-US" sz="4050" dirty="0" err="1">
                <a:solidFill>
                  <a:srgbClr val="006600"/>
                </a:solidFill>
                <a:latin typeface="+mj-lt"/>
                <a:cs typeface="Arial" panose="020B0604020202020204" pitchFamily="34" charset="0"/>
              </a:rPr>
              <a:t>mừng</a:t>
            </a:r>
            <a:r>
              <a:rPr lang="en-US" sz="4050" dirty="0">
                <a:solidFill>
                  <a:srgbClr val="006600"/>
                </a:solidFill>
                <a:latin typeface="+mj-lt"/>
                <a:cs typeface="Arial" panose="020B0604020202020204" pitchFamily="34" charset="0"/>
              </a:rPr>
              <a:t> </a:t>
            </a:r>
            <a:r>
              <a:rPr lang="en-US" sz="4050" dirty="0" err="1">
                <a:solidFill>
                  <a:srgbClr val="006600"/>
                </a:solidFill>
                <a:latin typeface="+mj-lt"/>
                <a:cs typeface="Arial" panose="020B0604020202020204" pitchFamily="34" charset="0"/>
              </a:rPr>
              <a:t>vui</a:t>
            </a:r>
            <a:r>
              <a:rPr lang="en-US" sz="4050" dirty="0">
                <a:solidFill>
                  <a:srgbClr val="006600"/>
                </a:solidFill>
                <a:latin typeface="+mj-lt"/>
                <a:cs typeface="Arial" panose="020B0604020202020204" pitchFamily="34" charset="0"/>
              </a:rPr>
              <a:t>. Ra </a:t>
            </a:r>
            <a:r>
              <a:rPr lang="en-US" sz="4050" dirty="0" err="1">
                <a:solidFill>
                  <a:srgbClr val="006600"/>
                </a:solidFill>
                <a:latin typeface="+mj-lt"/>
                <a:cs typeface="Arial" panose="020B0604020202020204" pitchFamily="34" charset="0"/>
              </a:rPr>
              <a:t>về</a:t>
            </a:r>
            <a:r>
              <a:rPr lang="en-US" sz="4050" dirty="0">
                <a:solidFill>
                  <a:srgbClr val="006600"/>
                </a:solidFill>
                <a:latin typeface="+mj-lt"/>
                <a:cs typeface="Arial" panose="020B0604020202020204" pitchFamily="34" charset="0"/>
              </a:rPr>
              <a:t> trong an </a:t>
            </a:r>
            <a:r>
              <a:rPr lang="en-US" sz="4050" dirty="0" err="1">
                <a:solidFill>
                  <a:srgbClr val="006600"/>
                </a:solidFill>
                <a:latin typeface="+mj-lt"/>
                <a:cs typeface="Arial" panose="020B0604020202020204" pitchFamily="34" charset="0"/>
              </a:rPr>
              <a:t>bình</a:t>
            </a:r>
            <a:r>
              <a:rPr lang="en-US" sz="4050" dirty="0">
                <a:solidFill>
                  <a:srgbClr val="006600"/>
                </a:solidFill>
                <a:latin typeface="+mj-lt"/>
                <a:cs typeface="Arial" panose="020B0604020202020204" pitchFamily="34" charset="0"/>
              </a:rPr>
              <a:t> </a:t>
            </a:r>
            <a:r>
              <a:rPr lang="en-US" sz="4050" dirty="0" err="1">
                <a:solidFill>
                  <a:srgbClr val="006600"/>
                </a:solidFill>
                <a:latin typeface="+mj-lt"/>
                <a:cs typeface="Arial" panose="020B0604020202020204" pitchFamily="34" charset="0"/>
              </a:rPr>
              <a:t>của</a:t>
            </a:r>
            <a:r>
              <a:rPr lang="en-US" sz="4050" dirty="0">
                <a:solidFill>
                  <a:srgbClr val="006600"/>
                </a:solidFill>
                <a:latin typeface="+mj-lt"/>
                <a:cs typeface="Arial" panose="020B0604020202020204" pitchFamily="34" charset="0"/>
              </a:rPr>
              <a:t> </a:t>
            </a:r>
            <a:r>
              <a:rPr lang="en-US" sz="4050" dirty="0" err="1">
                <a:solidFill>
                  <a:srgbClr val="006600"/>
                </a:solidFill>
                <a:latin typeface="+mj-lt"/>
                <a:cs typeface="Arial" panose="020B0604020202020204" pitchFamily="34" charset="0"/>
              </a:rPr>
              <a:t>Thiên</a:t>
            </a:r>
            <a:r>
              <a:rPr lang="en-US" sz="4050" dirty="0">
                <a:solidFill>
                  <a:srgbClr val="006600"/>
                </a:solidFill>
                <a:latin typeface="+mj-lt"/>
                <a:cs typeface="Arial" panose="020B0604020202020204" pitchFamily="34" charset="0"/>
              </a:rPr>
              <a:t> </a:t>
            </a:r>
            <a:r>
              <a:rPr lang="en-US" sz="4050" dirty="0" err="1">
                <a:solidFill>
                  <a:srgbClr val="006600"/>
                </a:solidFill>
                <a:latin typeface="+mj-lt"/>
                <a:cs typeface="Arial" panose="020B0604020202020204" pitchFamily="34" charset="0"/>
              </a:rPr>
              <a:t>Chúa</a:t>
            </a:r>
            <a:r>
              <a:rPr lang="en-US" sz="4050" dirty="0">
                <a:solidFill>
                  <a:srgbClr val="006600"/>
                </a:solidFill>
                <a:latin typeface="+mj-lt"/>
                <a:cs typeface="Arial" panose="020B0604020202020204" pitchFamily="34" charset="0"/>
              </a:rPr>
              <a:t>. </a:t>
            </a:r>
            <a:r>
              <a:rPr lang="vi-VN" sz="4050" dirty="0">
                <a:solidFill>
                  <a:srgbClr val="006600"/>
                </a:solidFill>
                <a:latin typeface="+mj-lt"/>
                <a:cs typeface="Arial" panose="020B0604020202020204" pitchFamily="34" charset="0"/>
              </a:rPr>
              <a:t>Xin tri ân Ngài, xin tri ân Ngài, đến muôn đời tình thương Chúa như đất trời.</a:t>
            </a:r>
          </a:p>
        </p:txBody>
      </p:sp>
    </p:spTree>
    <p:extLst>
      <p:ext uri="{BB962C8B-B14F-4D97-AF65-F5344CB8AC3E}">
        <p14:creationId xmlns:p14="http://schemas.microsoft.com/office/powerpoint/2010/main" val="21232928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645319"/>
            <a:ext cx="6858000" cy="3857625"/>
          </a:xfrm>
        </p:spPr>
        <p:txBody>
          <a:bodyPr/>
          <a:lstStyle/>
          <a:p>
            <a:pPr algn="just"/>
            <a:r>
              <a:rPr lang="vi-VN" sz="4950" dirty="0">
                <a:solidFill>
                  <a:srgbClr val="C00000"/>
                </a:solidFill>
              </a:rPr>
              <a:t>Tk2:</a:t>
            </a:r>
            <a:r>
              <a:rPr lang="vi-VN" sz="4950" dirty="0"/>
              <a:t> </a:t>
            </a:r>
            <a:r>
              <a:rPr lang="vi-VN" sz="4950" dirty="0">
                <a:solidFill>
                  <a:srgbClr val="006600"/>
                </a:solidFill>
              </a:rPr>
              <a:t>Vì từ đây Mình Máu Chúa nuôi dưỡng con. Đường trần gian những ưu phiền sẽ không còn.</a:t>
            </a:r>
            <a:endParaRPr lang="en-US" sz="4950" dirty="0">
              <a:solidFill>
                <a:srgbClr val="006600"/>
              </a:solidFill>
            </a:endParaRPr>
          </a:p>
        </p:txBody>
      </p:sp>
    </p:spTree>
    <p:extLst>
      <p:ext uri="{BB962C8B-B14F-4D97-AF65-F5344CB8AC3E}">
        <p14:creationId xmlns:p14="http://schemas.microsoft.com/office/powerpoint/2010/main" val="154256160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spcBef>
                <a:spcPts val="0"/>
              </a:spcBef>
            </a:pPr>
            <a:r>
              <a:rPr lang="en-US" sz="4050" u="sng" dirty="0" err="1">
                <a:solidFill>
                  <a:srgbClr val="FF0000"/>
                </a:solidFill>
                <a:latin typeface="+mj-lt"/>
              </a:rPr>
              <a:t>Tk</a:t>
            </a:r>
            <a:r>
              <a:rPr lang="vi-VN" sz="4050" u="sng" dirty="0">
                <a:solidFill>
                  <a:srgbClr val="FF0000"/>
                </a:solidFill>
                <a:latin typeface="+mj-lt"/>
              </a:rPr>
              <a:t>1</a:t>
            </a:r>
            <a:r>
              <a:rPr lang="en-US" sz="4050" u="sng" dirty="0">
                <a:solidFill>
                  <a:srgbClr val="FF0000"/>
                </a:solidFill>
                <a:latin typeface="+mj-lt"/>
              </a:rPr>
              <a:t>:</a:t>
            </a:r>
            <a:r>
              <a:rPr lang="vi-VN" sz="4050" dirty="0">
                <a:solidFill>
                  <a:srgbClr val="002060"/>
                </a:solidFill>
                <a:latin typeface="+mj-lt"/>
              </a:rPr>
              <a:t> </a:t>
            </a:r>
            <a:r>
              <a:rPr lang="vi-VN" sz="4050" dirty="0">
                <a:solidFill>
                  <a:srgbClr val="006600"/>
                </a:solidFill>
                <a:latin typeface="+mj-lt"/>
              </a:rPr>
              <a:t>Này Man-na của ăn Chúa ban mỗi ngày, và chim kia chiều chiều vây kín</a:t>
            </a:r>
            <a:r>
              <a:rPr lang="en-US" sz="4050" dirty="0">
                <a:solidFill>
                  <a:srgbClr val="006600"/>
                </a:solidFill>
                <a:latin typeface="+mj-lt"/>
              </a:rPr>
              <a:t> </a:t>
            </a:r>
            <a:r>
              <a:rPr lang="vi-VN" sz="4050" dirty="0">
                <a:solidFill>
                  <a:srgbClr val="006600"/>
                </a:solidFill>
                <a:latin typeface="+mj-lt"/>
              </a:rPr>
              <a:t>lều bạt, dưỡng nuôi dân, bốn mươi năm trên con đường về.</a:t>
            </a:r>
          </a:p>
        </p:txBody>
      </p:sp>
    </p:spTree>
    <p:extLst>
      <p:ext uri="{BB962C8B-B14F-4D97-AF65-F5344CB8AC3E}">
        <p14:creationId xmlns:p14="http://schemas.microsoft.com/office/powerpoint/2010/main" val="1057273846"/>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8"/>
            <a:ext cx="6858000" cy="3842222"/>
          </a:xfrm>
        </p:spPr>
        <p:txBody>
          <a:bodyPr anchor="ctr">
            <a:noAutofit/>
          </a:bodyPr>
          <a:lstStyle/>
          <a:p>
            <a:pPr algn="just">
              <a:spcBef>
                <a:spcPts val="0"/>
              </a:spcBef>
            </a:pPr>
            <a:r>
              <a:rPr lang="en-US" sz="4050" u="sng" dirty="0" err="1">
                <a:solidFill>
                  <a:srgbClr val="FF0000"/>
                </a:solidFill>
                <a:latin typeface="+mj-lt"/>
                <a:cs typeface="Arial" panose="020B0604020202020204" pitchFamily="34" charset="0"/>
              </a:rPr>
              <a:t>Đk</a:t>
            </a:r>
            <a:r>
              <a:rPr lang="en-US" sz="4050" dirty="0">
                <a:solidFill>
                  <a:srgbClr val="FF0000"/>
                </a:solidFill>
                <a:latin typeface="+mj-lt"/>
                <a:cs typeface="Arial" panose="020B0604020202020204" pitchFamily="34" charset="0"/>
              </a:rPr>
              <a:t>: </a:t>
            </a:r>
            <a:r>
              <a:rPr lang="en-US" sz="4050" dirty="0">
                <a:solidFill>
                  <a:srgbClr val="006600"/>
                </a:solidFill>
                <a:latin typeface="+mj-lt"/>
                <a:cs typeface="Arial" panose="020B0604020202020204" pitchFamily="34" charset="0"/>
              </a:rPr>
              <a:t>Ra </a:t>
            </a:r>
            <a:r>
              <a:rPr lang="en-US" sz="4050" dirty="0" err="1">
                <a:solidFill>
                  <a:srgbClr val="006600"/>
                </a:solidFill>
                <a:latin typeface="+mj-lt"/>
                <a:cs typeface="Arial" panose="020B0604020202020204" pitchFamily="34" charset="0"/>
              </a:rPr>
              <a:t>về</a:t>
            </a:r>
            <a:r>
              <a:rPr lang="en-US" sz="4050" dirty="0">
                <a:solidFill>
                  <a:srgbClr val="006600"/>
                </a:solidFill>
                <a:latin typeface="+mj-lt"/>
                <a:cs typeface="Arial" panose="020B0604020202020204" pitchFamily="34" charset="0"/>
              </a:rPr>
              <a:t> trong </a:t>
            </a:r>
            <a:r>
              <a:rPr lang="en-US" sz="4050" dirty="0" err="1">
                <a:solidFill>
                  <a:srgbClr val="006600"/>
                </a:solidFill>
                <a:latin typeface="+mj-lt"/>
                <a:cs typeface="Arial" panose="020B0604020202020204" pitchFamily="34" charset="0"/>
              </a:rPr>
              <a:t>hy</a:t>
            </a:r>
            <a:r>
              <a:rPr lang="en-US" sz="4050" dirty="0">
                <a:solidFill>
                  <a:srgbClr val="006600"/>
                </a:solidFill>
                <a:latin typeface="+mj-lt"/>
                <a:cs typeface="Arial" panose="020B0604020202020204" pitchFamily="34" charset="0"/>
              </a:rPr>
              <a:t> </a:t>
            </a:r>
            <a:r>
              <a:rPr lang="en-US" sz="4050" dirty="0" err="1">
                <a:solidFill>
                  <a:srgbClr val="006600"/>
                </a:solidFill>
                <a:latin typeface="+mj-lt"/>
                <a:cs typeface="Arial" panose="020B0604020202020204" pitchFamily="34" charset="0"/>
              </a:rPr>
              <a:t>vọng</a:t>
            </a:r>
            <a:r>
              <a:rPr lang="en-US" sz="4050" dirty="0">
                <a:solidFill>
                  <a:srgbClr val="006600"/>
                </a:solidFill>
                <a:latin typeface="+mj-lt"/>
                <a:cs typeface="Arial" panose="020B0604020202020204" pitchFamily="34" charset="0"/>
              </a:rPr>
              <a:t> </a:t>
            </a:r>
            <a:r>
              <a:rPr lang="en-US" sz="4050" dirty="0" err="1">
                <a:solidFill>
                  <a:srgbClr val="006600"/>
                </a:solidFill>
                <a:latin typeface="+mj-lt"/>
                <a:cs typeface="Arial" panose="020B0604020202020204" pitchFamily="34" charset="0"/>
              </a:rPr>
              <a:t>và</a:t>
            </a:r>
            <a:r>
              <a:rPr lang="en-US" sz="4050" dirty="0">
                <a:solidFill>
                  <a:srgbClr val="006600"/>
                </a:solidFill>
                <a:latin typeface="+mj-lt"/>
                <a:cs typeface="Arial" panose="020B0604020202020204" pitchFamily="34" charset="0"/>
              </a:rPr>
              <a:t> </a:t>
            </a:r>
            <a:r>
              <a:rPr lang="en-US" sz="4050" dirty="0" err="1">
                <a:solidFill>
                  <a:srgbClr val="006600"/>
                </a:solidFill>
                <a:latin typeface="+mj-lt"/>
                <a:cs typeface="Arial" panose="020B0604020202020204" pitchFamily="34" charset="0"/>
              </a:rPr>
              <a:t>mừng</a:t>
            </a:r>
            <a:r>
              <a:rPr lang="en-US" sz="4050" dirty="0">
                <a:solidFill>
                  <a:srgbClr val="006600"/>
                </a:solidFill>
                <a:latin typeface="+mj-lt"/>
                <a:cs typeface="Arial" panose="020B0604020202020204" pitchFamily="34" charset="0"/>
              </a:rPr>
              <a:t> </a:t>
            </a:r>
            <a:r>
              <a:rPr lang="en-US" sz="4050" dirty="0" err="1">
                <a:solidFill>
                  <a:srgbClr val="006600"/>
                </a:solidFill>
                <a:latin typeface="+mj-lt"/>
                <a:cs typeface="Arial" panose="020B0604020202020204" pitchFamily="34" charset="0"/>
              </a:rPr>
              <a:t>vui</a:t>
            </a:r>
            <a:r>
              <a:rPr lang="en-US" sz="4050" dirty="0">
                <a:solidFill>
                  <a:srgbClr val="006600"/>
                </a:solidFill>
                <a:latin typeface="+mj-lt"/>
                <a:cs typeface="Arial" panose="020B0604020202020204" pitchFamily="34" charset="0"/>
              </a:rPr>
              <a:t>. Ra </a:t>
            </a:r>
            <a:r>
              <a:rPr lang="en-US" sz="4050" dirty="0" err="1">
                <a:solidFill>
                  <a:srgbClr val="006600"/>
                </a:solidFill>
                <a:latin typeface="+mj-lt"/>
                <a:cs typeface="Arial" panose="020B0604020202020204" pitchFamily="34" charset="0"/>
              </a:rPr>
              <a:t>về</a:t>
            </a:r>
            <a:r>
              <a:rPr lang="en-US" sz="4050" dirty="0">
                <a:solidFill>
                  <a:srgbClr val="006600"/>
                </a:solidFill>
                <a:latin typeface="+mj-lt"/>
                <a:cs typeface="Arial" panose="020B0604020202020204" pitchFamily="34" charset="0"/>
              </a:rPr>
              <a:t> trong an </a:t>
            </a:r>
            <a:r>
              <a:rPr lang="en-US" sz="4050" dirty="0" err="1">
                <a:solidFill>
                  <a:srgbClr val="006600"/>
                </a:solidFill>
                <a:latin typeface="+mj-lt"/>
                <a:cs typeface="Arial" panose="020B0604020202020204" pitchFamily="34" charset="0"/>
              </a:rPr>
              <a:t>bình</a:t>
            </a:r>
            <a:r>
              <a:rPr lang="en-US" sz="4050" dirty="0">
                <a:solidFill>
                  <a:srgbClr val="006600"/>
                </a:solidFill>
                <a:latin typeface="+mj-lt"/>
                <a:cs typeface="Arial" panose="020B0604020202020204" pitchFamily="34" charset="0"/>
              </a:rPr>
              <a:t> </a:t>
            </a:r>
            <a:r>
              <a:rPr lang="en-US" sz="4050" dirty="0" err="1">
                <a:solidFill>
                  <a:srgbClr val="006600"/>
                </a:solidFill>
                <a:latin typeface="+mj-lt"/>
                <a:cs typeface="Arial" panose="020B0604020202020204" pitchFamily="34" charset="0"/>
              </a:rPr>
              <a:t>của</a:t>
            </a:r>
            <a:r>
              <a:rPr lang="en-US" sz="4050" dirty="0">
                <a:solidFill>
                  <a:srgbClr val="006600"/>
                </a:solidFill>
                <a:latin typeface="+mj-lt"/>
                <a:cs typeface="Arial" panose="020B0604020202020204" pitchFamily="34" charset="0"/>
              </a:rPr>
              <a:t> </a:t>
            </a:r>
            <a:r>
              <a:rPr lang="en-US" sz="4050" dirty="0" err="1">
                <a:solidFill>
                  <a:srgbClr val="006600"/>
                </a:solidFill>
                <a:latin typeface="+mj-lt"/>
                <a:cs typeface="Arial" panose="020B0604020202020204" pitchFamily="34" charset="0"/>
              </a:rPr>
              <a:t>Thiên</a:t>
            </a:r>
            <a:r>
              <a:rPr lang="en-US" sz="4050" dirty="0">
                <a:solidFill>
                  <a:srgbClr val="006600"/>
                </a:solidFill>
                <a:latin typeface="+mj-lt"/>
                <a:cs typeface="Arial" panose="020B0604020202020204" pitchFamily="34" charset="0"/>
              </a:rPr>
              <a:t> </a:t>
            </a:r>
            <a:r>
              <a:rPr lang="en-US" sz="4050" dirty="0" err="1">
                <a:solidFill>
                  <a:srgbClr val="006600"/>
                </a:solidFill>
                <a:latin typeface="+mj-lt"/>
                <a:cs typeface="Arial" panose="020B0604020202020204" pitchFamily="34" charset="0"/>
              </a:rPr>
              <a:t>Chúa</a:t>
            </a:r>
            <a:r>
              <a:rPr lang="en-US" sz="4050" dirty="0">
                <a:solidFill>
                  <a:srgbClr val="006600"/>
                </a:solidFill>
                <a:latin typeface="+mj-lt"/>
                <a:cs typeface="Arial" panose="020B0604020202020204" pitchFamily="34" charset="0"/>
              </a:rPr>
              <a:t>. </a:t>
            </a:r>
            <a:r>
              <a:rPr lang="vi-VN" sz="4050" dirty="0">
                <a:solidFill>
                  <a:srgbClr val="006600"/>
                </a:solidFill>
                <a:latin typeface="+mj-lt"/>
                <a:cs typeface="Arial" panose="020B0604020202020204" pitchFamily="34" charset="0"/>
              </a:rPr>
              <a:t>Xin tri ân Ngài, xin tri ân Ngài, đến muôn đời tình thương Chúa như đất trời.</a:t>
            </a:r>
          </a:p>
        </p:txBody>
      </p:sp>
    </p:spTree>
    <p:extLst>
      <p:ext uri="{BB962C8B-B14F-4D97-AF65-F5344CB8AC3E}">
        <p14:creationId xmlns:p14="http://schemas.microsoft.com/office/powerpoint/2010/main" val="27044478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en-US" sz="5400" u="sng" dirty="0" err="1">
                <a:solidFill>
                  <a:srgbClr val="FF0000"/>
                </a:solidFill>
                <a:latin typeface="+mj-lt"/>
              </a:rPr>
              <a:t>Tk</a:t>
            </a:r>
            <a:r>
              <a:rPr lang="vi-VN" sz="5400" u="sng" dirty="0">
                <a:solidFill>
                  <a:srgbClr val="FF0000"/>
                </a:solidFill>
                <a:latin typeface="+mj-lt"/>
              </a:rPr>
              <a:t>3</a:t>
            </a:r>
            <a:r>
              <a:rPr lang="en-US" sz="5400" u="sng" dirty="0">
                <a:solidFill>
                  <a:srgbClr val="FF0000"/>
                </a:solidFill>
                <a:latin typeface="+mj-lt"/>
              </a:rPr>
              <a:t>:</a:t>
            </a:r>
            <a:r>
              <a:rPr lang="vi-VN" sz="5400" dirty="0">
                <a:solidFill>
                  <a:srgbClr val="002060"/>
                </a:solidFill>
                <a:latin typeface="+mj-lt"/>
              </a:rPr>
              <a:t> </a:t>
            </a:r>
            <a:r>
              <a:rPr lang="vi-VN" sz="5400" dirty="0">
                <a:solidFill>
                  <a:srgbClr val="006600"/>
                </a:solidFill>
                <a:latin typeface="+mj-lt"/>
              </a:rPr>
              <a:t>Ngài sai con về mọi nơi gieo phúc âm.</a:t>
            </a:r>
            <a:r>
              <a:rPr lang="en-US" sz="5400" dirty="0">
                <a:solidFill>
                  <a:srgbClr val="006600"/>
                </a:solidFill>
                <a:latin typeface="+mj-lt"/>
              </a:rPr>
              <a:t> </a:t>
            </a:r>
            <a:r>
              <a:rPr lang="en-US" sz="5400" dirty="0" err="1">
                <a:solidFill>
                  <a:srgbClr val="006600"/>
                </a:solidFill>
                <a:latin typeface="+mj-lt"/>
              </a:rPr>
              <a:t>Trọn</a:t>
            </a:r>
            <a:r>
              <a:rPr lang="en-US" sz="5400" dirty="0">
                <a:solidFill>
                  <a:srgbClr val="006600"/>
                </a:solidFill>
                <a:latin typeface="+mj-lt"/>
              </a:rPr>
              <a:t> </a:t>
            </a:r>
            <a:r>
              <a:rPr lang="en-US" sz="5400" dirty="0" err="1">
                <a:solidFill>
                  <a:srgbClr val="006600"/>
                </a:solidFill>
                <a:latin typeface="+mj-lt"/>
              </a:rPr>
              <a:t>trình</a:t>
            </a:r>
            <a:r>
              <a:rPr lang="en-US" sz="5400" dirty="0">
                <a:solidFill>
                  <a:srgbClr val="006600"/>
                </a:solidFill>
                <a:latin typeface="+mj-lt"/>
              </a:rPr>
              <a:t> </a:t>
            </a:r>
            <a:r>
              <a:rPr lang="en-US" sz="5400" dirty="0" err="1">
                <a:solidFill>
                  <a:srgbClr val="006600"/>
                </a:solidFill>
                <a:latin typeface="+mj-lt"/>
              </a:rPr>
              <a:t>yêu</a:t>
            </a:r>
            <a:r>
              <a:rPr lang="en-US" sz="5400" dirty="0">
                <a:solidFill>
                  <a:srgbClr val="006600"/>
                </a:solidFill>
                <a:latin typeface="+mj-lt"/>
              </a:rPr>
              <a:t> </a:t>
            </a:r>
            <a:r>
              <a:rPr lang="en-US" sz="5400" dirty="0" err="1">
                <a:solidFill>
                  <a:srgbClr val="006600"/>
                </a:solidFill>
                <a:latin typeface="+mj-lt"/>
              </a:rPr>
              <a:t>xin</a:t>
            </a:r>
            <a:r>
              <a:rPr lang="en-US" sz="5400" dirty="0">
                <a:solidFill>
                  <a:srgbClr val="006600"/>
                </a:solidFill>
                <a:latin typeface="+mj-lt"/>
              </a:rPr>
              <a:t> </a:t>
            </a:r>
            <a:r>
              <a:rPr lang="en-US" sz="5400" dirty="0" err="1">
                <a:solidFill>
                  <a:srgbClr val="006600"/>
                </a:solidFill>
                <a:latin typeface="+mj-lt"/>
              </a:rPr>
              <a:t>trung</a:t>
            </a:r>
            <a:r>
              <a:rPr lang="en-US" sz="5400" dirty="0">
                <a:solidFill>
                  <a:srgbClr val="006600"/>
                </a:solidFill>
                <a:latin typeface="+mj-lt"/>
              </a:rPr>
              <a:t> </a:t>
            </a:r>
            <a:r>
              <a:rPr lang="en-US" sz="5400" dirty="0" err="1">
                <a:solidFill>
                  <a:srgbClr val="006600"/>
                </a:solidFill>
                <a:latin typeface="+mj-lt"/>
              </a:rPr>
              <a:t>thành</a:t>
            </a:r>
            <a:r>
              <a:rPr lang="en-US" sz="5400" dirty="0">
                <a:solidFill>
                  <a:srgbClr val="006600"/>
                </a:solidFill>
                <a:latin typeface="+mj-lt"/>
              </a:rPr>
              <a:t> </a:t>
            </a:r>
            <a:r>
              <a:rPr lang="en-US" sz="5400" dirty="0" err="1">
                <a:solidFill>
                  <a:srgbClr val="006600"/>
                </a:solidFill>
                <a:latin typeface="+mj-lt"/>
              </a:rPr>
              <a:t>sống</a:t>
            </a:r>
            <a:r>
              <a:rPr lang="en-US" sz="5400" dirty="0">
                <a:solidFill>
                  <a:srgbClr val="006600"/>
                </a:solidFill>
                <a:latin typeface="+mj-lt"/>
              </a:rPr>
              <a:t> </a:t>
            </a:r>
            <a:r>
              <a:rPr lang="en-US" sz="5400" dirty="0" err="1">
                <a:solidFill>
                  <a:srgbClr val="006600"/>
                </a:solidFill>
                <a:latin typeface="+mj-lt"/>
              </a:rPr>
              <a:t>chứng</a:t>
            </a:r>
            <a:r>
              <a:rPr lang="en-US" sz="5400" dirty="0">
                <a:solidFill>
                  <a:srgbClr val="006600"/>
                </a:solidFill>
                <a:latin typeface="+mj-lt"/>
              </a:rPr>
              <a:t> </a:t>
            </a:r>
            <a:r>
              <a:rPr lang="en-US" sz="5400" dirty="0" err="1">
                <a:solidFill>
                  <a:srgbClr val="006600"/>
                </a:solidFill>
                <a:latin typeface="+mj-lt"/>
              </a:rPr>
              <a:t>nhân</a:t>
            </a:r>
            <a:r>
              <a:rPr lang="en-US" sz="5400" dirty="0">
                <a:solidFill>
                  <a:srgbClr val="006600"/>
                </a:solidFill>
                <a:latin typeface="+mj-lt"/>
              </a:rPr>
              <a:t>.</a:t>
            </a:r>
          </a:p>
        </p:txBody>
      </p:sp>
    </p:spTree>
    <p:extLst>
      <p:ext uri="{BB962C8B-B14F-4D97-AF65-F5344CB8AC3E}">
        <p14:creationId xmlns:p14="http://schemas.microsoft.com/office/powerpoint/2010/main" val="2539474948"/>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8"/>
            <a:ext cx="6858000" cy="3842222"/>
          </a:xfrm>
        </p:spPr>
        <p:txBody>
          <a:bodyPr anchor="ctr">
            <a:noAutofit/>
          </a:bodyPr>
          <a:lstStyle/>
          <a:p>
            <a:pPr algn="just">
              <a:spcBef>
                <a:spcPts val="0"/>
              </a:spcBef>
            </a:pPr>
            <a:r>
              <a:rPr lang="en-US" sz="4050" u="sng" dirty="0" err="1">
                <a:solidFill>
                  <a:srgbClr val="FF0000"/>
                </a:solidFill>
                <a:latin typeface="+mj-lt"/>
                <a:cs typeface="Arial" panose="020B0604020202020204" pitchFamily="34" charset="0"/>
              </a:rPr>
              <a:t>Đk</a:t>
            </a:r>
            <a:r>
              <a:rPr lang="en-US" sz="4050" dirty="0">
                <a:solidFill>
                  <a:srgbClr val="FF0000"/>
                </a:solidFill>
                <a:latin typeface="+mj-lt"/>
                <a:cs typeface="Arial" panose="020B0604020202020204" pitchFamily="34" charset="0"/>
              </a:rPr>
              <a:t>: </a:t>
            </a:r>
            <a:r>
              <a:rPr lang="en-US" sz="4050" dirty="0">
                <a:solidFill>
                  <a:srgbClr val="006600"/>
                </a:solidFill>
                <a:latin typeface="+mj-lt"/>
                <a:cs typeface="Arial" panose="020B0604020202020204" pitchFamily="34" charset="0"/>
              </a:rPr>
              <a:t>Ra </a:t>
            </a:r>
            <a:r>
              <a:rPr lang="en-US" sz="4050" dirty="0" err="1">
                <a:solidFill>
                  <a:srgbClr val="006600"/>
                </a:solidFill>
                <a:latin typeface="+mj-lt"/>
                <a:cs typeface="Arial" panose="020B0604020202020204" pitchFamily="34" charset="0"/>
              </a:rPr>
              <a:t>về</a:t>
            </a:r>
            <a:r>
              <a:rPr lang="en-US" sz="4050" dirty="0">
                <a:solidFill>
                  <a:srgbClr val="006600"/>
                </a:solidFill>
                <a:latin typeface="+mj-lt"/>
                <a:cs typeface="Arial" panose="020B0604020202020204" pitchFamily="34" charset="0"/>
              </a:rPr>
              <a:t> trong </a:t>
            </a:r>
            <a:r>
              <a:rPr lang="en-US" sz="4050" dirty="0" err="1">
                <a:solidFill>
                  <a:srgbClr val="006600"/>
                </a:solidFill>
                <a:latin typeface="+mj-lt"/>
                <a:cs typeface="Arial" panose="020B0604020202020204" pitchFamily="34" charset="0"/>
              </a:rPr>
              <a:t>hy</a:t>
            </a:r>
            <a:r>
              <a:rPr lang="en-US" sz="4050" dirty="0">
                <a:solidFill>
                  <a:srgbClr val="006600"/>
                </a:solidFill>
                <a:latin typeface="+mj-lt"/>
                <a:cs typeface="Arial" panose="020B0604020202020204" pitchFamily="34" charset="0"/>
              </a:rPr>
              <a:t> </a:t>
            </a:r>
            <a:r>
              <a:rPr lang="en-US" sz="4050" dirty="0" err="1">
                <a:solidFill>
                  <a:srgbClr val="006600"/>
                </a:solidFill>
                <a:latin typeface="+mj-lt"/>
                <a:cs typeface="Arial" panose="020B0604020202020204" pitchFamily="34" charset="0"/>
              </a:rPr>
              <a:t>vọng</a:t>
            </a:r>
            <a:r>
              <a:rPr lang="en-US" sz="4050" dirty="0">
                <a:solidFill>
                  <a:srgbClr val="006600"/>
                </a:solidFill>
                <a:latin typeface="+mj-lt"/>
                <a:cs typeface="Arial" panose="020B0604020202020204" pitchFamily="34" charset="0"/>
              </a:rPr>
              <a:t> </a:t>
            </a:r>
            <a:r>
              <a:rPr lang="en-US" sz="4050" dirty="0" err="1">
                <a:solidFill>
                  <a:srgbClr val="006600"/>
                </a:solidFill>
                <a:latin typeface="+mj-lt"/>
                <a:cs typeface="Arial" panose="020B0604020202020204" pitchFamily="34" charset="0"/>
              </a:rPr>
              <a:t>và</a:t>
            </a:r>
            <a:r>
              <a:rPr lang="en-US" sz="4050" dirty="0">
                <a:solidFill>
                  <a:srgbClr val="006600"/>
                </a:solidFill>
                <a:latin typeface="+mj-lt"/>
                <a:cs typeface="Arial" panose="020B0604020202020204" pitchFamily="34" charset="0"/>
              </a:rPr>
              <a:t> </a:t>
            </a:r>
            <a:r>
              <a:rPr lang="en-US" sz="4050" dirty="0" err="1">
                <a:solidFill>
                  <a:srgbClr val="006600"/>
                </a:solidFill>
                <a:latin typeface="+mj-lt"/>
                <a:cs typeface="Arial" panose="020B0604020202020204" pitchFamily="34" charset="0"/>
              </a:rPr>
              <a:t>mừng</a:t>
            </a:r>
            <a:r>
              <a:rPr lang="en-US" sz="4050" dirty="0">
                <a:solidFill>
                  <a:srgbClr val="006600"/>
                </a:solidFill>
                <a:latin typeface="+mj-lt"/>
                <a:cs typeface="Arial" panose="020B0604020202020204" pitchFamily="34" charset="0"/>
              </a:rPr>
              <a:t> </a:t>
            </a:r>
            <a:r>
              <a:rPr lang="en-US" sz="4050" dirty="0" err="1">
                <a:solidFill>
                  <a:srgbClr val="006600"/>
                </a:solidFill>
                <a:latin typeface="+mj-lt"/>
                <a:cs typeface="Arial" panose="020B0604020202020204" pitchFamily="34" charset="0"/>
              </a:rPr>
              <a:t>vui</a:t>
            </a:r>
            <a:r>
              <a:rPr lang="en-US" sz="4050" dirty="0">
                <a:solidFill>
                  <a:srgbClr val="006600"/>
                </a:solidFill>
                <a:latin typeface="+mj-lt"/>
                <a:cs typeface="Arial" panose="020B0604020202020204" pitchFamily="34" charset="0"/>
              </a:rPr>
              <a:t>. Ra </a:t>
            </a:r>
            <a:r>
              <a:rPr lang="en-US" sz="4050" dirty="0" err="1">
                <a:solidFill>
                  <a:srgbClr val="006600"/>
                </a:solidFill>
                <a:latin typeface="+mj-lt"/>
                <a:cs typeface="Arial" panose="020B0604020202020204" pitchFamily="34" charset="0"/>
              </a:rPr>
              <a:t>về</a:t>
            </a:r>
            <a:r>
              <a:rPr lang="en-US" sz="4050" dirty="0">
                <a:solidFill>
                  <a:srgbClr val="006600"/>
                </a:solidFill>
                <a:latin typeface="+mj-lt"/>
                <a:cs typeface="Arial" panose="020B0604020202020204" pitchFamily="34" charset="0"/>
              </a:rPr>
              <a:t> trong an </a:t>
            </a:r>
            <a:r>
              <a:rPr lang="en-US" sz="4050" dirty="0" err="1">
                <a:solidFill>
                  <a:srgbClr val="006600"/>
                </a:solidFill>
                <a:latin typeface="+mj-lt"/>
                <a:cs typeface="Arial" panose="020B0604020202020204" pitchFamily="34" charset="0"/>
              </a:rPr>
              <a:t>bình</a:t>
            </a:r>
            <a:r>
              <a:rPr lang="en-US" sz="4050" dirty="0">
                <a:solidFill>
                  <a:srgbClr val="006600"/>
                </a:solidFill>
                <a:latin typeface="+mj-lt"/>
                <a:cs typeface="Arial" panose="020B0604020202020204" pitchFamily="34" charset="0"/>
              </a:rPr>
              <a:t> </a:t>
            </a:r>
            <a:r>
              <a:rPr lang="en-US" sz="4050" dirty="0" err="1">
                <a:solidFill>
                  <a:srgbClr val="006600"/>
                </a:solidFill>
                <a:latin typeface="+mj-lt"/>
                <a:cs typeface="Arial" panose="020B0604020202020204" pitchFamily="34" charset="0"/>
              </a:rPr>
              <a:t>của</a:t>
            </a:r>
            <a:r>
              <a:rPr lang="en-US" sz="4050" dirty="0">
                <a:solidFill>
                  <a:srgbClr val="006600"/>
                </a:solidFill>
                <a:latin typeface="+mj-lt"/>
                <a:cs typeface="Arial" panose="020B0604020202020204" pitchFamily="34" charset="0"/>
              </a:rPr>
              <a:t> </a:t>
            </a:r>
            <a:r>
              <a:rPr lang="en-US" sz="4050" dirty="0" err="1">
                <a:solidFill>
                  <a:srgbClr val="006600"/>
                </a:solidFill>
                <a:latin typeface="+mj-lt"/>
                <a:cs typeface="Arial" panose="020B0604020202020204" pitchFamily="34" charset="0"/>
              </a:rPr>
              <a:t>Thiên</a:t>
            </a:r>
            <a:r>
              <a:rPr lang="en-US" sz="4050" dirty="0">
                <a:solidFill>
                  <a:srgbClr val="006600"/>
                </a:solidFill>
                <a:latin typeface="+mj-lt"/>
                <a:cs typeface="Arial" panose="020B0604020202020204" pitchFamily="34" charset="0"/>
              </a:rPr>
              <a:t> </a:t>
            </a:r>
            <a:r>
              <a:rPr lang="en-US" sz="4050" dirty="0" err="1">
                <a:solidFill>
                  <a:srgbClr val="006600"/>
                </a:solidFill>
                <a:latin typeface="+mj-lt"/>
                <a:cs typeface="Arial" panose="020B0604020202020204" pitchFamily="34" charset="0"/>
              </a:rPr>
              <a:t>Chúa</a:t>
            </a:r>
            <a:r>
              <a:rPr lang="en-US" sz="4050" dirty="0">
                <a:solidFill>
                  <a:srgbClr val="006600"/>
                </a:solidFill>
                <a:latin typeface="+mj-lt"/>
                <a:cs typeface="Arial" panose="020B0604020202020204" pitchFamily="34" charset="0"/>
              </a:rPr>
              <a:t>. </a:t>
            </a:r>
            <a:r>
              <a:rPr lang="vi-VN" sz="4050" dirty="0">
                <a:solidFill>
                  <a:srgbClr val="006600"/>
                </a:solidFill>
                <a:latin typeface="+mj-lt"/>
                <a:cs typeface="Arial" panose="020B0604020202020204" pitchFamily="34" charset="0"/>
              </a:rPr>
              <a:t>Xin tri ân Ngài, xin tri ân Ngài, đến muôn đời tình thương Chúa như đất trời.</a:t>
            </a:r>
          </a:p>
        </p:txBody>
      </p:sp>
    </p:spTree>
    <p:extLst>
      <p:ext uri="{BB962C8B-B14F-4D97-AF65-F5344CB8AC3E}">
        <p14:creationId xmlns:p14="http://schemas.microsoft.com/office/powerpoint/2010/main" val="26677203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342305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vi-VN" sz="5550" u="sng" spc="-113" dirty="0">
                <a:solidFill>
                  <a:srgbClr val="FF0000"/>
                </a:solidFill>
                <a:latin typeface="+mj-lt"/>
              </a:rPr>
              <a:t>Đ</a:t>
            </a:r>
            <a:r>
              <a:rPr lang="en-US" sz="5550" u="sng" spc="-113" dirty="0">
                <a:solidFill>
                  <a:srgbClr val="FF0000"/>
                </a:solidFill>
                <a:latin typeface="+mj-lt"/>
              </a:rPr>
              <a:t>k</a:t>
            </a:r>
            <a:r>
              <a:rPr lang="vi-VN" sz="5550" spc="-113" dirty="0">
                <a:solidFill>
                  <a:srgbClr val="FF0000"/>
                </a:solidFill>
                <a:latin typeface="+mj-lt"/>
              </a:rPr>
              <a:t>:</a:t>
            </a:r>
            <a:r>
              <a:rPr lang="vi-VN" sz="5550" spc="-113" dirty="0">
                <a:solidFill>
                  <a:srgbClr val="002060"/>
                </a:solidFill>
                <a:latin typeface="+mj-lt"/>
              </a:rPr>
              <a:t> </a:t>
            </a:r>
            <a:r>
              <a:rPr lang="vi-VN" sz="5550" spc="-113" dirty="0">
                <a:solidFill>
                  <a:srgbClr val="006600"/>
                </a:solidFill>
                <a:latin typeface="+mj-lt"/>
              </a:rPr>
              <a:t>Thịt Máu này đã </a:t>
            </a:r>
            <a:r>
              <a:rPr lang="vi-VN" sz="5550" dirty="0">
                <a:solidFill>
                  <a:srgbClr val="006600"/>
                </a:solidFill>
                <a:latin typeface="+mj-lt"/>
              </a:rPr>
              <a:t>đổ cho thế trần ơn cứu độ.</a:t>
            </a:r>
            <a:r>
              <a:rPr lang="en-US" sz="5550" dirty="0">
                <a:solidFill>
                  <a:srgbClr val="006600"/>
                </a:solidFill>
                <a:latin typeface="+mj-lt"/>
              </a:rPr>
              <a:t> </a:t>
            </a:r>
            <a:r>
              <a:rPr lang="en-US" sz="5550" dirty="0" err="1">
                <a:solidFill>
                  <a:srgbClr val="006600"/>
                </a:solidFill>
                <a:latin typeface="+mj-lt"/>
              </a:rPr>
              <a:t>Thịt</a:t>
            </a:r>
            <a:r>
              <a:rPr lang="en-US" sz="5550" dirty="0">
                <a:solidFill>
                  <a:srgbClr val="006600"/>
                </a:solidFill>
                <a:latin typeface="+mj-lt"/>
              </a:rPr>
              <a:t> </a:t>
            </a:r>
            <a:r>
              <a:rPr lang="en-US" sz="5550" dirty="0" err="1">
                <a:solidFill>
                  <a:srgbClr val="006600"/>
                </a:solidFill>
                <a:latin typeface="+mj-lt"/>
              </a:rPr>
              <a:t>Máu</a:t>
            </a:r>
            <a:r>
              <a:rPr lang="en-US" sz="5550" dirty="0">
                <a:solidFill>
                  <a:srgbClr val="006600"/>
                </a:solidFill>
                <a:latin typeface="+mj-lt"/>
              </a:rPr>
              <a:t> </a:t>
            </a:r>
            <a:r>
              <a:rPr lang="en-US" sz="5550" dirty="0" err="1">
                <a:solidFill>
                  <a:srgbClr val="006600"/>
                </a:solidFill>
                <a:latin typeface="+mj-lt"/>
              </a:rPr>
              <a:t>này</a:t>
            </a:r>
            <a:r>
              <a:rPr lang="en-US" sz="5550" dirty="0">
                <a:solidFill>
                  <a:srgbClr val="006600"/>
                </a:solidFill>
                <a:latin typeface="+mj-lt"/>
              </a:rPr>
              <a:t> </a:t>
            </a:r>
            <a:r>
              <a:rPr lang="en-US" sz="5550" dirty="0" err="1">
                <a:solidFill>
                  <a:srgbClr val="006600"/>
                </a:solidFill>
                <a:latin typeface="+mj-lt"/>
              </a:rPr>
              <a:t>ai</a:t>
            </a:r>
            <a:r>
              <a:rPr lang="en-US" sz="5550" dirty="0">
                <a:solidFill>
                  <a:srgbClr val="006600"/>
                </a:solidFill>
                <a:latin typeface="+mj-lt"/>
              </a:rPr>
              <a:t> </a:t>
            </a:r>
            <a:r>
              <a:rPr lang="en-US" sz="5550" dirty="0" err="1">
                <a:solidFill>
                  <a:srgbClr val="006600"/>
                </a:solidFill>
                <a:latin typeface="+mj-lt"/>
              </a:rPr>
              <a:t>lãnh</a:t>
            </a:r>
            <a:r>
              <a:rPr lang="en-US" sz="5550" dirty="0">
                <a:solidFill>
                  <a:srgbClr val="006600"/>
                </a:solidFill>
                <a:latin typeface="+mj-lt"/>
              </a:rPr>
              <a:t> </a:t>
            </a:r>
            <a:r>
              <a:rPr lang="en-US" sz="5550" dirty="0" err="1">
                <a:solidFill>
                  <a:srgbClr val="006600"/>
                </a:solidFill>
                <a:latin typeface="+mj-lt"/>
              </a:rPr>
              <a:t>nhận</a:t>
            </a:r>
            <a:r>
              <a:rPr lang="en-US" sz="5550" dirty="0">
                <a:solidFill>
                  <a:srgbClr val="006600"/>
                </a:solidFill>
                <a:latin typeface="+mj-lt"/>
              </a:rPr>
              <a:t> </a:t>
            </a:r>
            <a:r>
              <a:rPr lang="en-US" sz="5550" dirty="0" err="1">
                <a:solidFill>
                  <a:srgbClr val="006600"/>
                </a:solidFill>
                <a:latin typeface="+mj-lt"/>
              </a:rPr>
              <a:t>sẽ</a:t>
            </a:r>
            <a:r>
              <a:rPr lang="en-US" sz="5550" dirty="0">
                <a:solidFill>
                  <a:srgbClr val="006600"/>
                </a:solidFill>
                <a:latin typeface="+mj-lt"/>
              </a:rPr>
              <a:t> </a:t>
            </a:r>
            <a:r>
              <a:rPr lang="en-US" sz="5550" dirty="0" err="1">
                <a:solidFill>
                  <a:srgbClr val="006600"/>
                </a:solidFill>
                <a:latin typeface="+mj-lt"/>
              </a:rPr>
              <a:t>sống</a:t>
            </a:r>
            <a:r>
              <a:rPr lang="en-US" sz="5550" dirty="0">
                <a:solidFill>
                  <a:srgbClr val="006600"/>
                </a:solidFill>
                <a:latin typeface="+mj-lt"/>
              </a:rPr>
              <a:t> </a:t>
            </a:r>
            <a:r>
              <a:rPr lang="en-US" sz="5550" dirty="0" err="1">
                <a:solidFill>
                  <a:srgbClr val="006600"/>
                </a:solidFill>
                <a:latin typeface="+mj-lt"/>
              </a:rPr>
              <a:t>muôn</a:t>
            </a:r>
            <a:r>
              <a:rPr lang="en-US" sz="5550" dirty="0">
                <a:solidFill>
                  <a:srgbClr val="006600"/>
                </a:solidFill>
                <a:latin typeface="+mj-lt"/>
              </a:rPr>
              <a:t> </a:t>
            </a:r>
            <a:r>
              <a:rPr lang="en-US" sz="5550" dirty="0" err="1">
                <a:solidFill>
                  <a:srgbClr val="006600"/>
                </a:solidFill>
                <a:latin typeface="+mj-lt"/>
              </a:rPr>
              <a:t>đời</a:t>
            </a:r>
            <a:r>
              <a:rPr lang="en-US" sz="5550" dirty="0">
                <a:solidFill>
                  <a:srgbClr val="006600"/>
                </a:solidFill>
                <a:latin typeface="+mj-lt"/>
              </a:rPr>
              <a:t>.</a:t>
            </a:r>
          </a:p>
        </p:txBody>
      </p:sp>
    </p:spTree>
    <p:extLst>
      <p:ext uri="{BB962C8B-B14F-4D97-AF65-F5344CB8AC3E}">
        <p14:creationId xmlns:p14="http://schemas.microsoft.com/office/powerpoint/2010/main" val="454354250"/>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889</TotalTime>
  <Words>1967</Words>
  <Application>Microsoft Office PowerPoint</Application>
  <PresentationFormat>Custom</PresentationFormat>
  <Paragraphs>128</Paragraphs>
  <Slides>83</Slides>
  <Notes>0</Notes>
  <HiddenSlides>0</HiddenSlides>
  <MMClips>0</MMClips>
  <ScaleCrop>false</ScaleCrop>
  <HeadingPairs>
    <vt:vector size="6" baseType="variant">
      <vt:variant>
        <vt:lpstr>Fonts Used</vt:lpstr>
      </vt:variant>
      <vt:variant>
        <vt:i4>3</vt:i4>
      </vt:variant>
      <vt:variant>
        <vt:lpstr>Theme</vt:lpstr>
      </vt:variant>
      <vt:variant>
        <vt:i4>22</vt:i4>
      </vt:variant>
      <vt:variant>
        <vt:lpstr>Slide Titles</vt:lpstr>
      </vt:variant>
      <vt:variant>
        <vt:i4>83</vt:i4>
      </vt:variant>
    </vt:vector>
  </HeadingPairs>
  <TitlesOfParts>
    <vt:vector size="108" baseType="lpstr">
      <vt:lpstr>Arial</vt:lpstr>
      <vt:lpstr>Calibri</vt:lpstr>
      <vt:lpstr>UTM American Sans</vt:lpstr>
      <vt:lpstr>Office Theme</vt:lpstr>
      <vt:lpstr>1_Default Design</vt:lpstr>
      <vt:lpstr>Default Design</vt:lpstr>
      <vt:lpstr>36_Default Design</vt:lpstr>
      <vt:lpstr>2_Office Theme</vt:lpstr>
      <vt:lpstr>5_Office Theme</vt:lpstr>
      <vt:lpstr>1_Office Theme</vt:lpstr>
      <vt:lpstr>10_Office Theme</vt:lpstr>
      <vt:lpstr>37_Default Design</vt:lpstr>
      <vt:lpstr>9_Office Theme</vt:lpstr>
      <vt:lpstr>11_Office Theme</vt:lpstr>
      <vt:lpstr>2_Default Design</vt:lpstr>
      <vt:lpstr>3_Default Design</vt:lpstr>
      <vt:lpstr>4_Default Design</vt:lpstr>
      <vt:lpstr>26_Office Theme</vt:lpstr>
      <vt:lpstr>3_Office Theme</vt:lpstr>
      <vt:lpstr>4_Office Theme</vt:lpstr>
      <vt:lpstr>6_Office Theme</vt:lpstr>
      <vt:lpstr>7_Office Theme</vt:lpstr>
      <vt:lpstr>8_Office Theme</vt:lpstr>
      <vt:lpstr>12_Office Theme</vt:lpstr>
      <vt:lpstr>13_Office Theme</vt:lpstr>
      <vt:lpstr>PowerPoint Presentation</vt:lpstr>
      <vt:lpstr>Tập Hát Cộng Đoàn</vt:lpstr>
      <vt:lpstr>Đk: Này Gia-liêm hỡi hãy ca mừng Chúa Trời.</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 </vt:lpstr>
      <vt:lpstr>Đk: Này Gia-liêm hỡi hãy ca mừng Chúa Trời.</vt:lpstr>
      <vt:lpstr>Tk1:  Hãy ca mừng Thượng Đế, này Gia-liêm hỡi. Ca ngợi Chúa ngươi thờ, nào hỡi Xi-on. Chúa làm thêm cho vững then cửa nhà ngươi, bao con cái trong thành, Người giáng phúc thi ân.</vt:lpstr>
      <vt:lpstr>Đk: Này Gia-liêm hỡi hãy ca mừng Chúa Trời.</vt:lpstr>
      <vt:lpstr>Tk2: Chúa ban lệnh truyền xuống mọi nơi dương thế. Đây Lời Chúa tỏ bày chạy tức tốc đi. Lãnh địa ngươi nay Chúa thiết lập bình an, nuôi ngươi mãi no đầy bằng lúa miến thơm ngon.</vt:lpstr>
      <vt:lpstr>Đk: Này Gia-liêm hỡi hãy ca mừng Chúa Trời.</vt:lpstr>
      <vt:lpstr>Tk3: Chúa tỏ bày Lời Chúa cùng nhà Gia-cóp. Ban chỉ thị, luật pháp cùng Ít-ra-el. Chúa nào xử hư thế với một dân khác, không cho chúng hay được luật pháp Chúa khi nao.</vt:lpstr>
      <vt:lpstr>Đk: Này Gia-liêm hỡi hãy ca mừng Chúa Trời.</vt:lpstr>
      <vt:lpstr>PowerPoint Presentation</vt:lpstr>
      <vt:lpstr> </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Ca Dâng Lễ KINH DÂNG LỄ Lm. Văn Chi </vt:lpstr>
      <vt:lpstr>PowerPoint Presentation</vt:lpstr>
      <vt:lpstr>Đk: (Chúc tụng Chúa) hãy chúc tụng Chúa là Chúa tể càn khôn (Chúa ơi, nguyện cầu Chúa). Hãy nguyện cầu Chúa, xin Chúa nhận hiến lễ thánh này (Chúa ơi).</vt:lpstr>
      <vt:lpstr>PowerPoint Presentation</vt:lpstr>
      <vt:lpstr>Đk: (Chúc tụng Chúa) hãy chúc tụng Chúa là Chúa tể càn khôn (Chúa ơi, nguyện cầu Chúa). Hãy nguyện cầu Chúa, xin Chúa nhận hiến lễ thánh này (Chúa ơi).</vt:lpstr>
      <vt:lpstr>PowerPoint Presentation</vt:lpstr>
      <vt:lpstr>Đk: (Chúc tụng Chúa) hãy chúc tụng Chúa là Chúa tể càn khôn (Chúa ơi, nguyện cầu Chúa). Hãy nguyện cầu Chúa, xin Chúa nhận hiến lễ thánh này (Chúa 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Tk2: Vì từ đây Mình Máu Chúa nuôi dưỡng con. Đường trần gian những ưu phiền sẽ không còn.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Hùng</cp:lastModifiedBy>
  <cp:revision>144</cp:revision>
  <dcterms:created xsi:type="dcterms:W3CDTF">2021-05-09T08:36:44Z</dcterms:created>
  <dcterms:modified xsi:type="dcterms:W3CDTF">2026-04-26T22:44:36Z</dcterms:modified>
</cp:coreProperties>
</file>