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864" r:id="rId8"/>
    <p:sldMasterId id="2147483944" r:id="rId9"/>
    <p:sldMasterId id="2147483956" r:id="rId10"/>
    <p:sldMasterId id="2147483980" r:id="rId11"/>
    <p:sldMasterId id="2147484024" r:id="rId12"/>
    <p:sldMasterId id="2147484036" r:id="rId13"/>
    <p:sldMasterId id="2147484048" r:id="rId14"/>
    <p:sldMasterId id="2147484060" r:id="rId15"/>
  </p:sldMasterIdLst>
  <p:notesMasterIdLst>
    <p:notesMasterId r:id="rId60"/>
  </p:notesMasterIdLst>
  <p:sldIdLst>
    <p:sldId id="261" r:id="rId16"/>
    <p:sldId id="324" r:id="rId17"/>
    <p:sldId id="256" r:id="rId18"/>
    <p:sldId id="374" r:id="rId19"/>
    <p:sldId id="298" r:id="rId20"/>
    <p:sldId id="257" r:id="rId21"/>
    <p:sldId id="258" r:id="rId22"/>
    <p:sldId id="375" r:id="rId23"/>
    <p:sldId id="259" r:id="rId24"/>
    <p:sldId id="267" r:id="rId25"/>
    <p:sldId id="343" r:id="rId26"/>
    <p:sldId id="346" r:id="rId27"/>
    <p:sldId id="268" r:id="rId28"/>
    <p:sldId id="271" r:id="rId29"/>
    <p:sldId id="376" r:id="rId30"/>
    <p:sldId id="309" r:id="rId31"/>
    <p:sldId id="272" r:id="rId32"/>
    <p:sldId id="342" r:id="rId33"/>
    <p:sldId id="347" r:id="rId34"/>
    <p:sldId id="273" r:id="rId35"/>
    <p:sldId id="274" r:id="rId36"/>
    <p:sldId id="356" r:id="rId37"/>
    <p:sldId id="275" r:id="rId38"/>
    <p:sldId id="276" r:id="rId39"/>
    <p:sldId id="341" r:id="rId40"/>
    <p:sldId id="358" r:id="rId41"/>
    <p:sldId id="288" r:id="rId42"/>
    <p:sldId id="278" r:id="rId43"/>
    <p:sldId id="377" r:id="rId44"/>
    <p:sldId id="279" r:id="rId45"/>
    <p:sldId id="280" r:id="rId46"/>
    <p:sldId id="340" r:id="rId47"/>
    <p:sldId id="348" r:id="rId48"/>
    <p:sldId id="281" r:id="rId49"/>
    <p:sldId id="282" r:id="rId50"/>
    <p:sldId id="378" r:id="rId51"/>
    <p:sldId id="283" r:id="rId52"/>
    <p:sldId id="284" r:id="rId53"/>
    <p:sldId id="379" r:id="rId54"/>
    <p:sldId id="338" r:id="rId55"/>
    <p:sldId id="285" r:id="rId56"/>
    <p:sldId id="286" r:id="rId57"/>
    <p:sldId id="380" r:id="rId58"/>
    <p:sldId id="287" r:id="rId5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61" autoAdjust="0"/>
  </p:normalViewPr>
  <p:slideViewPr>
    <p:cSldViewPr>
      <p:cViewPr>
        <p:scale>
          <a:sx n="125" d="100"/>
          <a:sy n="125" d="100"/>
        </p:scale>
        <p:origin x="-3144" y="-11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34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48090-2865-418B-B2D3-7287BA171D66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8E8D6-626C-4089-B051-CDADAE00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6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8E8D6-626C-4089-B051-CDADAE00D9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6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8E8D6-626C-4089-B051-CDADAE00D92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6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8E8D6-626C-4089-B051-CDADAE00D9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1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7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432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227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997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629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888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465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125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53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7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413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38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394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152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985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444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83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01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045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2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803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240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5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694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417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006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66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709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603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29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816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768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9765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69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059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576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2524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1482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5842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58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997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45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3870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5053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1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772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929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49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8014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09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101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6061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877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259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074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7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0832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4475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8123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45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942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54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6598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5909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145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22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672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9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8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24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18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83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4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5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085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299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18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581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137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711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558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742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637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7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69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309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442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63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46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733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713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323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411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1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1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1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1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1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3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7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2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DÁP CA </a:t>
            </a:r>
          </a:p>
          <a:p>
            <a:r>
              <a:rPr lang="en-US" sz="44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SAU CHÚA NHẬT II PHỤC SINH</a:t>
            </a:r>
            <a:endParaRPr lang="en-US" sz="44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44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SAU CHÚA NHẬT II PHỤC SINH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8800" b="0" dirty="0" err="1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8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88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Vua</a:t>
            </a:r>
            <a:r>
              <a:rPr lang="en-US" sz="88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hiển</a:t>
            </a:r>
            <a:r>
              <a:rPr lang="en-US" sz="88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trị</a:t>
            </a:r>
            <a:r>
              <a:rPr lang="en-US" sz="88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,</a:t>
            </a:r>
          </a:p>
          <a:p>
            <a:pPr algn="just"/>
            <a:r>
              <a:rPr lang="en-US" sz="8800" b="0" dirty="0" err="1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8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mặc</a:t>
            </a:r>
            <a:r>
              <a:rPr lang="en-US" sz="88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oai</a:t>
            </a:r>
            <a:r>
              <a:rPr lang="en-US" sz="88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phong</a:t>
            </a:r>
            <a:r>
              <a:rPr lang="en-US" sz="88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tựa</a:t>
            </a:r>
            <a:r>
              <a:rPr lang="en-US" sz="88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cẩm</a:t>
            </a:r>
            <a:r>
              <a:rPr lang="en-US" sz="88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bào</a:t>
            </a:r>
            <a:r>
              <a:rPr lang="en-US" sz="88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7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9550"/>
            <a:ext cx="2819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72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Con Người sẽ phải được giương cao, để ai tin vào Người thì được sống muôn đời.</a:t>
            </a:r>
            <a:endParaRPr lang="en-US" sz="7200" b="0" dirty="0">
              <a:solidFill>
                <a:srgbClr val="0066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Alleluia-Alleluia.</a:t>
            </a:r>
            <a:endParaRPr lang="en-US" sz="32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9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0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en-US" sz="44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SAU CHÚA NHẬT II PHỤC SINH</a:t>
            </a:r>
          </a:p>
        </p:txBody>
      </p:sp>
    </p:spTree>
    <p:extLst>
      <p:ext uri="{BB962C8B-B14F-4D97-AF65-F5344CB8AC3E}">
        <p14:creationId xmlns:p14="http://schemas.microsoft.com/office/powerpoint/2010/main" val="6424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0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7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8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Kẻ nghèo hèn kêu xin, và Chúa đã nhận lời.</a:t>
            </a:r>
            <a:endParaRPr lang="en-US" sz="8800" b="0" dirty="0">
              <a:solidFill>
                <a:srgbClr val="0066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"/>
            <a:ext cx="3286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5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Thiên Chúa yêu thế gian đến nỗi đã ban Con Một, để ai tin vào Con của Người thì được sống muôn đời.</a:t>
            </a:r>
            <a:endParaRPr lang="en-US" sz="6000" b="0" dirty="0">
              <a:solidFill>
                <a:srgbClr val="0066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Alleluia-Alleluia.</a:t>
            </a:r>
            <a:endParaRPr lang="en-US" sz="32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33350"/>
            <a:ext cx="544605" cy="5229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2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en-US" sz="44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SAU CHÚA NHẬT II PHỤC SINH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11430"/>
            <a:ext cx="9144000" cy="51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8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Kẻ nghèo hèn kêu xin, và Chúa đã nhận lời.</a:t>
            </a:r>
            <a:endParaRPr lang="en-US" sz="8800" b="0" dirty="0">
              <a:solidFill>
                <a:srgbClr val="0066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9550"/>
            <a:ext cx="3629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Chúa nói : “Này anh Tô-ma, vì đã thấy Thầy nên anh mới tin. Phúc thay những người không thấy mà tin.”</a:t>
            </a:r>
            <a:endParaRPr lang="en-US" sz="6000" b="0" dirty="0">
              <a:solidFill>
                <a:srgbClr val="0066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Alleluia-Alleluia.</a:t>
            </a:r>
            <a:endParaRPr lang="en-US" sz="32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11430"/>
            <a:ext cx="9144000" cy="51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4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SAU CHÚA NHẬT II PHỤC SINH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en-US" sz="44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SAU CHÚA NHẬT II PHỤC SINH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3350"/>
            <a:ext cx="614995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vi-VN" sz="72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Một điều tôi kiếm tôi </a:t>
            </a:r>
            <a:r>
              <a:rPr lang="vi-VN" sz="7200" b="0" dirty="0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xin,</a:t>
            </a:r>
            <a:r>
              <a:rPr lang="en-US" sz="7200" b="0" dirty="0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7200" b="0" dirty="0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là </a:t>
            </a:r>
            <a:r>
              <a:rPr lang="vi-VN" sz="72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luôn được ở trong đền Chúa tôi.</a:t>
            </a:r>
            <a:endParaRPr lang="en-US" sz="7200" b="0" dirty="0">
              <a:solidFill>
                <a:srgbClr val="0066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763"/>
            <a:ext cx="2819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Người ta sống không chỉ nhờ cơm bánh, nhưng còn phải nhờ mọi lời miệng Thiên Chúa phán ra.</a:t>
            </a:r>
            <a:endParaRPr lang="en-US" sz="6000" b="0" dirty="0">
              <a:solidFill>
                <a:srgbClr val="0066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Alleluia-Alleluia.</a:t>
            </a:r>
            <a:endParaRPr lang="en-US" sz="32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3350"/>
            <a:ext cx="614995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en-US" sz="44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SAU CHÚA NHẬT II PHỤC SINH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33350"/>
            <a:ext cx="535641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0550"/>
            <a:ext cx="9144000" cy="4324350"/>
          </a:xfrm>
        </p:spPr>
        <p:txBody>
          <a:bodyPr anchor="ctr" anchorCtr="0">
            <a:normAutofit/>
          </a:bodyPr>
          <a:lstStyle/>
          <a:p>
            <a:pPr algn="just"/>
            <a:r>
              <a:rPr lang="en-US" sz="6600" b="0" dirty="0" err="1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Xin</a:t>
            </a:r>
            <a:r>
              <a:rPr lang="en-US" sz="6600" b="0" dirty="0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đổ</a:t>
            </a:r>
            <a:r>
              <a:rPr lang="en-US" sz="6600" b="0" dirty="0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tình</a:t>
            </a:r>
            <a:r>
              <a:rPr lang="en-US" sz="6600" b="0" dirty="0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thương</a:t>
            </a:r>
            <a:r>
              <a:rPr lang="en-US" sz="6600" b="0" dirty="0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xuống</a:t>
            </a:r>
            <a:r>
              <a:rPr lang="en-US" sz="6600" b="0" dirty="0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trên</a:t>
            </a:r>
            <a:r>
              <a:rPr lang="en-US" sz="6600" b="0" dirty="0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chúng</a:t>
            </a:r>
            <a:r>
              <a:rPr lang="en-US" sz="6600" b="0" dirty="0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con, </a:t>
            </a:r>
            <a:r>
              <a:rPr lang="en-US" sz="6600" b="0" dirty="0" err="1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lạy</a:t>
            </a:r>
            <a:r>
              <a:rPr lang="en-US" sz="6600" b="0" dirty="0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6600" b="0" dirty="0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. </a:t>
            </a:r>
            <a:r>
              <a:rPr lang="en-US" sz="6600" b="0" dirty="0" err="1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Như</a:t>
            </a:r>
            <a:r>
              <a:rPr lang="en-US" sz="6600" b="0" dirty="0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chúng</a:t>
            </a:r>
            <a:r>
              <a:rPr lang="en-US" sz="6600" b="0" dirty="0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con </a:t>
            </a:r>
            <a:r>
              <a:rPr lang="en-US" sz="6600" b="0" dirty="0" err="1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hằng</a:t>
            </a:r>
            <a:r>
              <a:rPr lang="en-US" sz="6600" b="0" dirty="0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trông</a:t>
            </a:r>
            <a:r>
              <a:rPr lang="en-US" sz="6600" b="0" dirty="0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cậy</a:t>
            </a:r>
            <a:r>
              <a:rPr lang="en-US" sz="6600" b="0" dirty="0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nơi</a:t>
            </a:r>
            <a:r>
              <a:rPr lang="en-US" sz="6600" b="0" dirty="0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Ngài</a:t>
            </a:r>
            <a:r>
              <a:rPr lang="en-US" sz="6600" b="0" dirty="0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6600" b="0" dirty="0">
              <a:solidFill>
                <a:srgbClr val="0066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86868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9550"/>
            <a:ext cx="3162300" cy="47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en-US" sz="6000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Đức</a:t>
            </a:r>
            <a:r>
              <a:rPr lang="en-US" sz="6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Kitô</a:t>
            </a:r>
            <a:r>
              <a:rPr lang="en-US" sz="6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6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phục</a:t>
            </a:r>
            <a:r>
              <a:rPr lang="en-US" sz="6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sinh</a:t>
            </a:r>
            <a:r>
              <a:rPr lang="en-US" sz="6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6000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chính</a:t>
            </a:r>
            <a:r>
              <a:rPr lang="en-US" sz="6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6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6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tạo</a:t>
            </a:r>
            <a:r>
              <a:rPr lang="en-US" sz="6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thành</a:t>
            </a:r>
            <a:r>
              <a:rPr lang="en-US" sz="6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vạn</a:t>
            </a:r>
            <a:r>
              <a:rPr lang="en-US" sz="6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vật</a:t>
            </a:r>
            <a:r>
              <a:rPr lang="en-US" sz="6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6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xót</a:t>
            </a:r>
            <a:r>
              <a:rPr lang="en-US" sz="6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thương</a:t>
            </a:r>
            <a:r>
              <a:rPr lang="en-US" sz="6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cứu</a:t>
            </a:r>
            <a:r>
              <a:rPr lang="en-US" sz="6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độ</a:t>
            </a:r>
            <a:r>
              <a:rPr lang="en-US" sz="6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loài</a:t>
            </a:r>
            <a:r>
              <a:rPr lang="en-US" sz="6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6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.</a:t>
            </a:r>
            <a:endParaRPr lang="en-US" sz="6000" b="0" dirty="0">
              <a:solidFill>
                <a:srgbClr val="0066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0" dirty="0" err="1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Lạy</a:t>
            </a:r>
            <a:r>
              <a:rPr lang="en-US" sz="72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hạnh</a:t>
            </a:r>
            <a:r>
              <a:rPr lang="en-US" sz="72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phúc</a:t>
            </a:r>
            <a:r>
              <a:rPr lang="en-US" sz="72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thay</a:t>
            </a:r>
            <a:r>
              <a:rPr lang="en-US" sz="72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những</a:t>
            </a:r>
            <a:r>
              <a:rPr lang="en-US" sz="72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ai</a:t>
            </a:r>
            <a:r>
              <a:rPr lang="en-US" sz="72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ẩn</a:t>
            </a:r>
            <a:r>
              <a:rPr lang="en-US" sz="72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náu</a:t>
            </a:r>
            <a:r>
              <a:rPr lang="en-US" sz="72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bên</a:t>
            </a:r>
            <a:r>
              <a:rPr lang="en-US" sz="72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Ngài</a:t>
            </a:r>
            <a:r>
              <a:rPr lang="en-US" sz="72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5750"/>
            <a:ext cx="3686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4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Anh em đã được trỗi dậy cùng với Đức Ki-tô, nên hãy tìm kiếm những gì thuộc thượng giới, nơi Đức Ki-tô đang ngự bên hữu Thiên Chúa.</a:t>
            </a:r>
            <a:endParaRPr lang="en-US" sz="5400" b="0" dirty="0">
              <a:solidFill>
                <a:srgbClr val="0066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Alleluia-Alleluia.</a:t>
            </a:r>
            <a:endParaRPr lang="en-US" sz="32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332</Words>
  <Application>Microsoft Office PowerPoint</Application>
  <PresentationFormat>On-screen Show (16:9)</PresentationFormat>
  <Paragraphs>62</Paragraphs>
  <Slides>44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18_Office Theme</vt:lpstr>
      <vt:lpstr>14_Office Theme</vt:lpstr>
      <vt:lpstr>20_Office Theme</vt:lpstr>
      <vt:lpstr>8_Office Theme</vt:lpstr>
      <vt:lpstr>11_Office Theme</vt:lpstr>
      <vt:lpstr>10_Office Theme</vt:lpstr>
      <vt:lpstr>9_Office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RePack by Diakov</cp:lastModifiedBy>
  <cp:revision>32</cp:revision>
  <dcterms:created xsi:type="dcterms:W3CDTF">2022-10-30T00:36:35Z</dcterms:created>
  <dcterms:modified xsi:type="dcterms:W3CDTF">2026-02-19T15:13:21Z</dcterms:modified>
</cp:coreProperties>
</file>