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924" r:id="rId12"/>
    <p:sldMasterId id="2147483936" r:id="rId13"/>
    <p:sldMasterId id="2147483948" r:id="rId14"/>
    <p:sldMasterId id="2147483960" r:id="rId15"/>
    <p:sldMasterId id="2147483972" r:id="rId16"/>
    <p:sldMasterId id="2147484104" r:id="rId17"/>
    <p:sldMasterId id="2147484116" r:id="rId18"/>
    <p:sldMasterId id="2147484128" r:id="rId19"/>
    <p:sldMasterId id="2147484140" r:id="rId20"/>
    <p:sldMasterId id="2147484152" r:id="rId21"/>
    <p:sldMasterId id="2147484164" r:id="rId22"/>
    <p:sldMasterId id="2147484176" r:id="rId23"/>
    <p:sldMasterId id="2147484184" r:id="rId24"/>
  </p:sldMasterIdLst>
  <p:sldIdLst>
    <p:sldId id="261" r:id="rId25"/>
    <p:sldId id="297" r:id="rId26"/>
    <p:sldId id="256" r:id="rId27"/>
    <p:sldId id="303" r:id="rId28"/>
    <p:sldId id="304" r:id="rId29"/>
    <p:sldId id="257" r:id="rId30"/>
    <p:sldId id="258" r:id="rId31"/>
    <p:sldId id="351" r:id="rId32"/>
    <p:sldId id="330" r:id="rId33"/>
    <p:sldId id="267" r:id="rId34"/>
    <p:sldId id="352" r:id="rId35"/>
    <p:sldId id="302" r:id="rId36"/>
    <p:sldId id="331" r:id="rId37"/>
    <p:sldId id="268" r:id="rId38"/>
    <p:sldId id="271" r:id="rId39"/>
    <p:sldId id="353" r:id="rId40"/>
    <p:sldId id="270" r:id="rId41"/>
    <p:sldId id="272" r:id="rId42"/>
    <p:sldId id="301" r:id="rId43"/>
    <p:sldId id="332" r:id="rId44"/>
    <p:sldId id="273" r:id="rId45"/>
    <p:sldId id="274" r:id="rId46"/>
    <p:sldId id="341" r:id="rId47"/>
    <p:sldId id="275" r:id="rId48"/>
    <p:sldId id="276" r:id="rId49"/>
    <p:sldId id="357" r:id="rId50"/>
    <p:sldId id="300" r:id="rId51"/>
    <p:sldId id="333" r:id="rId52"/>
    <p:sldId id="288" r:id="rId53"/>
    <p:sldId id="278" r:id="rId54"/>
    <p:sldId id="354" r:id="rId55"/>
    <p:sldId id="279" r:id="rId56"/>
    <p:sldId id="280" r:id="rId57"/>
    <p:sldId id="356" r:id="rId58"/>
    <p:sldId id="299" r:id="rId59"/>
    <p:sldId id="334" r:id="rId60"/>
    <p:sldId id="281" r:id="rId61"/>
    <p:sldId id="282" r:id="rId62"/>
    <p:sldId id="355" r:id="rId63"/>
    <p:sldId id="28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284" r:id="rId80"/>
    <p:sldId id="298" r:id="rId81"/>
    <p:sldId id="335" r:id="rId82"/>
    <p:sldId id="285" r:id="rId83"/>
    <p:sldId id="286" r:id="rId84"/>
    <p:sldId id="389" r:id="rId85"/>
    <p:sldId id="373" r:id="rId8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8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presProps" Target="presProps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slideMaster" Target="slideMasters/slideMaster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7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026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746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724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928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964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78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476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924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7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291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1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32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894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63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952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778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604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900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57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301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156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4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37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287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2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98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785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702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8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000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76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3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2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536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39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455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445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789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376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72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568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626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6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34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1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45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6010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881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729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216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64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688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173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331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831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620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04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270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924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923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227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293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2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242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595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92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275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99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7750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140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602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65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9691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2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173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063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952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5477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40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048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5177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7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7996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042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2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575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232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403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447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323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549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74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800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419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5858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4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2924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124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0744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9378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28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6764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214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4560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28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97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9919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42149"/>
      </p:ext>
    </p:extLst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5655"/>
      </p:ext>
    </p:extLst>
  </p:cSld>
  <p:clrMapOvr>
    <a:masterClrMapping/>
  </p:clrMapOvr>
  <p:transition spd="slow" advClick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3119"/>
      </p:ext>
    </p:extLst>
  </p:cSld>
  <p:clrMapOvr>
    <a:masterClrMapping/>
  </p:clrMapOvr>
  <p:transition spd="slow" advClick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70934"/>
      </p:ext>
    </p:extLst>
  </p:cSld>
  <p:clrMapOvr>
    <a:masterClrMapping/>
  </p:clrMapOvr>
  <p:transition spd="slow"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26508"/>
      </p:ext>
    </p:extLst>
  </p:cSld>
  <p:clrMapOvr>
    <a:masterClrMapping/>
  </p:clrMapOvr>
  <p:transition spd="slow"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6497"/>
      </p:ext>
    </p:extLst>
  </p:cSld>
  <p:clrMapOvr>
    <a:masterClrMapping/>
  </p:clrMapOvr>
  <p:transition spd="slow"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7657"/>
      </p:ext>
    </p:extLst>
  </p:cSld>
  <p:clrMapOvr>
    <a:masterClrMapping/>
  </p:clrMapOvr>
  <p:transition spd="slow"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18957"/>
      </p:ext>
    </p:extLst>
  </p:cSld>
  <p:clrMapOvr>
    <a:masterClrMapping/>
  </p:clrMapOvr>
  <p:transition spd="slow"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10666"/>
      </p:ext>
    </p:extLst>
  </p:cSld>
  <p:clrMapOvr>
    <a:masterClrMapping/>
  </p:clrMapOvr>
  <p:transition spd="slow"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35843"/>
      </p:ext>
    </p:extLst>
  </p:cSld>
  <p:clrMapOvr>
    <a:masterClrMapping/>
  </p:clrMapOvr>
  <p:transition spd="slow"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3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414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3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10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00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4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889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63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6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59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6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Relationship Id="rId9" Type="http://schemas.openxmlformats.org/officeDocument/2006/relationships/image" Target="../media/image2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4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5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3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6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7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3318-CD7F-4429-B228-68E731F393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FACC7-18D8-454B-9C92-E00093DDE1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DÁP CA 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con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phó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thác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hồn</a:t>
            </a:r>
            <a:r>
              <a:rPr lang="en-US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con.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09550"/>
            <a:ext cx="4953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31905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 nói : “Chính tôi là bánh trường sinh. Ai đến với tôi, không phải đói bao giờ.”</a:t>
            </a:r>
            <a:endParaRPr lang="en-US" sz="72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4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0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0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6424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9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41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Cả trái đất, hãy tung hô Thiên Chúa.</a:t>
            </a:r>
            <a:endParaRPr lang="en-US" sz="88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23" y="292048"/>
            <a:ext cx="30194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0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0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0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60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“Tất </a:t>
            </a:r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cả những ai tin vào người Con, thì được sống muôn đời, và tôi sẽ cho họ sống lại trong ngày sau hết.”</a:t>
            </a:r>
            <a:endParaRPr lang="en-US" sz="60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12755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91" y="497978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trái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đất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tung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hô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  <a:endParaRPr lang="en-US" sz="88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35" y="285750"/>
            <a:ext cx="29527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: “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bánh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hằng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xuống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ai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bánh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này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muôn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.”</a:t>
            </a:r>
            <a:endParaRPr lang="en-US" sz="66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b="1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" y="0"/>
            <a:ext cx="9136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khắp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tứ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phương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hạ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mà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loan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báo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Tin </a:t>
            </a:r>
            <a:r>
              <a:rPr lang="en-US" sz="72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Mừng</a:t>
            </a:r>
            <a:r>
              <a:rPr lang="en-US" sz="72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  <a:endParaRPr lang="en-US" sz="72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6225"/>
            <a:ext cx="29051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: “ Ai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ăn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thịt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uống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máu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.”</a:t>
            </a:r>
            <a:endParaRPr lang="en-US" sz="66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BẢY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III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PHỤC SINH</a:t>
            </a:r>
          </a:p>
        </p:txBody>
      </p:sp>
    </p:spTree>
    <p:extLst>
      <p:ext uri="{BB962C8B-B14F-4D97-AF65-F5344CB8AC3E}">
        <p14:creationId xmlns:p14="http://schemas.microsoft.com/office/powerpoint/2010/main" val="21718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Và bình an dưới thế cho người thiện tâm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chúc tụng Chúa. 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/>
            </a:r>
            <a:b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38832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3364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con một Thiên Chúa, </a:t>
            </a:r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18416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25065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Vì lạy </a:t>
            </a: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165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6095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tụng</a:t>
            </a:r>
            <a:r>
              <a:rPr lang="en-US" sz="8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886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rao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giảng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Đấng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Kitô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bị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đóng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đinh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sức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mạnh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sự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khôn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ngoan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15071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en-US" sz="44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en-US" sz="4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484643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lấy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chi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đền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bây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giờ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mọi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ơn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lành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ban </a:t>
            </a:r>
            <a:r>
              <a:rPr lang="en-US" sz="6600" dirty="0" err="1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?</a:t>
            </a:r>
            <a:endParaRPr lang="en-US" sz="66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9550"/>
            <a:ext cx="39814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" y="285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Hạnh phúc thay ai sống đời hoàn </a:t>
            </a:r>
            <a:r>
              <a:rPr lang="vi-VN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thiện,</a:t>
            </a:r>
            <a:r>
              <a:rPr lang="en-US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 smtClean="0">
                <a:solidFill>
                  <a:srgbClr val="006600"/>
                </a:solidFill>
                <a:latin typeface="+mj-lt"/>
                <a:cs typeface="Times New Roman" pitchFamily="18" charset="0"/>
              </a:rPr>
              <a:t>biết </a:t>
            </a:r>
            <a:r>
              <a:rPr lang="vi-VN" sz="66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noi theo luật pháp Chúa Trời.</a:t>
            </a:r>
            <a:endParaRPr lang="en-US" sz="66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750"/>
            <a:ext cx="36385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Lạy Chúa, Lời Chúa là Thần Khí và là sự sống. Chúa có những lời đem lại sự sống đời đời.</a:t>
            </a:r>
            <a:endParaRPr lang="en-US" sz="60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en-US" sz="4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III PHỤC SINH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29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74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Người ta sống không chỉ nhờ cơm bánh, nhưng còn nhờ lời miệng Thiên Chúa phán ra.</a:t>
            </a:r>
            <a:endParaRPr lang="en-US" sz="6000" dirty="0">
              <a:solidFill>
                <a:srgbClr val="00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6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595</Words>
  <Application>Microsoft Office PowerPoint</Application>
  <PresentationFormat>On-screen Show (16:9)</PresentationFormat>
  <Paragraphs>108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62</vt:i4>
      </vt:variant>
    </vt:vector>
  </HeadingPairs>
  <TitlesOfParts>
    <vt:vector size="86" baseType="lpstr"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8_Office Theme</vt:lpstr>
      <vt:lpstr>10_Office Theme</vt:lpstr>
      <vt:lpstr>11_Office Theme</vt:lpstr>
      <vt:lpstr>2_Office Theme</vt:lpstr>
      <vt:lpstr>12_Office Theme</vt:lpstr>
      <vt:lpstr>23_Office Theme</vt:lpstr>
      <vt:lpstr>13_Office Theme</vt:lpstr>
      <vt:lpstr>14_Office Theme</vt:lpstr>
      <vt:lpstr>19_Office Theme</vt:lpstr>
      <vt:lpstr>29_Office Theme</vt:lpstr>
      <vt:lpstr>17_Office Theme</vt:lpstr>
      <vt:lpstr>15_Office Theme</vt:lpstr>
      <vt:lpstr>16_Office Theme</vt:lpstr>
      <vt:lpstr>18_Office Theme</vt:lpstr>
      <vt:lpstr>37_Default Design</vt:lpstr>
      <vt:lpstr>21_Office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34</cp:revision>
  <dcterms:created xsi:type="dcterms:W3CDTF">2022-10-30T00:36:35Z</dcterms:created>
  <dcterms:modified xsi:type="dcterms:W3CDTF">2026-02-19T23:24:04Z</dcterms:modified>
</cp:coreProperties>
</file>