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32" r:id="rId6"/>
    <p:sldMasterId id="2147483744" r:id="rId7"/>
    <p:sldMasterId id="2147483756" r:id="rId8"/>
    <p:sldMasterId id="2147483768" r:id="rId9"/>
    <p:sldMasterId id="2147483780" r:id="rId10"/>
    <p:sldMasterId id="2147483924" r:id="rId11"/>
    <p:sldMasterId id="2147483936" r:id="rId12"/>
    <p:sldMasterId id="2147483948" r:id="rId13"/>
    <p:sldMasterId id="2147483960" r:id="rId14"/>
    <p:sldMasterId id="2147484104" r:id="rId15"/>
    <p:sldMasterId id="2147484116" r:id="rId16"/>
    <p:sldMasterId id="2147484128" r:id="rId17"/>
    <p:sldMasterId id="2147484140" r:id="rId18"/>
    <p:sldMasterId id="2147484164" r:id="rId19"/>
    <p:sldMasterId id="2147484176" r:id="rId20"/>
  </p:sldMasterIdLst>
  <p:sldIdLst>
    <p:sldId id="261" r:id="rId21"/>
    <p:sldId id="297" r:id="rId22"/>
    <p:sldId id="256" r:id="rId23"/>
    <p:sldId id="303" r:id="rId24"/>
    <p:sldId id="304" r:id="rId25"/>
    <p:sldId id="257" r:id="rId26"/>
    <p:sldId id="258" r:id="rId27"/>
    <p:sldId id="351" r:id="rId28"/>
    <p:sldId id="330" r:id="rId29"/>
    <p:sldId id="267" r:id="rId30"/>
    <p:sldId id="352" r:id="rId31"/>
    <p:sldId id="302" r:id="rId32"/>
    <p:sldId id="331" r:id="rId33"/>
    <p:sldId id="268" r:id="rId34"/>
    <p:sldId id="271" r:id="rId35"/>
    <p:sldId id="353" r:id="rId36"/>
    <p:sldId id="270" r:id="rId37"/>
    <p:sldId id="272" r:id="rId38"/>
    <p:sldId id="301" r:id="rId39"/>
    <p:sldId id="332" r:id="rId40"/>
    <p:sldId id="273" r:id="rId41"/>
    <p:sldId id="274" r:id="rId42"/>
    <p:sldId id="341" r:id="rId43"/>
    <p:sldId id="275" r:id="rId44"/>
    <p:sldId id="276" r:id="rId45"/>
    <p:sldId id="357" r:id="rId46"/>
    <p:sldId id="300" r:id="rId47"/>
    <p:sldId id="333" r:id="rId48"/>
    <p:sldId id="288" r:id="rId49"/>
    <p:sldId id="278" r:id="rId50"/>
    <p:sldId id="354" r:id="rId51"/>
    <p:sldId id="279" r:id="rId52"/>
    <p:sldId id="280" r:id="rId53"/>
    <p:sldId id="356" r:id="rId54"/>
    <p:sldId id="299" r:id="rId55"/>
    <p:sldId id="334" r:id="rId56"/>
    <p:sldId id="281" r:id="rId57"/>
    <p:sldId id="282" r:id="rId58"/>
    <p:sldId id="355" r:id="rId59"/>
    <p:sldId id="283" r:id="rId60"/>
    <p:sldId id="374" r:id="rId61"/>
    <p:sldId id="375" r:id="rId62"/>
    <p:sldId id="376" r:id="rId63"/>
    <p:sldId id="377" r:id="rId64"/>
    <p:sldId id="378" r:id="rId65"/>
    <p:sldId id="379" r:id="rId66"/>
    <p:sldId id="380" r:id="rId67"/>
    <p:sldId id="381" r:id="rId68"/>
    <p:sldId id="382" r:id="rId69"/>
    <p:sldId id="383" r:id="rId70"/>
    <p:sldId id="384" r:id="rId71"/>
    <p:sldId id="385" r:id="rId72"/>
    <p:sldId id="386" r:id="rId73"/>
    <p:sldId id="387" r:id="rId74"/>
    <p:sldId id="388" r:id="rId7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93" autoAdjust="0"/>
  </p:normalViewPr>
  <p:slideViewPr>
    <p:cSldViewPr>
      <p:cViewPr varScale="1">
        <p:scale>
          <a:sx n="182" d="100"/>
          <a:sy n="182" d="100"/>
        </p:scale>
        <p:origin x="1092" y="1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80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slide" Target="slides/slide46.xml"/><Relationship Id="rId74" Type="http://schemas.openxmlformats.org/officeDocument/2006/relationships/slide" Target="slides/slide54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6145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932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894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663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0952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778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8604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9900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65747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30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0156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435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3377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287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262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7898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7855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702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98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00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076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33030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4355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337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287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262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7898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7855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7029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9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0001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0766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33030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4355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3377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2872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2624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78989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7855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70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988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0001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076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33030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435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3377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2872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2624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78989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78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7029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988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0001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0766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33030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42897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5367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59940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395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45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4459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7898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93762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97725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5688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6267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76674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3432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4218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44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76010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28812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0729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62161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5641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36882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1738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04208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3314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783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46208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4048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02701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3924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9236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82276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82937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92240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6578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4242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05953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9922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2750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0994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47750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31403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6020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06589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99691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24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5750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02328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64030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447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1323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75493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17404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08002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24190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958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6AECE-F762-405E-A9F9-80749D3B1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5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6BCFC-0261-44C7-B52D-A98F9B981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6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82164-64AF-4813-9BBB-7A12F931F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8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09D22-BAB0-4F79-B0C6-3A5AD0639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2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6C1C5-E091-4325-A7FB-826ADBD54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7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115E5-8745-4216-9AE1-5F2F4097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6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ACC6D-1749-434E-8C30-49D0F452E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7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194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06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9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02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0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395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5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711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54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9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233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324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73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91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71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94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83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371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0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919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349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61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618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001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499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421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5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18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60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817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910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822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607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793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672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13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35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886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324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400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018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80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716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383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3318-CD7F-4429-B228-68E731F3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ACC7-18D8-454B-9C92-E00093DDE1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99196"/>
      </p:ext>
    </p:extLst>
  </p:cSld>
  <p:clrMapOvr>
    <a:masterClrMapping/>
  </p:clrMapOvr>
  <p:transition spd="slow" advClick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3318-CD7F-4429-B228-68E731F3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ACC7-18D8-454B-9C92-E00093DDE1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742149"/>
      </p:ext>
    </p:extLst>
  </p:cSld>
  <p:clrMapOvr>
    <a:masterClrMapping/>
  </p:clrMapOvr>
  <p:transition spd="slow" advClick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3318-CD7F-4429-B228-68E731F3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ACC7-18D8-454B-9C92-E00093DDE1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5655"/>
      </p:ext>
    </p:extLst>
  </p:cSld>
  <p:clrMapOvr>
    <a:masterClrMapping/>
  </p:clrMapOvr>
  <p:transition spd="slow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3318-CD7F-4429-B228-68E731F3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ACC7-18D8-454B-9C92-E00093DDE1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53119"/>
      </p:ext>
    </p:extLst>
  </p:cSld>
  <p:clrMapOvr>
    <a:masterClrMapping/>
  </p:clrMapOvr>
  <p:transition spd="slow" advClick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3318-CD7F-4429-B228-68E731F3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ACC7-18D8-454B-9C92-E00093DDE1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470934"/>
      </p:ext>
    </p:extLst>
  </p:cSld>
  <p:clrMapOvr>
    <a:masterClrMapping/>
  </p:clrMapOvr>
  <p:transition spd="slow" advClick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3318-CD7F-4429-B228-68E731F3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ACC7-18D8-454B-9C92-E00093DDE1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26508"/>
      </p:ext>
    </p:extLst>
  </p:cSld>
  <p:clrMapOvr>
    <a:masterClrMapping/>
  </p:clrMapOvr>
  <p:transition spd="slow" advClick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3318-CD7F-4429-B228-68E731F3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ACC7-18D8-454B-9C92-E00093DDE1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86497"/>
      </p:ext>
    </p:extLst>
  </p:cSld>
  <p:clrMapOvr>
    <a:masterClrMapping/>
  </p:clrMapOvr>
  <p:transition spd="slow" advClick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3318-CD7F-4429-B228-68E731F3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ACC7-18D8-454B-9C92-E00093DDE1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387657"/>
      </p:ext>
    </p:extLst>
  </p:cSld>
  <p:clrMapOvr>
    <a:masterClrMapping/>
  </p:clrMapOvr>
  <p:transition spd="slow" advClick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3318-CD7F-4429-B228-68E731F3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ACC7-18D8-454B-9C92-E00093DDE1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818957"/>
      </p:ext>
    </p:extLst>
  </p:cSld>
  <p:clrMapOvr>
    <a:masterClrMapping/>
  </p:clrMapOvr>
  <p:transition spd="slow" advClick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3318-CD7F-4429-B228-68E731F3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ACC7-18D8-454B-9C92-E00093DDE1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610666"/>
      </p:ext>
    </p:extLst>
  </p:cSld>
  <p:clrMapOvr>
    <a:masterClrMapping/>
  </p:clrMapOvr>
  <p:transition spd="slow" advClick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3318-CD7F-4429-B228-68E731F3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ACC7-18D8-454B-9C92-E00093DDE1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235843"/>
      </p:ext>
    </p:extLst>
  </p:cSld>
  <p:clrMapOvr>
    <a:masterClrMapping/>
  </p:clrMapOvr>
  <p:transition spd="slow" advClick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9314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54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937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8103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7002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1344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4889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7636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566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9859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9659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7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5026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3746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1724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928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964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4778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3476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1924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780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329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theme" Target="../theme/theme20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13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40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4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4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4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4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5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654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143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5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8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63BCF7-B196-4513-AC8D-3A0C7964A06D}" type="slidenum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56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7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0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9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A3318-CD7F-4429-B228-68E731F3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FACC7-18D8-454B-9C92-E00093DDE1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0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42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79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6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endParaRPr lang="en-US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DÁP CA </a:t>
            </a:r>
          </a:p>
          <a:p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SAU CHÚA NHẬT III PHỤC SINH</a:t>
            </a: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endParaRPr lang="en-US" sz="44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THỨ BA</a:t>
            </a:r>
          </a:p>
          <a:p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SAU CHÚA NHẬT III PHỤC SINH</a:t>
            </a:r>
          </a:p>
        </p:txBody>
      </p:sp>
    </p:spTree>
    <p:extLst>
      <p:ext uri="{BB962C8B-B14F-4D97-AF65-F5344CB8AC3E}">
        <p14:creationId xmlns:p14="http://schemas.microsoft.com/office/powerpoint/2010/main" val="346386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uple of paintings of two people in armor&#10;&#10;Description automatically generated">
            <a:extLst>
              <a:ext uri="{FF2B5EF4-FFF2-40B4-BE49-F238E27FC236}">
                <a16:creationId xmlns:a16="http://schemas.microsoft.com/office/drawing/2014/main" id="{510E87EE-C47C-480A-A940-196424F60D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17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76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72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05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en-US" sz="88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8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tay</a:t>
            </a:r>
            <a:r>
              <a:rPr lang="en-US" sz="8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Ngài</a:t>
            </a:r>
            <a:r>
              <a:rPr lang="en-US" sz="8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88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lạy</a:t>
            </a:r>
            <a:r>
              <a:rPr lang="en-US" sz="8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8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, con </a:t>
            </a:r>
            <a:r>
              <a:rPr lang="en-US" sz="88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xin</a:t>
            </a:r>
            <a:r>
              <a:rPr lang="en-US" sz="8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phó</a:t>
            </a:r>
            <a:r>
              <a:rPr lang="en-US" sz="8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thác</a:t>
            </a:r>
            <a:r>
              <a:rPr lang="en-US" sz="8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hồn</a:t>
            </a:r>
            <a:r>
              <a:rPr lang="en-US" sz="8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con.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209550"/>
            <a:ext cx="4953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20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620" y="31905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72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Chúa nói : “Chính tôi là bánh trường sinh. Ai đến với tôi, không phải đói bao giờ.”</a:t>
            </a:r>
            <a:endParaRPr lang="en-US" sz="72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8" y="4501733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457252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70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440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0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endParaRPr lang="en-US" sz="40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THỨ TƯ</a:t>
            </a:r>
          </a:p>
          <a:p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SAU CHÚA NHẬT III PHỤC SINH</a:t>
            </a:r>
          </a:p>
        </p:txBody>
      </p:sp>
    </p:spTree>
    <p:extLst>
      <p:ext uri="{BB962C8B-B14F-4D97-AF65-F5344CB8AC3E}">
        <p14:creationId xmlns:p14="http://schemas.microsoft.com/office/powerpoint/2010/main" val="642480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0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599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72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2541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Cả trái đất, hãy tung hô Thiên Chúa.</a:t>
            </a:r>
            <a:endParaRPr lang="en-US" sz="88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623" y="292048"/>
            <a:ext cx="30194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586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6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nói</a:t>
            </a:r>
            <a:r>
              <a:rPr lang="en-US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: </a:t>
            </a:r>
            <a:r>
              <a:rPr lang="vi-VN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“Tất cả những ai tin vào người Con, thì được sống muôn đời, và tôi sẽ cho họ sống lại trong ngày sau hết.”</a:t>
            </a:r>
            <a:endParaRPr lang="en-US" sz="60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1275548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96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219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endParaRPr lang="en-US" sz="44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SAU CHÚA NHẬT III PHỤC SINH</a:t>
            </a:r>
          </a:p>
        </p:txBody>
      </p:sp>
    </p:spTree>
    <p:extLst>
      <p:ext uri="{BB962C8B-B14F-4D97-AF65-F5344CB8AC3E}">
        <p14:creationId xmlns:p14="http://schemas.microsoft.com/office/powerpoint/2010/main" val="263806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4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83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72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91" y="497978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en-US" sz="88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Cả</a:t>
            </a:r>
            <a:r>
              <a:rPr lang="en-US" sz="8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trái</a:t>
            </a:r>
            <a:r>
              <a:rPr lang="en-US" sz="8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đất</a:t>
            </a:r>
            <a:r>
              <a:rPr lang="en-US" sz="8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88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hãy</a:t>
            </a:r>
            <a:r>
              <a:rPr lang="en-US" sz="8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tung</a:t>
            </a:r>
            <a:r>
              <a:rPr lang="en-US" sz="8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hô</a:t>
            </a:r>
            <a:r>
              <a:rPr lang="en-US" sz="8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8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335" y="285750"/>
            <a:ext cx="29527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959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endParaRPr lang="en-US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SAU CHÚA NHẬT III PHỤC SINH</a:t>
            </a:r>
          </a:p>
        </p:txBody>
      </p:sp>
    </p:spTree>
    <p:extLst>
      <p:ext uri="{BB962C8B-B14F-4D97-AF65-F5344CB8AC3E}">
        <p14:creationId xmlns:p14="http://schemas.microsoft.com/office/powerpoint/2010/main" val="729507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" y="29238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nói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: “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bánh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hằng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sống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trời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xuống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ai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ăn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bánh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này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được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sống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muôn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đời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.”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8" y="4501733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3895668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084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endParaRPr lang="en-US" sz="44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SAU CHÚA NHẬT III PHỤC SINH</a:t>
            </a:r>
          </a:p>
        </p:txBody>
      </p:sp>
    </p:spTree>
    <p:extLst>
      <p:ext uri="{BB962C8B-B14F-4D97-AF65-F5344CB8AC3E}">
        <p14:creationId xmlns:p14="http://schemas.microsoft.com/office/powerpoint/2010/main" val="880147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" y="0"/>
            <a:ext cx="91366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084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45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723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1390"/>
            <a:ext cx="9144000" cy="4324350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72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Anh</a:t>
            </a:r>
            <a:r>
              <a:rPr lang="en-US" sz="72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72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hãy</a:t>
            </a:r>
            <a:r>
              <a:rPr lang="en-US" sz="72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đi</a:t>
            </a:r>
            <a:r>
              <a:rPr lang="en-US" sz="72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khắp</a:t>
            </a:r>
            <a:r>
              <a:rPr lang="en-US" sz="72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tứ</a:t>
            </a:r>
            <a:r>
              <a:rPr lang="en-US" sz="72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phương</a:t>
            </a:r>
            <a:r>
              <a:rPr lang="en-US" sz="72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thiên</a:t>
            </a:r>
            <a:r>
              <a:rPr lang="en-US" sz="72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hạ</a:t>
            </a:r>
            <a:r>
              <a:rPr lang="en-US" sz="72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72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mà</a:t>
            </a:r>
            <a:r>
              <a:rPr lang="en-US" sz="72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loan </a:t>
            </a:r>
            <a:r>
              <a:rPr lang="en-US" sz="72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báo</a:t>
            </a:r>
            <a:r>
              <a:rPr lang="en-US" sz="72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Tin </a:t>
            </a:r>
            <a:r>
              <a:rPr lang="en-US" sz="72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Mừng</a:t>
            </a:r>
            <a:r>
              <a:rPr lang="en-US" sz="72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6225"/>
            <a:ext cx="29051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7988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238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nói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: “ Ai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ăn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thịt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uống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máu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thì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ở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lại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ở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lại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ấy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.”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8" y="4501733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1940505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51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86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3541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III PHỤC SINH</a:t>
            </a:r>
          </a:p>
        </p:txBody>
      </p:sp>
    </p:spTree>
    <p:extLst>
      <p:ext uri="{BB962C8B-B14F-4D97-AF65-F5344CB8AC3E}">
        <p14:creationId xmlns:p14="http://schemas.microsoft.com/office/powerpoint/2010/main" val="21718696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BA</a:t>
            </a:r>
          </a:p>
          <a:p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III PHỤC SINH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120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sz="36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KINH VINH DANH</a:t>
            </a:r>
            <a:endParaRPr lang="vi-VN" sz="7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43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en-US" sz="4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Chủ tế: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Vinh danh Thiên Chúa trên các tầng trời.</a:t>
            </a:r>
            <a:br>
              <a:rPr lang="en-US" sz="5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</a:br>
            <a:r>
              <a:rPr lang="vi-VN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A+B: </a:t>
            </a:r>
            <a:r>
              <a:rPr lang="vi-V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Và bình an dưới thế cho người thiện tâm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</a:t>
            </a:r>
            <a:endParaRPr lang="vi-VN" sz="5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21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40000"/>
              </a:lnSpc>
            </a:pPr>
            <a:r>
              <a:rPr lang="en-US" sz="5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Chúng con ca ngợi Chúa.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Chúng con chúc tụng Chúa. </a:t>
            </a:r>
            <a:br>
              <a:rPr lang="en-US" sz="50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</a:br>
            <a:r>
              <a:rPr lang="en-US" sz="5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Chúng con thờ lạy Chúa. 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Chúng con tôn vinh Chúa.</a:t>
            </a:r>
          </a:p>
        </p:txBody>
      </p:sp>
    </p:spTree>
    <p:extLst>
      <p:ext uri="{BB962C8B-B14F-4D97-AF65-F5344CB8AC3E}">
        <p14:creationId xmlns:p14="http://schemas.microsoft.com/office/powerpoint/2010/main" val="388322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8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Chúng con cảm tạ Chúa vì vinh quang cao cả Chúa.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Lạy Chúa là Thiên Chúa, là Vua trên trời, là Chúa Cha toàn năng.</a:t>
            </a:r>
          </a:p>
        </p:txBody>
      </p:sp>
    </p:spTree>
    <p:extLst>
      <p:ext uri="{BB962C8B-B14F-4D97-AF65-F5344CB8AC3E}">
        <p14:creationId xmlns:p14="http://schemas.microsoft.com/office/powerpoint/2010/main" val="333641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247650"/>
            <a:ext cx="9144000" cy="53911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48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Lạy con một Thiên Chúa,   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 Giêsu Kitô.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vi-VN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Lạy Chúa là Thiên Chúa, là Chiên Thiên Chúa là Con Đức Chúa Cha.</a:t>
            </a:r>
          </a:p>
        </p:txBody>
      </p:sp>
    </p:spTree>
    <p:extLst>
      <p:ext uri="{BB962C8B-B14F-4D97-AF65-F5344CB8AC3E}">
        <p14:creationId xmlns:p14="http://schemas.microsoft.com/office/powerpoint/2010/main" val="184168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 xóa tội trần gian, xin thương xót chúng con.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 xóa tội trần gian, xin nhậm lời chúng con cầu khẩn.</a:t>
            </a:r>
          </a:p>
        </p:txBody>
      </p:sp>
    </p:spTree>
    <p:extLst>
      <p:ext uri="{BB962C8B-B14F-4D97-AF65-F5344CB8AC3E}">
        <p14:creationId xmlns:p14="http://schemas.microsoft.com/office/powerpoint/2010/main" val="250654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en-US" sz="48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 ngự bên hữu Đức Chúa Cha, xin thương xót chúng con.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vi-VN" sz="48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Vì lạy </a:t>
            </a:r>
            <a:r>
              <a:rPr lang="vi-VN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 Giêsu Kitô, </a:t>
            </a: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chỉ có Chúa là Đấng Thánh.</a:t>
            </a:r>
          </a:p>
        </p:txBody>
      </p:sp>
    </p:spTree>
    <p:extLst>
      <p:ext uri="{BB962C8B-B14F-4D97-AF65-F5344CB8AC3E}">
        <p14:creationId xmlns:p14="http://schemas.microsoft.com/office/powerpoint/2010/main" val="165927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436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Chỉ có Chúa là Chúa, chỉ có Chúa là đấng tối cao.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A+</a:t>
            </a:r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4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Cùng Đức Chúa Thánh Thần trong vinh quang Đức Chúa Cha. 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260950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895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Lạy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tình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thương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đời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đời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con </a:t>
            </a:r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tụng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886940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en-US" sz="6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Chúng</a:t>
            </a:r>
            <a:r>
              <a:rPr lang="en-US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rao</a:t>
            </a:r>
            <a:r>
              <a:rPr lang="en-US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giảng</a:t>
            </a:r>
            <a:r>
              <a:rPr lang="en-US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Đấng</a:t>
            </a:r>
            <a:r>
              <a:rPr lang="en-US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Kitô</a:t>
            </a:r>
            <a:r>
              <a:rPr lang="en-US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bị</a:t>
            </a:r>
            <a:r>
              <a:rPr lang="en-US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đóng</a:t>
            </a:r>
            <a:r>
              <a:rPr lang="en-US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đinh</a:t>
            </a:r>
            <a:r>
              <a:rPr lang="en-US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6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sức</a:t>
            </a:r>
            <a:r>
              <a:rPr lang="en-US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mạnh</a:t>
            </a:r>
            <a:r>
              <a:rPr lang="en-US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sự</a:t>
            </a:r>
            <a:r>
              <a:rPr lang="en-US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khôn</a:t>
            </a:r>
            <a:r>
              <a:rPr lang="en-US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ngoan</a:t>
            </a:r>
            <a:r>
              <a:rPr lang="en-US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Thiên</a:t>
            </a:r>
            <a:r>
              <a:rPr lang="en-US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15071524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BA</a:t>
            </a:r>
          </a:p>
          <a:p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III PHỤC SINH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79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713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0480" y="2857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Hạnh phúc thay ai sống đời hoàn thiện,</a:t>
            </a:r>
            <a:r>
              <a:rPr lang="en-US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biết noi theo luật pháp Chúa Trời.</a:t>
            </a:r>
            <a:endParaRPr lang="en-US" sz="66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5750"/>
            <a:ext cx="36385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5749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Người ta sống không chỉ nhờ cơm bánh, nhưng còn nhờ lời miệng Thiên Chúa phán ra.</a:t>
            </a:r>
            <a:endParaRPr lang="en-US" sz="60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8" y="4501733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47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7677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3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564</Words>
  <Application>Microsoft Office PowerPoint</Application>
  <PresentationFormat>On-screen Show (16:9)</PresentationFormat>
  <Paragraphs>91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55</vt:i4>
      </vt:variant>
    </vt:vector>
  </HeadingPairs>
  <TitlesOfParts>
    <vt:vector size="77" baseType="lpstr">
      <vt:lpstr>Arial</vt:lpstr>
      <vt:lpstr>UTM American Sans</vt:lpstr>
      <vt:lpstr>Office Theme</vt:lpstr>
      <vt:lpstr>1_Office Theme</vt:lpstr>
      <vt:lpstr>3_Office Theme</vt:lpstr>
      <vt:lpstr>4_Office Theme</vt:lpstr>
      <vt:lpstr>5_Office Theme</vt:lpstr>
      <vt:lpstr>7_Office Theme</vt:lpstr>
      <vt:lpstr>9_Office Theme</vt:lpstr>
      <vt:lpstr>8_Office Theme</vt:lpstr>
      <vt:lpstr>10_Office Theme</vt:lpstr>
      <vt:lpstr>11_Office Theme</vt:lpstr>
      <vt:lpstr>2_Office Theme</vt:lpstr>
      <vt:lpstr>12_Office Theme</vt:lpstr>
      <vt:lpstr>23_Office Theme</vt:lpstr>
      <vt:lpstr>13_Office Theme</vt:lpstr>
      <vt:lpstr>19_Office Theme</vt:lpstr>
      <vt:lpstr>29_Office Theme</vt:lpstr>
      <vt:lpstr>17_Office Theme</vt:lpstr>
      <vt:lpstr>15_Office Theme</vt:lpstr>
      <vt:lpstr>18_Office Theme</vt:lpstr>
      <vt:lpstr>37_Default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Hùng</cp:lastModifiedBy>
  <cp:revision>36</cp:revision>
  <dcterms:created xsi:type="dcterms:W3CDTF">2022-10-30T00:36:35Z</dcterms:created>
  <dcterms:modified xsi:type="dcterms:W3CDTF">2026-04-06T07:31:18Z</dcterms:modified>
</cp:coreProperties>
</file>