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32" r:id="rId6"/>
    <p:sldMasterId id="2147483756" r:id="rId7"/>
    <p:sldMasterId id="2147483768" r:id="rId8"/>
    <p:sldMasterId id="2147483944" r:id="rId9"/>
    <p:sldMasterId id="2147483956" r:id="rId10"/>
    <p:sldMasterId id="2147483968" r:id="rId11"/>
    <p:sldMasterId id="2147483980" r:id="rId12"/>
    <p:sldMasterId id="2147483992" r:id="rId13"/>
    <p:sldMasterId id="2147484084" r:id="rId14"/>
    <p:sldMasterId id="2147484180" r:id="rId15"/>
    <p:sldMasterId id="2147484192" r:id="rId16"/>
    <p:sldMasterId id="2147484204" r:id="rId17"/>
    <p:sldMasterId id="2147484216" r:id="rId18"/>
    <p:sldMasterId id="2147484228" r:id="rId19"/>
    <p:sldMasterId id="2147484240" r:id="rId20"/>
    <p:sldMasterId id="2147484252" r:id="rId21"/>
    <p:sldMasterId id="2147484264" r:id="rId22"/>
    <p:sldMasterId id="2147484276" r:id="rId23"/>
    <p:sldMasterId id="2147484288" r:id="rId24"/>
    <p:sldMasterId id="2147484300" r:id="rId25"/>
    <p:sldMasterId id="2147484312" r:id="rId26"/>
  </p:sldMasterIdLst>
  <p:sldIdLst>
    <p:sldId id="295" r:id="rId27"/>
    <p:sldId id="304" r:id="rId28"/>
    <p:sldId id="256" r:id="rId29"/>
    <p:sldId id="305" r:id="rId30"/>
    <p:sldId id="334" r:id="rId31"/>
    <p:sldId id="257" r:id="rId32"/>
    <p:sldId id="258" r:id="rId33"/>
    <p:sldId id="407" r:id="rId34"/>
    <p:sldId id="443" r:id="rId35"/>
    <p:sldId id="259" r:id="rId36"/>
    <p:sldId id="381" r:id="rId37"/>
    <p:sldId id="408" r:id="rId38"/>
    <p:sldId id="307" r:id="rId39"/>
    <p:sldId id="371" r:id="rId40"/>
    <p:sldId id="268" r:id="rId41"/>
    <p:sldId id="271" r:id="rId42"/>
    <p:sldId id="409" r:id="rId43"/>
    <p:sldId id="442" r:id="rId44"/>
    <p:sldId id="270" r:id="rId45"/>
    <p:sldId id="272" r:id="rId46"/>
    <p:sldId id="311" r:id="rId47"/>
    <p:sldId id="410" r:id="rId48"/>
    <p:sldId id="372" r:id="rId49"/>
    <p:sldId id="273" r:id="rId50"/>
    <p:sldId id="274" r:id="rId51"/>
    <p:sldId id="411" r:id="rId52"/>
    <p:sldId id="412" r:id="rId53"/>
    <p:sldId id="441" r:id="rId54"/>
    <p:sldId id="275" r:id="rId55"/>
    <p:sldId id="276" r:id="rId56"/>
    <p:sldId id="413" r:id="rId57"/>
    <p:sldId id="313" r:id="rId58"/>
    <p:sldId id="373" r:id="rId59"/>
    <p:sldId id="288" r:id="rId60"/>
    <p:sldId id="278" r:id="rId61"/>
    <p:sldId id="414" r:id="rId62"/>
    <p:sldId id="415" r:id="rId63"/>
    <p:sldId id="395" r:id="rId64"/>
    <p:sldId id="440" r:id="rId65"/>
    <p:sldId id="416" r:id="rId66"/>
    <p:sldId id="417" r:id="rId67"/>
    <p:sldId id="425" r:id="rId68"/>
    <p:sldId id="418" r:id="rId69"/>
    <p:sldId id="426" r:id="rId70"/>
    <p:sldId id="427" r:id="rId71"/>
    <p:sldId id="428" r:id="rId72"/>
    <p:sldId id="429" r:id="rId73"/>
    <p:sldId id="430" r:id="rId74"/>
    <p:sldId id="431" r:id="rId75"/>
    <p:sldId id="432" r:id="rId76"/>
    <p:sldId id="433" r:id="rId77"/>
    <p:sldId id="434" r:id="rId78"/>
    <p:sldId id="419" r:id="rId79"/>
    <p:sldId id="420" r:id="rId80"/>
    <p:sldId id="424" r:id="rId81"/>
    <p:sldId id="421" r:id="rId82"/>
    <p:sldId id="422" r:id="rId83"/>
    <p:sldId id="439" r:id="rId84"/>
    <p:sldId id="279" r:id="rId85"/>
    <p:sldId id="280" r:id="rId86"/>
    <p:sldId id="315" r:id="rId87"/>
    <p:sldId id="374" r:id="rId88"/>
    <p:sldId id="281" r:id="rId89"/>
    <p:sldId id="282" r:id="rId90"/>
    <p:sldId id="435" r:id="rId91"/>
    <p:sldId id="438" r:id="rId92"/>
    <p:sldId id="283" r:id="rId93"/>
    <p:sldId id="284" r:id="rId94"/>
    <p:sldId id="437" r:id="rId95"/>
    <p:sldId id="317" r:id="rId96"/>
    <p:sldId id="375" r:id="rId97"/>
    <p:sldId id="285" r:id="rId98"/>
    <p:sldId id="286" r:id="rId99"/>
    <p:sldId id="436" r:id="rId100"/>
    <p:sldId id="287" r:id="rId10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3144" y="-1116"/>
      </p:cViewPr>
      <p:guideLst>
        <p:guide orient="horz" pos="1620"/>
        <p:guide pos="2880"/>
      </p:guideLst>
    </p:cSldViewPr>
  </p:slideViewPr>
  <p:outlineViewPr>
    <p:cViewPr>
      <p:scale>
        <a:sx n="33" d="100"/>
        <a:sy n="33" d="100"/>
      </p:scale>
      <p:origin x="0" y="37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00138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7034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664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4986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7276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759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9464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8633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9252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343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7811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973556"/>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4627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7295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9613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080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83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886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4605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3441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6412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8387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64019"/>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804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5655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68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7509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0314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1285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5257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7197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252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650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83847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6305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393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9853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949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6825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0522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352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79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6963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00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14408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718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4204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2385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723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8936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29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3624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310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1987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3520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0141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369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4066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2371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3753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6698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2155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469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1527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660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546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339093"/>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0634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7254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393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1847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9702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50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774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6265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824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5474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989863"/>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7554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3134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1386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5638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6481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4927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3645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75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6082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242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546725"/>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2549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6214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6358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3132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8351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9381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914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9250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9659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5547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9344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0985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831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5492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350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1451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27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245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5040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5923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2191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85321"/>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6824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4858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4798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9974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2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5949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9063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6791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5203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859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216837"/>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0048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528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88952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99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7511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7299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5931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23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0441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799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131937"/>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3995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0283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095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6788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5226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5613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878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2369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2422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611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2/21/2026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2/21/2026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79856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842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38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2/21/2026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14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5403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0854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9900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923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882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149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848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379898"/>
      </p:ext>
    </p:extLst>
  </p:cSld>
  <p:clrMapOvr>
    <a:masterClrMapping/>
  </p:clrMapOvr>
  <p:transition spd="slow" advClick="0"/>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098035"/>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633876"/>
      </p:ext>
    </p:extLst>
  </p:cSld>
  <p:clrMapOvr>
    <a:masterClrMapping/>
  </p:clrMapOvr>
  <p:transition spd="slow" advClick="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310123"/>
      </p:ext>
    </p:extLst>
  </p:cSld>
  <p:clrMapOvr>
    <a:masterClrMapping/>
  </p:clrMapOvr>
  <p:transition spd="slow"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748271"/>
      </p:ext>
    </p:extLst>
  </p:cSld>
  <p:clrMapOvr>
    <a:masterClrMapping/>
  </p:clrMapOvr>
  <p:transition spd="slow"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56557"/>
      </p:ext>
    </p:extLst>
  </p:cSld>
  <p:clrMapOvr>
    <a:masterClrMapping/>
  </p:clrMapOvr>
  <p:transition spd="slow"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768371"/>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680150"/>
      </p:ext>
    </p:extLst>
  </p:cSld>
  <p:clrMapOvr>
    <a:masterClrMapping/>
  </p:clrMapOvr>
  <p:transition spd="slow"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079257"/>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557827"/>
      </p:ext>
    </p:extLst>
  </p:cSld>
  <p:clrMapOvr>
    <a:masterClrMapping/>
  </p:clrMapOvr>
  <p:transition spd="slow"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503106"/>
      </p:ext>
    </p:extLst>
  </p:cSld>
  <p:clrMapOvr>
    <a:masterClrMapping/>
  </p:clrMapOvr>
  <p:transition spd="slow"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2/21/2026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810502"/>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971296"/>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881315"/>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278741"/>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25368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95004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211788"/>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45006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175918"/>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96173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435756"/>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987838"/>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654829"/>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6558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647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188.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199.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10.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3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4.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54.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7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265.xml"/></Relationships>
</file>

<file path=ppt/slides/_rels/slide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003399"/>
              </a:solidFill>
              <a:effectLst/>
              <a:latin typeface="+mj-lt"/>
              <a:cs typeface="Times New Roman" pitchFamily="18" charset="0"/>
            </a:endParaRPr>
          </a:p>
          <a:p>
            <a:endParaRPr lang="en-US" b="0" smtClean="0">
              <a:solidFill>
                <a:srgbClr val="003399"/>
              </a:solidFill>
              <a:effectLst/>
              <a:latin typeface="+mj-lt"/>
              <a:cs typeface="Times New Roman" pitchFamily="18" charset="0"/>
            </a:endParaRPr>
          </a:p>
          <a:p>
            <a:r>
              <a:rPr lang="en-US" sz="4400" b="0" smtClean="0">
                <a:solidFill>
                  <a:srgbClr val="003399"/>
                </a:solidFill>
                <a:effectLst/>
                <a:latin typeface="+mj-lt"/>
                <a:cs typeface="Times New Roman" pitchFamily="18" charset="0"/>
              </a:rPr>
              <a:t>DÁP CA </a:t>
            </a:r>
          </a:p>
          <a:p>
            <a:r>
              <a:rPr lang="en-US" sz="4400" b="0" smtClean="0">
                <a:solidFill>
                  <a:srgbClr val="003399"/>
                </a:solidFill>
                <a:effectLst/>
                <a:latin typeface="+mj-lt"/>
                <a:cs typeface="Times New Roman" pitchFamily="18" charset="0"/>
              </a:rPr>
              <a:t>SAU CHÚA NHẬT IV PHỤC SINH</a:t>
            </a:r>
            <a:endParaRPr lang="en-US" sz="4400" b="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479321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smtClean="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smtClean="0">
                <a:solidFill>
                  <a:srgbClr val="C00000"/>
                </a:solidFill>
                <a:effectLst/>
                <a:latin typeface="+mj-lt"/>
                <a:cs typeface="Times New Roman" pitchFamily="18" charset="0"/>
              </a:rPr>
              <a:t>THỨ BA</a:t>
            </a:r>
          </a:p>
          <a:p>
            <a:r>
              <a:rPr lang="en-US" sz="4400" b="0" dirty="0" smtClean="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3668572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22549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76921"/>
            <a:ext cx="9144000" cy="4324350"/>
          </a:xfrm>
        </p:spPr>
        <p:txBody>
          <a:bodyPr anchor="ctr" anchorCtr="0">
            <a:normAutofit/>
          </a:bodyPr>
          <a:lstStyle/>
          <a:p>
            <a:pPr algn="just"/>
            <a:r>
              <a:rPr lang="en-US" sz="8800" dirty="0" err="1" smtClean="0">
                <a:solidFill>
                  <a:srgbClr val="006600"/>
                </a:solidFill>
                <a:effectLst/>
                <a:latin typeface="+mj-lt"/>
                <a:cs typeface="Times New Roman" pitchFamily="18" charset="0"/>
              </a:rPr>
              <a:t>Muôn</a:t>
            </a:r>
            <a:r>
              <a:rPr lang="en-US" sz="8800" dirty="0" smtClean="0">
                <a:solidFill>
                  <a:srgbClr val="006600"/>
                </a:solidFill>
                <a:effectLst/>
                <a:latin typeface="+mj-lt"/>
                <a:cs typeface="Times New Roman" pitchFamily="18" charset="0"/>
              </a:rPr>
              <a:t> </a:t>
            </a:r>
            <a:r>
              <a:rPr lang="en-US" sz="8800" dirty="0" err="1" smtClean="0">
                <a:solidFill>
                  <a:srgbClr val="006600"/>
                </a:solidFill>
                <a:effectLst/>
                <a:latin typeface="+mj-lt"/>
                <a:cs typeface="Times New Roman" pitchFamily="18" charset="0"/>
              </a:rPr>
              <a:t>nước</a:t>
            </a:r>
            <a:r>
              <a:rPr lang="en-US" sz="8800" dirty="0" smtClean="0">
                <a:solidFill>
                  <a:srgbClr val="006600"/>
                </a:solidFill>
                <a:effectLst/>
                <a:latin typeface="+mj-lt"/>
                <a:cs typeface="Times New Roman" pitchFamily="18" charset="0"/>
              </a:rPr>
              <a:t> </a:t>
            </a:r>
            <a:r>
              <a:rPr lang="en-US" sz="8800" dirty="0" err="1" smtClean="0">
                <a:solidFill>
                  <a:srgbClr val="006600"/>
                </a:solidFill>
                <a:effectLst/>
                <a:latin typeface="+mj-lt"/>
                <a:cs typeface="Times New Roman" pitchFamily="18" charset="0"/>
              </a:rPr>
              <a:t>hỡi</a:t>
            </a:r>
            <a:r>
              <a:rPr lang="en-US" sz="8800" dirty="0" smtClean="0">
                <a:solidFill>
                  <a:srgbClr val="006600"/>
                </a:solidFill>
                <a:effectLst/>
                <a:latin typeface="+mj-lt"/>
                <a:cs typeface="Times New Roman" pitchFamily="18" charset="0"/>
              </a:rPr>
              <a:t> </a:t>
            </a:r>
            <a:r>
              <a:rPr lang="en-US" sz="8800" dirty="0" err="1" smtClean="0">
                <a:solidFill>
                  <a:srgbClr val="006600"/>
                </a:solidFill>
                <a:effectLst/>
                <a:latin typeface="+mj-lt"/>
                <a:cs typeface="Times New Roman" pitchFamily="18" charset="0"/>
              </a:rPr>
              <a:t>nào</a:t>
            </a:r>
            <a:r>
              <a:rPr lang="en-US" sz="8800" dirty="0" smtClean="0">
                <a:solidFill>
                  <a:srgbClr val="006600"/>
                </a:solidFill>
                <a:effectLst/>
                <a:latin typeface="+mj-lt"/>
                <a:cs typeface="Times New Roman" pitchFamily="18" charset="0"/>
              </a:rPr>
              <a:t> </a:t>
            </a:r>
            <a:r>
              <a:rPr lang="en-US" sz="8800" dirty="0" err="1" smtClean="0">
                <a:solidFill>
                  <a:srgbClr val="006600"/>
                </a:solidFill>
                <a:effectLst/>
                <a:latin typeface="+mj-lt"/>
                <a:cs typeface="Times New Roman" pitchFamily="18" charset="0"/>
              </a:rPr>
              <a:t>ca</a:t>
            </a:r>
            <a:r>
              <a:rPr lang="en-US" sz="8800" dirty="0" smtClean="0">
                <a:solidFill>
                  <a:srgbClr val="006600"/>
                </a:solidFill>
                <a:effectLst/>
                <a:latin typeface="+mj-lt"/>
                <a:cs typeface="Times New Roman" pitchFamily="18" charset="0"/>
              </a:rPr>
              <a:t> </a:t>
            </a:r>
            <a:r>
              <a:rPr lang="en-US" sz="8800" dirty="0" err="1" smtClean="0">
                <a:solidFill>
                  <a:srgbClr val="006600"/>
                </a:solidFill>
                <a:effectLst/>
                <a:latin typeface="+mj-lt"/>
                <a:cs typeface="Times New Roman" pitchFamily="18" charset="0"/>
              </a:rPr>
              <a:t>ngợi</a:t>
            </a:r>
            <a:r>
              <a:rPr lang="en-US" sz="8800" dirty="0" smtClean="0">
                <a:solidFill>
                  <a:srgbClr val="006600"/>
                </a:solidFill>
                <a:effectLst/>
                <a:latin typeface="+mj-lt"/>
                <a:cs typeface="Times New Roman" pitchFamily="18" charset="0"/>
              </a:rPr>
              <a:t> </a:t>
            </a:r>
            <a:r>
              <a:rPr lang="en-US" sz="8800" dirty="0" err="1" smtClean="0">
                <a:solidFill>
                  <a:srgbClr val="006600"/>
                </a:solidFill>
                <a:effectLst/>
                <a:latin typeface="+mj-lt"/>
                <a:cs typeface="Times New Roman" pitchFamily="18" charset="0"/>
              </a:rPr>
              <a:t>Chúa</a:t>
            </a:r>
            <a:r>
              <a:rPr lang="en-US" sz="8800" dirty="0" smtClean="0">
                <a:solidFill>
                  <a:srgbClr val="006600"/>
                </a:solidFill>
                <a:effectLst/>
                <a:latin typeface="+mj-lt"/>
                <a:cs typeface="Times New Roman" pitchFamily="18" charset="0"/>
              </a:rPr>
              <a:t>.</a:t>
            </a:r>
            <a:endParaRPr lang="en-US" sz="880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
            <a:ext cx="39909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20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1950"/>
            <a:ext cx="9144000" cy="4629149"/>
          </a:xfrm>
        </p:spPr>
        <p:txBody>
          <a:bodyPr anchor="ctr" anchorCtr="0">
            <a:noAutofit/>
          </a:bodyPr>
          <a:lstStyle/>
          <a:p>
            <a:pPr algn="just"/>
            <a:r>
              <a:rPr lang="en-US" sz="7200" b="0" dirty="0" err="1" smtClean="0">
                <a:solidFill>
                  <a:srgbClr val="006600"/>
                </a:solidFill>
                <a:effectLst/>
                <a:latin typeface="+mj-lt"/>
                <a:cs typeface="Times New Roman" pitchFamily="18" charset="0"/>
              </a:rPr>
              <a:t>Chúa</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nói</a:t>
            </a:r>
            <a:r>
              <a:rPr lang="en-US" sz="7200" b="0" dirty="0" smtClean="0">
                <a:solidFill>
                  <a:srgbClr val="006600"/>
                </a:solidFill>
                <a:effectLst/>
                <a:latin typeface="+mj-lt"/>
                <a:cs typeface="Times New Roman" pitchFamily="18" charset="0"/>
              </a:rPr>
              <a:t>: “ </a:t>
            </a:r>
            <a:r>
              <a:rPr lang="en-US" sz="7200" b="0" dirty="0" err="1" smtClean="0">
                <a:solidFill>
                  <a:srgbClr val="006600"/>
                </a:solidFill>
                <a:effectLst/>
                <a:latin typeface="+mj-lt"/>
                <a:cs typeface="Times New Roman" pitchFamily="18" charset="0"/>
              </a:rPr>
              <a:t>Chiên</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của</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tôi</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thì</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nghe</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tiếng</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tôi</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tôi</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biết</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chúng</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và</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chúng</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theo</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tôi</a:t>
            </a:r>
            <a:r>
              <a:rPr lang="en-US" sz="7200" b="0" dirty="0" smtClean="0">
                <a:solidFill>
                  <a:srgbClr val="006600"/>
                </a:solidFill>
                <a:effectLst/>
                <a:latin typeface="+mj-lt"/>
                <a:cs typeface="Times New Roman" pitchFamily="18" charset="0"/>
              </a:rPr>
              <a:t>.”</a:t>
            </a:r>
            <a:endParaRPr lang="en-US" sz="72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smtClean="0">
                <a:solidFill>
                  <a:srgbClr val="FF0000"/>
                </a:solidFill>
                <a:latin typeface="+mj-lt"/>
                <a:cs typeface="Times New Roman" pitchFamily="18" charset="0"/>
              </a:rPr>
              <a:t>Alleluia.</a:t>
            </a:r>
            <a:endParaRPr lang="en-US" sz="3600" u="sng" dirty="0">
              <a:solidFill>
                <a:srgbClr val="FF0000"/>
              </a:solidFill>
              <a:latin typeface="+mj-lt"/>
              <a:cs typeface="Times New Roman" pitchFamily="18" charset="0"/>
            </a:endParaRP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23522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440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674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000" b="0" dirty="0" smtClean="0">
              <a:solidFill>
                <a:srgbClr val="FF0000"/>
              </a:solidFill>
              <a:effectLst/>
              <a:latin typeface="+mj-lt"/>
              <a:cs typeface="Times New Roman" pitchFamily="18" charset="0"/>
            </a:endParaRPr>
          </a:p>
          <a:p>
            <a:endParaRPr lang="en-US" sz="4000" b="0" dirty="0">
              <a:solidFill>
                <a:srgbClr val="FF0000"/>
              </a:solidFill>
              <a:effectLst/>
              <a:latin typeface="+mj-lt"/>
              <a:cs typeface="Times New Roman" pitchFamily="18" charset="0"/>
            </a:endParaRPr>
          </a:p>
          <a:p>
            <a:r>
              <a:rPr lang="en-US" sz="4400" b="0" dirty="0" smtClean="0">
                <a:solidFill>
                  <a:srgbClr val="FF0000"/>
                </a:solidFill>
                <a:effectLst/>
                <a:latin typeface="+mj-lt"/>
                <a:cs typeface="Times New Roman" pitchFamily="18" charset="0"/>
              </a:rPr>
              <a:t>THỨ TƯ</a:t>
            </a:r>
          </a:p>
          <a:p>
            <a:r>
              <a:rPr lang="en-US" sz="4400" b="0" dirty="0" smtClean="0">
                <a:solidFill>
                  <a:srgbClr val="FF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642480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1"/>
            <a:ext cx="9144000" cy="5136298"/>
          </a:xfrm>
          <a:prstGeom prst="rect">
            <a:avLst/>
          </a:prstGeom>
        </p:spPr>
      </p:pic>
    </p:spTree>
    <p:extLst>
      <p:ext uri="{BB962C8B-B14F-4D97-AF65-F5344CB8AC3E}">
        <p14:creationId xmlns:p14="http://schemas.microsoft.com/office/powerpoint/2010/main" val="4284371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014443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90550"/>
            <a:ext cx="9144000" cy="4324350"/>
          </a:xfrm>
        </p:spPr>
        <p:txBody>
          <a:bodyPr anchor="ctr" anchorCtr="0">
            <a:noAutofit/>
          </a:bodyPr>
          <a:lstStyle/>
          <a:p>
            <a:pPr algn="just"/>
            <a:r>
              <a:rPr lang="en-US" sz="6600" dirty="0" err="1" smtClean="0">
                <a:solidFill>
                  <a:srgbClr val="006600"/>
                </a:solidFill>
                <a:latin typeface="+mj-lt"/>
                <a:cs typeface="Times New Roman" pitchFamily="18" charset="0"/>
              </a:rPr>
              <a:t>Ước</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gì</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chư</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dân</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tạ</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ơn</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Ngái</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lạy</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Thiên</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Chúa</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chư</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dân</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phải</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đồng</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thanh</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cảm</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tạ</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Ngài</a:t>
            </a:r>
            <a:r>
              <a:rPr lang="en-US" sz="6600" dirty="0" smtClean="0">
                <a:solidFill>
                  <a:srgbClr val="006600"/>
                </a:solidFill>
                <a:latin typeface="+mj-lt"/>
                <a:cs typeface="Times New Roman" pitchFamily="18" charset="0"/>
              </a:rPr>
              <a:t>.</a:t>
            </a:r>
            <a:endParaRPr lang="en-US" sz="66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spTree>
    <p:extLst>
      <p:ext uri="{BB962C8B-B14F-4D97-AF65-F5344CB8AC3E}">
        <p14:creationId xmlns:p14="http://schemas.microsoft.com/office/powerpoint/2010/main" val="1591586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 y="184319"/>
            <a:ext cx="9144000" cy="4629149"/>
          </a:xfrm>
        </p:spPr>
        <p:txBody>
          <a:bodyPr anchor="ctr" anchorCtr="0">
            <a:noAutofit/>
          </a:bodyPr>
          <a:lstStyle/>
          <a:p>
            <a:pPr algn="just"/>
            <a:r>
              <a:rPr lang="vi-VN" sz="6600" dirty="0">
                <a:solidFill>
                  <a:srgbClr val="006600"/>
                </a:solidFill>
                <a:latin typeface="+mj-lt"/>
                <a:cs typeface="Times New Roman" pitchFamily="18" charset="0"/>
              </a:rPr>
              <a:t>Chúa nói : </a:t>
            </a:r>
            <a:r>
              <a:rPr lang="vi-VN" sz="6600" dirty="0" smtClean="0">
                <a:solidFill>
                  <a:srgbClr val="006600"/>
                </a:solidFill>
                <a:latin typeface="+mj-lt"/>
                <a:cs typeface="Times New Roman" pitchFamily="18" charset="0"/>
              </a:rPr>
              <a:t>“</a:t>
            </a:r>
            <a:r>
              <a:rPr lang="en-US" sz="6600" dirty="0" err="1" smtClean="0">
                <a:solidFill>
                  <a:srgbClr val="006600"/>
                </a:solidFill>
                <a:latin typeface="+mj-lt"/>
                <a:cs typeface="Times New Roman" pitchFamily="18" charset="0"/>
              </a:rPr>
              <a:t>Tôi</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là</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ánh</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sáng</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thế</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gian</a:t>
            </a:r>
            <a:r>
              <a:rPr lang="en-US" sz="6600" dirty="0" smtClean="0">
                <a:solidFill>
                  <a:srgbClr val="006600"/>
                </a:solidFill>
                <a:latin typeface="+mj-lt"/>
                <a:cs typeface="Times New Roman" pitchFamily="18" charset="0"/>
              </a:rPr>
              <a:t>. Ai tin </a:t>
            </a:r>
            <a:r>
              <a:rPr lang="en-US" sz="6600" dirty="0" err="1" smtClean="0">
                <a:solidFill>
                  <a:srgbClr val="006600"/>
                </a:solidFill>
                <a:latin typeface="+mj-lt"/>
                <a:cs typeface="Times New Roman" pitchFamily="18" charset="0"/>
              </a:rPr>
              <a:t>theo</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Tôi</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sẽ</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nhận</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được</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ánh</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sáng</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đem</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lại</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sự</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sống</a:t>
            </a:r>
            <a:r>
              <a:rPr lang="en-US" sz="6600" dirty="0" smtClean="0">
                <a:solidFill>
                  <a:srgbClr val="006600"/>
                </a:solidFill>
                <a:latin typeface="+mj-lt"/>
                <a:cs typeface="Times New Roman" pitchFamily="18" charset="0"/>
              </a:rPr>
              <a:t>.”</a:t>
            </a:r>
            <a:endParaRPr lang="en-US" sz="66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smtClean="0">
                <a:solidFill>
                  <a:srgbClr val="FF0000"/>
                </a:solidFill>
                <a:latin typeface="+mj-lt"/>
                <a:cs typeface="Times New Roman" pitchFamily="18" charset="0"/>
              </a:rPr>
              <a:t>Alleluia-Alleluia.</a:t>
            </a:r>
            <a:endParaRPr lang="en-US" sz="3200" u="sng" dirty="0">
              <a:solidFill>
                <a:srgbClr val="FF0000"/>
              </a:solidFill>
              <a:latin typeface="+mj-lt"/>
              <a:cs typeface="Times New Roman" pitchFamily="18" charset="0"/>
            </a:endParaRPr>
          </a:p>
        </p:txBody>
      </p:sp>
      <p:sp>
        <p:nvSpPr>
          <p:cNvPr id="4" name="Rectangle 3"/>
          <p:cNvSpPr/>
          <p:nvPr/>
        </p:nvSpPr>
        <p:spPr>
          <a:xfrm>
            <a:off x="7391400" y="4501733"/>
            <a:ext cx="1643399" cy="646331"/>
          </a:xfrm>
          <a:prstGeom prst="rect">
            <a:avLst/>
          </a:prstGeom>
        </p:spPr>
        <p:txBody>
          <a:bodyPr wrap="none" anchor="ctr" anchorCtr="0">
            <a:spAutoFit/>
          </a:bodyPr>
          <a:lstStyle/>
          <a:p>
            <a:pPr algn="r"/>
            <a:r>
              <a:rPr lang="en-US" sz="3600" u="sng" dirty="0" smtClean="0">
                <a:solidFill>
                  <a:srgbClr val="FF0000"/>
                </a:solidFill>
                <a:latin typeface="+mj-lt"/>
                <a:cs typeface="Times New Roman" pitchFamily="18" charset="0"/>
              </a:rPr>
              <a:t>Alleluia.</a:t>
            </a:r>
            <a:endParaRPr lang="en-US" sz="3600" u="sng" dirty="0">
              <a:solidFill>
                <a:srgbClr val="FF0000"/>
              </a:solidFill>
              <a:latin typeface="+mj-lt"/>
              <a:cs typeface="Times New Roman" pitchFamily="18" charset="0"/>
            </a:endParaRPr>
          </a:p>
        </p:txBody>
      </p:sp>
    </p:spTree>
    <p:extLst>
      <p:ext uri="{BB962C8B-B14F-4D97-AF65-F5344CB8AC3E}">
        <p14:creationId xmlns:p14="http://schemas.microsoft.com/office/powerpoint/2010/main" val="1275548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1"/>
            <a:ext cx="9144000" cy="5136298"/>
          </a:xfrm>
          <a:prstGeom prst="rect">
            <a:avLst/>
          </a:prstGeom>
        </p:spPr>
      </p:pic>
    </p:spTree>
    <p:extLst>
      <p:ext uri="{BB962C8B-B14F-4D97-AF65-F5344CB8AC3E}">
        <p14:creationId xmlns:p14="http://schemas.microsoft.com/office/powerpoint/2010/main" val="148046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015213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219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dirty="0" smtClean="0">
              <a:solidFill>
                <a:srgbClr val="FF0000"/>
              </a:solidFill>
              <a:effectLst/>
              <a:latin typeface="+mj-lt"/>
              <a:cs typeface="Times New Roman" pitchFamily="18" charset="0"/>
            </a:endParaRPr>
          </a:p>
          <a:p>
            <a:endParaRPr lang="en-US" b="0" dirty="0" smtClean="0">
              <a:solidFill>
                <a:srgbClr val="FF0000"/>
              </a:solidFill>
              <a:effectLst/>
              <a:latin typeface="+mj-lt"/>
              <a:cs typeface="Times New Roman" pitchFamily="18" charset="0"/>
            </a:endParaRPr>
          </a:p>
          <a:p>
            <a:r>
              <a:rPr lang="en-US" sz="4400" b="0" dirty="0" smtClean="0">
                <a:solidFill>
                  <a:srgbClr val="FF0000"/>
                </a:solidFill>
                <a:effectLst/>
                <a:latin typeface="+mj-lt"/>
                <a:cs typeface="Times New Roman" pitchFamily="18" charset="0"/>
              </a:rPr>
              <a:t>THỨ HAI</a:t>
            </a:r>
          </a:p>
          <a:p>
            <a:r>
              <a:rPr lang="en-US" sz="4400" b="0" dirty="0" smtClean="0">
                <a:solidFill>
                  <a:srgbClr val="FF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smtClean="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smtClean="0">
                <a:solidFill>
                  <a:srgbClr val="C00000"/>
                </a:solidFill>
                <a:effectLst/>
                <a:latin typeface="+mj-lt"/>
                <a:cs typeface="Times New Roman" pitchFamily="18" charset="0"/>
              </a:rPr>
              <a:t>THỨ NĂM</a:t>
            </a:r>
          </a:p>
          <a:p>
            <a:r>
              <a:rPr lang="en-US" sz="4400" b="0" dirty="0" smtClean="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151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1390"/>
            <a:ext cx="9144000" cy="4324350"/>
          </a:xfrm>
        </p:spPr>
        <p:txBody>
          <a:bodyPr anchor="ctr" anchorCtr="0">
            <a:normAutofit/>
          </a:bodyPr>
          <a:lstStyle/>
          <a:p>
            <a:pPr algn="just"/>
            <a:r>
              <a:rPr lang="vi-VN" sz="8000" dirty="0">
                <a:solidFill>
                  <a:srgbClr val="006600"/>
                </a:solidFill>
                <a:latin typeface="+mj-lt"/>
                <a:cs typeface="Times New Roman" pitchFamily="18" charset="0"/>
              </a:rPr>
              <a:t>Lạy Chúa, tình thương Chúa, đời đời con ca tụng.</a:t>
            </a:r>
            <a:endParaRPr lang="en-US" sz="80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785" y="284988"/>
            <a:ext cx="496633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chor="ctr" anchorCtr="0">
            <a:noAutofit/>
          </a:bodyPr>
          <a:lstStyle/>
          <a:p>
            <a:pPr algn="just"/>
            <a:r>
              <a:rPr lang="vi-VN" sz="4800" dirty="0">
                <a:solidFill>
                  <a:srgbClr val="006600"/>
                </a:solidFill>
                <a:latin typeface="+mj-lt"/>
                <a:cs typeface="Times New Roman" pitchFamily="18" charset="0"/>
              </a:rPr>
              <a:t>Lạy Chúa Giê-su Ki-tô là vị Chứng Nhân trung thành, là Trưởng Tử trong số những người từ cõi chết trỗi dậy, Chúa đã yêu mến chúng con, và đã lấy máu mình rửa sạch tội lỗi chúng con.</a:t>
            </a:r>
            <a:endParaRPr lang="en-US" sz="48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00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42571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079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76882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007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C00000"/>
              </a:solidFill>
              <a:effectLst/>
              <a:latin typeface="+mj-lt"/>
              <a:cs typeface="Times New Roman" pitchFamily="18" charset="0"/>
            </a:endParaRPr>
          </a:p>
          <a:p>
            <a:r>
              <a:rPr lang="en-US" sz="4400" b="0" dirty="0" smtClean="0">
                <a:solidFill>
                  <a:srgbClr val="C00000"/>
                </a:solidFill>
                <a:effectLst/>
                <a:latin typeface="+mj-lt"/>
                <a:cs typeface="Times New Roman" pitchFamily="18" charset="0"/>
              </a:rPr>
              <a:t>THỨ SÁU</a:t>
            </a:r>
          </a:p>
          <a:p>
            <a:r>
              <a:rPr lang="en-US" sz="4400" b="0" dirty="0" smtClean="0">
                <a:solidFill>
                  <a:srgbClr val="C00000"/>
                </a:solidFill>
                <a:effectLst/>
                <a:latin typeface="+mj-lt"/>
                <a:cs typeface="Times New Roman" pitchFamily="18" charset="0"/>
              </a:rPr>
              <a:t>SAU CHÚA NHẬT IV PHỤC SINH</a:t>
            </a:r>
          </a:p>
          <a:p>
            <a:r>
              <a:rPr lang="en-US" sz="4400" dirty="0" err="1" smtClean="0">
                <a:solidFill>
                  <a:srgbClr val="C00000"/>
                </a:solidFill>
                <a:latin typeface="+mj-lt"/>
                <a:cs typeface="Times New Roman" pitchFamily="18" charset="0"/>
              </a:rPr>
              <a:t>Ngày</a:t>
            </a:r>
            <a:r>
              <a:rPr lang="en-US" sz="4400" dirty="0" smtClean="0">
                <a:solidFill>
                  <a:srgbClr val="C00000"/>
                </a:solidFill>
                <a:latin typeface="+mj-lt"/>
                <a:cs typeface="Times New Roman" pitchFamily="18" charset="0"/>
              </a:rPr>
              <a:t> 01 </a:t>
            </a:r>
            <a:r>
              <a:rPr lang="en-US" sz="4400" dirty="0" err="1" smtClean="0">
                <a:solidFill>
                  <a:srgbClr val="C00000"/>
                </a:solidFill>
                <a:latin typeface="+mj-lt"/>
                <a:cs typeface="Times New Roman" pitchFamily="18" charset="0"/>
              </a:rPr>
              <a:t>tháng</a:t>
            </a:r>
            <a:r>
              <a:rPr lang="en-US" sz="4400" dirty="0" smtClean="0">
                <a:solidFill>
                  <a:srgbClr val="C00000"/>
                </a:solidFill>
                <a:latin typeface="+mj-lt"/>
                <a:cs typeface="Times New Roman" pitchFamily="18" charset="0"/>
              </a:rPr>
              <a:t> 05</a:t>
            </a:r>
          </a:p>
          <a:p>
            <a:r>
              <a:rPr lang="en-US" sz="4400" b="0" dirty="0" err="1" smtClean="0">
                <a:solidFill>
                  <a:srgbClr val="C00000"/>
                </a:solidFill>
                <a:effectLst/>
                <a:latin typeface="+mj-lt"/>
                <a:cs typeface="Times New Roman" pitchFamily="18" charset="0"/>
              </a:rPr>
              <a:t>Kính</a:t>
            </a:r>
            <a:r>
              <a:rPr lang="en-US" sz="4400" b="0" dirty="0" smtClean="0">
                <a:solidFill>
                  <a:srgbClr val="C00000"/>
                </a:solidFill>
                <a:effectLst/>
                <a:latin typeface="+mj-lt"/>
                <a:cs typeface="Times New Roman" pitchFamily="18" charset="0"/>
              </a:rPr>
              <a:t> </a:t>
            </a:r>
            <a:r>
              <a:rPr lang="en-US" sz="4400" b="0" dirty="0" err="1" smtClean="0">
                <a:solidFill>
                  <a:srgbClr val="C00000"/>
                </a:solidFill>
                <a:effectLst/>
                <a:latin typeface="+mj-lt"/>
                <a:cs typeface="Times New Roman" pitchFamily="18" charset="0"/>
              </a:rPr>
              <a:t>Thánh</a:t>
            </a:r>
            <a:r>
              <a:rPr lang="en-US" sz="4400" b="0" dirty="0" smtClean="0">
                <a:solidFill>
                  <a:srgbClr val="C00000"/>
                </a:solidFill>
                <a:effectLst/>
                <a:latin typeface="+mj-lt"/>
                <a:cs typeface="Times New Roman" pitchFamily="18" charset="0"/>
              </a:rPr>
              <a:t> </a:t>
            </a:r>
            <a:r>
              <a:rPr lang="en-US" sz="4400" b="0" dirty="0" err="1" smtClean="0">
                <a:solidFill>
                  <a:srgbClr val="C00000"/>
                </a:solidFill>
                <a:effectLst/>
                <a:latin typeface="+mj-lt"/>
                <a:cs typeface="Times New Roman" pitchFamily="18" charset="0"/>
              </a:rPr>
              <a:t>Giuse</a:t>
            </a:r>
            <a:r>
              <a:rPr lang="en-US" sz="4400" b="0" dirty="0" smtClean="0">
                <a:solidFill>
                  <a:srgbClr val="C00000"/>
                </a:solidFill>
                <a:effectLst/>
                <a:latin typeface="+mj-lt"/>
                <a:cs typeface="Times New Roman" pitchFamily="18" charset="0"/>
              </a:rPr>
              <a:t> </a:t>
            </a:r>
            <a:r>
              <a:rPr lang="en-US" sz="4400" b="0" dirty="0" err="1" smtClean="0">
                <a:solidFill>
                  <a:srgbClr val="C00000"/>
                </a:solidFill>
                <a:effectLst/>
                <a:latin typeface="+mj-lt"/>
                <a:cs typeface="Times New Roman" pitchFamily="18" charset="0"/>
              </a:rPr>
              <a:t>thợ</a:t>
            </a:r>
            <a:endParaRPr lang="en-US" sz="4400" b="0" dirty="0" smtClean="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30787320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638706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957416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r>
              <a:rPr lang="en-US" dirty="0">
                <a:solidFill>
                  <a:srgbClr val="003399"/>
                </a:solidFill>
                <a:effectLst/>
                <a:latin typeface="+mj-lt"/>
              </a:rPr>
              <a:t/>
            </a:r>
            <a:br>
              <a:rPr lang="en-US" dirty="0">
                <a:solidFill>
                  <a:srgbClr val="003399"/>
                </a:solidFill>
                <a:effectLst/>
                <a:latin typeface="+mj-lt"/>
              </a:rPr>
            </a:br>
            <a:endParaRPr lang="en-US"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dirty="0">
              <a:solidFill>
                <a:srgbClr val="FF0000"/>
              </a:solidFill>
              <a:effectLst/>
              <a:latin typeface="+mj-lt"/>
              <a:cs typeface="Times New Roman" panose="02020603050405020304" pitchFamily="18" charset="0"/>
            </a:endParaRPr>
          </a:p>
          <a:p>
            <a:pPr eaLnBrk="1" hangingPunct="1"/>
            <a:r>
              <a:rPr lang="en-US" sz="7200" i="1" dirty="0">
                <a:solidFill>
                  <a:srgbClr val="C00000"/>
                </a:solidFill>
                <a:effectLst/>
                <a:latin typeface="+mj-lt"/>
                <a:cs typeface="Times New Roman" panose="02020603050405020304" pitchFamily="18" charset="0"/>
              </a:rPr>
              <a:t>KINH VINH DANH</a:t>
            </a:r>
          </a:p>
          <a:p>
            <a:pPr eaLnBrk="1" hangingPunct="1"/>
            <a:r>
              <a:rPr lang="en-US" sz="7200" i="1" dirty="0" err="1">
                <a:solidFill>
                  <a:srgbClr val="C00000"/>
                </a:solidFill>
                <a:effectLst/>
                <a:latin typeface="+mj-lt"/>
                <a:cs typeface="Times New Roman" panose="02020603050405020304" pitchFamily="18" charset="0"/>
              </a:rPr>
              <a:t>Ca</a:t>
            </a:r>
            <a:r>
              <a:rPr lang="en-US" sz="7200" i="1" dirty="0">
                <a:solidFill>
                  <a:srgbClr val="C00000"/>
                </a:solidFill>
                <a:effectLst/>
                <a:latin typeface="+mj-lt"/>
                <a:cs typeface="Times New Roman" panose="02020603050405020304" pitchFamily="18" charset="0"/>
              </a:rPr>
              <a:t> </a:t>
            </a:r>
            <a:r>
              <a:rPr lang="en-US" sz="7200" i="1" dirty="0" err="1">
                <a:solidFill>
                  <a:srgbClr val="C00000"/>
                </a:solidFill>
                <a:effectLst/>
                <a:latin typeface="+mj-lt"/>
                <a:cs typeface="Times New Roman" panose="02020603050405020304" pitchFamily="18" charset="0"/>
              </a:rPr>
              <a:t>Lên</a:t>
            </a:r>
            <a:r>
              <a:rPr lang="en-US" sz="7200" i="1" dirty="0">
                <a:solidFill>
                  <a:srgbClr val="C00000"/>
                </a:solidFill>
                <a:effectLst/>
                <a:latin typeface="+mj-lt"/>
                <a:cs typeface="Times New Roman" panose="02020603050405020304" pitchFamily="18" charset="0"/>
              </a:rPr>
              <a:t> </a:t>
            </a:r>
            <a:r>
              <a:rPr lang="en-US" sz="7200" i="1" dirty="0" err="1">
                <a:solidFill>
                  <a:srgbClr val="C00000"/>
                </a:solidFill>
                <a:effectLst/>
                <a:latin typeface="+mj-lt"/>
                <a:cs typeface="Times New Roman" panose="02020603050405020304" pitchFamily="18" charset="0"/>
              </a:rPr>
              <a:t>Đi</a:t>
            </a:r>
            <a:r>
              <a:rPr lang="en-US" sz="7200" i="1" dirty="0">
                <a:solidFill>
                  <a:srgbClr val="C00000"/>
                </a:solidFill>
                <a:effectLst/>
                <a:latin typeface="+mj-lt"/>
                <a:cs typeface="Times New Roman" panose="02020603050405020304" pitchFamily="18" charset="0"/>
              </a:rPr>
              <a:t> 2</a:t>
            </a:r>
            <a:endParaRPr lang="vi-VN" sz="7200" i="1" dirty="0">
              <a:solidFill>
                <a:srgbClr val="C0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3278133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r>
              <a:rPr lang="en-US" dirty="0">
                <a:solidFill>
                  <a:srgbClr val="002060"/>
                </a:solidFill>
                <a:effectLst/>
                <a:latin typeface="+mj-lt"/>
              </a:rPr>
              <a:t/>
            </a:r>
            <a:br>
              <a:rPr lang="en-US" dirty="0">
                <a:solidFill>
                  <a:srgbClr val="002060"/>
                </a:solidFill>
                <a:effectLst/>
                <a:latin typeface="+mj-lt"/>
              </a:rPr>
            </a:br>
            <a:endParaRPr lang="en-US"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fontScale="92500" lnSpcReduction="10000"/>
          </a:bodyPr>
          <a:lstStyle/>
          <a:p>
            <a:pPr algn="just" eaLnBrk="1" hangingPunct="1"/>
            <a:endParaRPr lang="en-US" sz="1100" i="1" u="sng" dirty="0">
              <a:solidFill>
                <a:srgbClr val="C00000"/>
              </a:solidFill>
              <a:effectLst/>
              <a:latin typeface="+mj-lt"/>
              <a:cs typeface="Times New Roman" panose="02020603050405020304" pitchFamily="18" charset="0"/>
            </a:endParaRPr>
          </a:p>
          <a:p>
            <a:pPr algn="just" eaLnBrk="1" hangingPunct="1"/>
            <a:r>
              <a:rPr lang="vi-VN" sz="6000" i="1" u="sng" dirty="0">
                <a:solidFill>
                  <a:srgbClr val="C00000"/>
                </a:solidFill>
                <a:effectLst/>
                <a:latin typeface="+mj-lt"/>
                <a:cs typeface="Times New Roman" panose="02020603050405020304" pitchFamily="18" charset="0"/>
              </a:rPr>
              <a:t>Chủ tế:</a:t>
            </a:r>
            <a:r>
              <a:rPr lang="vi-VN" sz="6000" i="1" dirty="0">
                <a:solidFill>
                  <a:srgbClr val="C00000"/>
                </a:solidFill>
                <a:effectLst/>
                <a:latin typeface="+mj-lt"/>
                <a:cs typeface="Times New Roman" panose="02020603050405020304" pitchFamily="18" charset="0"/>
              </a:rPr>
              <a:t> Vinh danh Thiên Chúa trên các tầng trời. </a:t>
            </a:r>
            <a:endParaRPr lang="en-US" sz="6000" i="1" dirty="0">
              <a:solidFill>
                <a:srgbClr val="C00000"/>
              </a:solidFill>
              <a:effectLst/>
              <a:latin typeface="+mj-lt"/>
              <a:cs typeface="Times New Roman" panose="02020603050405020304" pitchFamily="18" charset="0"/>
            </a:endParaRPr>
          </a:p>
          <a:p>
            <a:pPr algn="just" eaLnBrk="1" hangingPunct="1"/>
            <a:endParaRPr lang="en-US" sz="4300" i="1" dirty="0">
              <a:solidFill>
                <a:srgbClr val="C00000"/>
              </a:solidFill>
              <a:effectLst/>
              <a:latin typeface="+mj-lt"/>
              <a:cs typeface="Times New Roman" panose="02020603050405020304" pitchFamily="18" charset="0"/>
            </a:endParaRPr>
          </a:p>
          <a:p>
            <a:pPr algn="just" eaLnBrk="1" hangingPunct="1"/>
            <a:r>
              <a:rPr lang="en-US" sz="6000" i="1" u="sng" dirty="0" err="1">
                <a:solidFill>
                  <a:schemeClr val="tx2">
                    <a:lumMod val="75000"/>
                  </a:schemeClr>
                </a:solidFill>
                <a:effectLst/>
                <a:latin typeface="+mj-lt"/>
                <a:cs typeface="Times New Roman" panose="02020603050405020304" pitchFamily="18" charset="0"/>
              </a:rPr>
              <a:t>Cộng</a:t>
            </a:r>
            <a:r>
              <a:rPr lang="en-US" sz="6000" i="1" u="sng" dirty="0">
                <a:solidFill>
                  <a:schemeClr val="tx2">
                    <a:lumMod val="75000"/>
                  </a:schemeClr>
                </a:solidFill>
                <a:effectLst/>
                <a:latin typeface="+mj-lt"/>
                <a:cs typeface="Times New Roman" panose="02020603050405020304" pitchFamily="18" charset="0"/>
              </a:rPr>
              <a:t> </a:t>
            </a:r>
            <a:r>
              <a:rPr lang="en-US" sz="6000" i="1" u="sng" dirty="0" err="1">
                <a:solidFill>
                  <a:schemeClr val="tx2">
                    <a:lumMod val="75000"/>
                  </a:schemeClr>
                </a:solidFill>
                <a:effectLst/>
                <a:latin typeface="+mj-lt"/>
                <a:cs typeface="Times New Roman" panose="02020603050405020304" pitchFamily="18" charset="0"/>
              </a:rPr>
              <a:t>đoàn</a:t>
            </a:r>
            <a:r>
              <a:rPr lang="en-US" sz="6000" i="1" u="sng" dirty="0">
                <a:solidFill>
                  <a:schemeClr val="tx2">
                    <a:lumMod val="75000"/>
                  </a:schemeClr>
                </a:solidFill>
                <a:effectLst/>
                <a:latin typeface="+mj-lt"/>
                <a:cs typeface="Times New Roman" panose="02020603050405020304" pitchFamily="18" charset="0"/>
              </a:rPr>
              <a:t>:</a:t>
            </a:r>
            <a:r>
              <a:rPr lang="en-US" sz="6000" dirty="0">
                <a:solidFill>
                  <a:schemeClr val="tx2">
                    <a:lumMod val="75000"/>
                  </a:schemeClr>
                </a:solidFill>
                <a:effectLst/>
                <a:latin typeface="+mj-lt"/>
                <a:cs typeface="Times New Roman" panose="02020603050405020304" pitchFamily="18" charset="0"/>
              </a:rPr>
              <a:t> </a:t>
            </a:r>
            <a:r>
              <a:rPr lang="vi-VN" sz="6000" dirty="0">
                <a:solidFill>
                  <a:srgbClr val="006600"/>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2089236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r>
              <a:rPr lang="en-US" dirty="0">
                <a:solidFill>
                  <a:srgbClr val="002060"/>
                </a:solidFill>
                <a:effectLst/>
                <a:latin typeface="+mj-lt"/>
              </a:rPr>
              <a:t/>
            </a:r>
            <a:br>
              <a:rPr lang="en-US" dirty="0">
                <a:solidFill>
                  <a:srgbClr val="002060"/>
                </a:solidFill>
                <a:effectLst/>
                <a:latin typeface="+mj-lt"/>
              </a:rPr>
            </a:br>
            <a:endParaRPr lang="en-US"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a:bodyPr>
          <a:lstStyle/>
          <a:p>
            <a:pPr algn="just" eaLnBrk="1" hangingPunct="1"/>
            <a:endParaRPr lang="en-US" sz="1100" i="1" u="sng" dirty="0">
              <a:solidFill>
                <a:srgbClr val="006600"/>
              </a:solidFill>
              <a:effectLst/>
              <a:latin typeface="+mj-lt"/>
              <a:cs typeface="Times New Roman" panose="02020603050405020304" pitchFamily="18" charset="0"/>
            </a:endParaRPr>
          </a:p>
          <a:p>
            <a:pPr algn="just"/>
            <a:r>
              <a:rPr lang="vi-VN" sz="6000" dirty="0">
                <a:solidFill>
                  <a:srgbClr val="006600"/>
                </a:solidFill>
                <a:cs typeface="Times New Roman" panose="02020603050405020304" pitchFamily="18" charset="0"/>
              </a:rPr>
              <a:t>Chúng con ca ngợi Chúa.</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Chúng con chúc tụng Chúa.</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Chúng con thờ lạy Chúa.</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Chúng con tôn vinh Chúa.</a:t>
            </a:r>
            <a:endParaRPr lang="vi-VN" sz="6000" dirty="0">
              <a:solidFill>
                <a:srgbClr val="0066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9599795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rgbClr val="002060"/>
                </a:solidFill>
                <a:effectLst/>
                <a:latin typeface="+mj-lt"/>
              </a:rPr>
              <a:t/>
            </a:r>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rgbClr val="006600"/>
                </a:solidFill>
                <a:latin typeface="+mj-lt"/>
                <a:cs typeface="Times New Roman" panose="02020603050405020304" pitchFamily="18" charset="0"/>
              </a:rPr>
              <a:t>Chúng con cảm tạ Chúa vì vinh quang cao cả Chúa.</a:t>
            </a:r>
            <a:endParaRPr lang="en-US" sz="6000" dirty="0">
              <a:solidFill>
                <a:srgbClr val="006600"/>
              </a:solidFill>
              <a:latin typeface="+mj-lt"/>
              <a:cs typeface="Times New Roman" panose="02020603050405020304" pitchFamily="18" charset="0"/>
            </a:endParaRPr>
          </a:p>
          <a:p>
            <a:pPr algn="just"/>
            <a:r>
              <a:rPr lang="vi-VN" sz="6000" dirty="0">
                <a:solidFill>
                  <a:srgbClr val="006600"/>
                </a:solidFill>
                <a:latin typeface="+mj-lt"/>
                <a:cs typeface="Times New Roman" panose="02020603050405020304" pitchFamily="18" charset="0"/>
              </a:rPr>
              <a:t>Lạy Chúa là Thiên Chúa, là Vua trên trời, là Chúa Cha toàn năng. </a:t>
            </a:r>
            <a:endParaRPr lang="en-US" sz="6000" dirty="0">
              <a:solidFill>
                <a:srgbClr val="006600"/>
              </a:solidFill>
              <a:latin typeface="+mj-lt"/>
              <a:cs typeface="Times New Roman" panose="02020603050405020304" pitchFamily="18" charset="0"/>
            </a:endParaRPr>
          </a:p>
        </p:txBody>
      </p:sp>
    </p:spTree>
    <p:extLst>
      <p:ext uri="{BB962C8B-B14F-4D97-AF65-F5344CB8AC3E}">
        <p14:creationId xmlns:p14="http://schemas.microsoft.com/office/powerpoint/2010/main" val="3448755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rgbClr val="002060"/>
                </a:solidFill>
                <a:effectLst/>
                <a:latin typeface="+mj-lt"/>
              </a:rPr>
              <a:t/>
            </a:r>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rgbClr val="006600"/>
                </a:solidFill>
                <a:latin typeface="+mj-lt"/>
                <a:cs typeface="Times New Roman" panose="02020603050405020304" pitchFamily="18" charset="0"/>
              </a:rPr>
              <a:t>Lạy Con Một Thiên Chúa </a:t>
            </a:r>
            <a:r>
              <a:rPr lang="vi-VN" sz="6000" dirty="0">
                <a:solidFill>
                  <a:srgbClr val="C00000"/>
                </a:solidFill>
                <a:latin typeface="+mj-lt"/>
                <a:cs typeface="Times New Roman" panose="02020603050405020304" pitchFamily="18" charset="0"/>
              </a:rPr>
              <a:t>Chúa Giê-su Ki-tô.</a:t>
            </a:r>
            <a:r>
              <a:rPr lang="vi-VN" sz="6000" dirty="0">
                <a:solidFill>
                  <a:schemeClr val="tx2">
                    <a:lumMod val="75000"/>
                  </a:schemeClr>
                </a:solidFill>
                <a:latin typeface="+mj-lt"/>
                <a:cs typeface="Times New Roman" panose="02020603050405020304" pitchFamily="18" charset="0"/>
              </a:rPr>
              <a:t> </a:t>
            </a:r>
            <a:endParaRPr lang="en-US" sz="6000" dirty="0">
              <a:solidFill>
                <a:schemeClr val="tx2">
                  <a:lumMod val="75000"/>
                </a:schemeClr>
              </a:solidFill>
              <a:latin typeface="+mj-lt"/>
              <a:cs typeface="Times New Roman" panose="02020603050405020304" pitchFamily="18" charset="0"/>
            </a:endParaRPr>
          </a:p>
          <a:p>
            <a:pPr algn="just"/>
            <a:r>
              <a:rPr lang="vi-VN" sz="6000" dirty="0">
                <a:solidFill>
                  <a:srgbClr val="006600"/>
                </a:solidFill>
                <a:latin typeface="+mj-lt"/>
                <a:cs typeface="Times New Roman" panose="02020603050405020304" pitchFamily="18" charset="0"/>
              </a:rPr>
              <a:t>Lạy Chúa là Thiên Chúa, là Chiên Thiên Chúa, là Con Đức Chúa Cha. </a:t>
            </a:r>
            <a:endParaRPr lang="en-US" sz="6000" dirty="0">
              <a:solidFill>
                <a:srgbClr val="006600"/>
              </a:solidFill>
              <a:latin typeface="+mj-lt"/>
              <a:cs typeface="Times New Roman" panose="02020603050405020304" pitchFamily="18" charset="0"/>
            </a:endParaRPr>
          </a:p>
        </p:txBody>
      </p:sp>
    </p:spTree>
    <p:extLst>
      <p:ext uri="{BB962C8B-B14F-4D97-AF65-F5344CB8AC3E}">
        <p14:creationId xmlns:p14="http://schemas.microsoft.com/office/powerpoint/2010/main" val="38707306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rgbClr val="002060"/>
                </a:solidFill>
                <a:effectLst/>
                <a:latin typeface="+mj-lt"/>
              </a:rPr>
              <a:t/>
            </a:r>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fontScale="92500"/>
          </a:bodyPr>
          <a:lstStyle/>
          <a:p>
            <a:pPr algn="just"/>
            <a:endParaRPr lang="en-US" sz="11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Chúa xoá tội trần gian, xin thương, xin thương, xin thương xót chúng con.</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Chúa xoá tội trần gian, </a:t>
            </a:r>
            <a:r>
              <a:rPr lang="en-US" sz="6000" dirty="0">
                <a:solidFill>
                  <a:srgbClr val="006600"/>
                </a:solidFill>
                <a:cs typeface="Times New Roman" panose="02020603050405020304" pitchFamily="18" charset="0"/>
              </a:rPr>
              <a:t>x</a:t>
            </a:r>
            <a:r>
              <a:rPr lang="vi-VN" sz="6000" dirty="0">
                <a:solidFill>
                  <a:srgbClr val="006600"/>
                </a:solidFill>
                <a:cs typeface="Times New Roman" panose="02020603050405020304" pitchFamily="18" charset="0"/>
              </a:rPr>
              <a:t>in nhận lời chúng con cầu khẩn. </a:t>
            </a:r>
            <a:endParaRPr lang="en-US" sz="6000" dirty="0">
              <a:solidFill>
                <a:srgbClr val="006600"/>
              </a:solidFill>
              <a:cs typeface="Times New Roman" panose="02020603050405020304" pitchFamily="18" charset="0"/>
            </a:endParaRPr>
          </a:p>
        </p:txBody>
      </p:sp>
    </p:spTree>
    <p:extLst>
      <p:ext uri="{BB962C8B-B14F-4D97-AF65-F5344CB8AC3E}">
        <p14:creationId xmlns:p14="http://schemas.microsoft.com/office/powerpoint/2010/main" val="9861449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846478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rgbClr val="002060"/>
                </a:solidFill>
                <a:effectLst/>
                <a:latin typeface="+mj-lt"/>
              </a:rPr>
              <a:t/>
            </a:r>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tIns="0" bIns="548640" anchor="ctr" anchorCtr="0">
            <a:normAutofit/>
          </a:bodyPr>
          <a:lstStyle/>
          <a:p>
            <a:pPr algn="just"/>
            <a:endParaRPr lang="en-US" sz="1400" dirty="0">
              <a:solidFill>
                <a:srgbClr val="006600"/>
              </a:solidFill>
              <a:cs typeface="Times New Roman" panose="02020603050405020304" pitchFamily="18" charset="0"/>
            </a:endParaRPr>
          </a:p>
          <a:p>
            <a:pPr algn="just"/>
            <a:r>
              <a:rPr lang="vi-VN" sz="6600" dirty="0">
                <a:solidFill>
                  <a:srgbClr val="006600"/>
                </a:solidFill>
                <a:cs typeface="Times New Roman" panose="02020603050405020304" pitchFamily="18" charset="0"/>
              </a:rPr>
              <a:t>Chúa ngự bên hữu Đức Chúa Cha, xin thương, xin thương, xin thương xót chúng con</a:t>
            </a:r>
            <a:r>
              <a:rPr lang="en-US" sz="6600" dirty="0">
                <a:solidFill>
                  <a:srgbClr val="006600"/>
                </a:solidFill>
                <a:cs typeface="Times New Roman" panose="02020603050405020304" pitchFamily="18" charset="0"/>
              </a:rPr>
              <a:t>.</a:t>
            </a:r>
          </a:p>
        </p:txBody>
      </p:sp>
    </p:spTree>
    <p:extLst>
      <p:ext uri="{BB962C8B-B14F-4D97-AF65-F5344CB8AC3E}">
        <p14:creationId xmlns:p14="http://schemas.microsoft.com/office/powerpoint/2010/main" val="836609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hangingPunct="1"/>
            <a:r>
              <a:rPr lang="en-US" sz="4000" dirty="0">
                <a:solidFill>
                  <a:srgbClr val="002060"/>
                </a:solidFill>
                <a:effectLst/>
                <a:latin typeface="+mj-lt"/>
              </a:rPr>
              <a:t/>
            </a:r>
            <a:br>
              <a:rPr lang="en-US" sz="4000" dirty="0">
                <a:solidFill>
                  <a:srgbClr val="002060"/>
                </a:solidFill>
                <a:effectLst/>
                <a:latin typeface="+mj-lt"/>
              </a:rPr>
            </a:br>
            <a:endParaRPr lang="en-US" sz="4000" dirty="0">
              <a:solidFill>
                <a:srgbClr val="002060"/>
              </a:solidFill>
              <a:effectLst/>
              <a:latin typeface="+mj-lt"/>
            </a:endParaRPr>
          </a:p>
        </p:txBody>
      </p:sp>
      <p:sp>
        <p:nvSpPr>
          <p:cNvPr id="82947" name="Rectangle 3"/>
          <p:cNvSpPr>
            <a:spLocks noGrp="1" noChangeArrowheads="1"/>
          </p:cNvSpPr>
          <p:nvPr>
            <p:ph type="body" idx="1"/>
          </p:nvPr>
        </p:nvSpPr>
        <p:spPr>
          <a:xfrm>
            <a:off x="-918" y="0"/>
            <a:ext cx="9144000" cy="5143500"/>
          </a:xfrm>
        </p:spPr>
        <p:txBody>
          <a:bodyPr anchor="ctr" anchorCtr="0">
            <a:normAutofit fontScale="85000" lnSpcReduction="20000"/>
          </a:bodyPr>
          <a:lstStyle/>
          <a:p>
            <a:pPr marL="0" indent="0" algn="just">
              <a:lnSpc>
                <a:spcPct val="140000"/>
              </a:lnSpc>
              <a:buNone/>
            </a:pPr>
            <a:r>
              <a:rPr lang="vi-VN" sz="5400" dirty="0">
                <a:solidFill>
                  <a:srgbClr val="006600"/>
                </a:solidFill>
                <a:cs typeface="Times New Roman" panose="02020603050405020304" pitchFamily="18" charset="0"/>
              </a:rPr>
              <a:t>Vì lạy </a:t>
            </a:r>
            <a:r>
              <a:rPr lang="vi-VN" sz="5400" dirty="0">
                <a:solidFill>
                  <a:srgbClr val="C00000"/>
                </a:solidFill>
                <a:cs typeface="Times New Roman" panose="02020603050405020304" pitchFamily="18" charset="0"/>
              </a:rPr>
              <a:t>Chúa Giê-su Ki-tô,</a:t>
            </a:r>
            <a:r>
              <a:rPr lang="vi-VN" sz="5400" dirty="0">
                <a:solidFill>
                  <a:schemeClr val="tx2">
                    <a:lumMod val="75000"/>
                  </a:schemeClr>
                </a:solidFill>
                <a:cs typeface="Times New Roman" panose="02020603050405020304" pitchFamily="18" charset="0"/>
              </a:rPr>
              <a:t> </a:t>
            </a:r>
            <a:r>
              <a:rPr lang="vi-VN" sz="5400" dirty="0">
                <a:solidFill>
                  <a:srgbClr val="006600"/>
                </a:solidFill>
                <a:cs typeface="Times New Roman" panose="02020603050405020304" pitchFamily="18" charset="0"/>
              </a:rPr>
              <a:t>chỉ có Chúa là Đấng Thánh, chỉ có Chúa là Chúa, chỉ có Chúa là Đấng Tối Cao, cùng Đức Chúa Thánh Thần trong vinh quang Đức Chúa Cha.</a:t>
            </a:r>
            <a:r>
              <a:rPr lang="vi-VN" sz="5400" dirty="0">
                <a:solidFill>
                  <a:schemeClr val="tx2">
                    <a:lumMod val="75000"/>
                  </a:schemeClr>
                </a:solidFill>
                <a:cs typeface="Times New Roman" panose="02020603050405020304" pitchFamily="18" charset="0"/>
              </a:rPr>
              <a:t> </a:t>
            </a:r>
            <a:r>
              <a:rPr lang="vi-VN" sz="5400" dirty="0">
                <a:solidFill>
                  <a:srgbClr val="C00000"/>
                </a:solidFill>
                <a:cs typeface="Times New Roman" panose="02020603050405020304" pitchFamily="18" charset="0"/>
              </a:rPr>
              <a:t>A-men. A-men. </a:t>
            </a:r>
            <a:endParaRPr lang="vi-VN" sz="5400" dirty="0">
              <a:solidFill>
                <a:srgbClr val="C0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5212941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3881370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3171177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76921"/>
            <a:ext cx="9144000" cy="4324350"/>
          </a:xfrm>
        </p:spPr>
        <p:txBody>
          <a:bodyPr anchor="ctr" anchorCtr="0">
            <a:normAutofit/>
          </a:bodyPr>
          <a:lstStyle/>
          <a:p>
            <a:pPr algn="just"/>
            <a:r>
              <a:rPr lang="en-US" sz="8800" b="0" dirty="0" err="1" smtClean="0">
                <a:solidFill>
                  <a:srgbClr val="006600"/>
                </a:solidFill>
                <a:effectLst/>
                <a:latin typeface="+mj-lt"/>
                <a:cs typeface="Times New Roman" pitchFamily="18" charset="0"/>
              </a:rPr>
              <a:t>Lạy</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Chúa</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việc</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tay</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chúng</a:t>
            </a:r>
            <a:r>
              <a:rPr lang="en-US" sz="8800" b="0" dirty="0" smtClean="0">
                <a:solidFill>
                  <a:srgbClr val="006600"/>
                </a:solidFill>
                <a:effectLst/>
                <a:latin typeface="+mj-lt"/>
                <a:cs typeface="Times New Roman" pitchFamily="18" charset="0"/>
              </a:rPr>
              <a:t> con </a:t>
            </a:r>
            <a:r>
              <a:rPr lang="en-US" sz="8800" b="0" dirty="0" err="1" smtClean="0">
                <a:solidFill>
                  <a:srgbClr val="006600"/>
                </a:solidFill>
                <a:effectLst/>
                <a:latin typeface="+mj-lt"/>
                <a:cs typeface="Times New Roman" pitchFamily="18" charset="0"/>
              </a:rPr>
              <a:t>làm</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xin</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Ngài</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củng</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cố</a:t>
            </a:r>
            <a:r>
              <a:rPr lang="en-US" sz="8800" b="0" dirty="0" smtClean="0">
                <a:solidFill>
                  <a:srgbClr val="006600"/>
                </a:solidFill>
                <a:effectLst/>
                <a:latin typeface="+mj-lt"/>
                <a:cs typeface="Times New Roman" pitchFamily="18" charset="0"/>
              </a:rPr>
              <a:t>.</a:t>
            </a:r>
            <a:endParaRPr lang="en-US" sz="88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cs typeface="Times New Roman" pitchFamily="18" charset="0"/>
              </a:rPr>
              <a:t>Đáp</a:t>
            </a:r>
            <a:r>
              <a:rPr lang="en-US" sz="4400" u="sng" dirty="0">
                <a:solidFill>
                  <a:srgbClr val="FF0000"/>
                </a:solidFill>
                <a:cs typeface="Times New Roman" pitchFamily="18" charset="0"/>
              </a:rPr>
              <a:t> </a:t>
            </a:r>
            <a:r>
              <a:rPr lang="en-US" sz="4400" u="sng" dirty="0" err="1">
                <a:solidFill>
                  <a:srgbClr val="FF0000"/>
                </a:solidFill>
                <a:cs typeface="Times New Roman" pitchFamily="18" charset="0"/>
              </a:rPr>
              <a:t>ca</a:t>
            </a:r>
            <a:r>
              <a:rPr lang="en-US" sz="4400" u="sng" dirty="0">
                <a:solidFill>
                  <a:srgbClr val="FF0000"/>
                </a:solidFill>
                <a:cs typeface="Times New Roman" pitchFamily="18" charset="0"/>
              </a:rPr>
              <a:t>:</a:t>
            </a:r>
          </a:p>
        </p:txBody>
      </p:sp>
    </p:spTree>
    <p:extLst>
      <p:ext uri="{BB962C8B-B14F-4D97-AF65-F5344CB8AC3E}">
        <p14:creationId xmlns:p14="http://schemas.microsoft.com/office/powerpoint/2010/main" val="2022045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79981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chor="ctr" anchorCtr="0">
            <a:noAutofit/>
          </a:bodyPr>
          <a:lstStyle/>
          <a:p>
            <a:pPr algn="just"/>
            <a:r>
              <a:rPr lang="en-US" sz="6600" dirty="0" err="1" smtClean="0">
                <a:solidFill>
                  <a:srgbClr val="006600"/>
                </a:solidFill>
                <a:latin typeface="+mj-lt"/>
                <a:cs typeface="Times New Roman" pitchFamily="18" charset="0"/>
              </a:rPr>
              <a:t>Ngày</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lại</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ngày</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xin</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chúc</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tụng</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Chúa</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Thiên</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Chúa</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cứu</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độ</a:t>
            </a:r>
            <a:r>
              <a:rPr lang="en-US" sz="6600" dirty="0" smtClean="0">
                <a:solidFill>
                  <a:srgbClr val="006600"/>
                </a:solidFill>
                <a:latin typeface="+mj-lt"/>
                <a:cs typeface="Times New Roman" pitchFamily="18" charset="0"/>
              </a:rPr>
              <a:t> ta, </a:t>
            </a:r>
            <a:r>
              <a:rPr lang="en-US" sz="6600" dirty="0" err="1" smtClean="0">
                <a:solidFill>
                  <a:srgbClr val="006600"/>
                </a:solidFill>
                <a:latin typeface="+mj-lt"/>
                <a:cs typeface="Times New Roman" pitchFamily="18" charset="0"/>
              </a:rPr>
              <a:t>Người</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đỡ</a:t>
            </a:r>
            <a:r>
              <a:rPr lang="en-US" sz="6600" dirty="0" smtClean="0">
                <a:solidFill>
                  <a:srgbClr val="006600"/>
                </a:solidFill>
                <a:latin typeface="+mj-lt"/>
                <a:cs typeface="Times New Roman" pitchFamily="18" charset="0"/>
              </a:rPr>
              <a:t> </a:t>
            </a:r>
            <a:r>
              <a:rPr lang="en-US" sz="6600" dirty="0" err="1" smtClean="0">
                <a:solidFill>
                  <a:srgbClr val="006600"/>
                </a:solidFill>
                <a:latin typeface="+mj-lt"/>
                <a:cs typeface="Times New Roman" pitchFamily="18" charset="0"/>
              </a:rPr>
              <a:t>nâng</a:t>
            </a:r>
            <a:r>
              <a:rPr lang="en-US" sz="6600" dirty="0" smtClean="0">
                <a:solidFill>
                  <a:srgbClr val="006600"/>
                </a:solidFill>
                <a:latin typeface="+mj-lt"/>
                <a:cs typeface="Times New Roman" pitchFamily="18" charset="0"/>
              </a:rPr>
              <a:t> ta.</a:t>
            </a:r>
            <a:endParaRPr lang="en-US" sz="66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0000"/>
                </a:solidFill>
                <a:cs typeface="Times New Roman" pitchFamily="18" charset="0"/>
              </a:rPr>
              <a:t>Alleluia:</a:t>
            </a:r>
          </a:p>
        </p:txBody>
      </p:sp>
    </p:spTree>
    <p:extLst>
      <p:ext uri="{BB962C8B-B14F-4D97-AF65-F5344CB8AC3E}">
        <p14:creationId xmlns:p14="http://schemas.microsoft.com/office/powerpoint/2010/main" val="9031690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7901220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49401"/>
            <a:ext cx="9144000" cy="4324350"/>
          </a:xfrm>
        </p:spPr>
        <p:txBody>
          <a:bodyPr anchor="ctr" anchorCtr="0">
            <a:normAutofit/>
          </a:bodyPr>
          <a:lstStyle/>
          <a:p>
            <a:pPr algn="just"/>
            <a:r>
              <a:rPr lang="en-US" sz="7200" b="0" dirty="0" err="1" smtClean="0">
                <a:solidFill>
                  <a:srgbClr val="006600"/>
                </a:solidFill>
                <a:effectLst/>
                <a:latin typeface="+mj-lt"/>
                <a:cs typeface="Times New Roman" pitchFamily="18" charset="0"/>
              </a:rPr>
              <a:t>Linh</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hồn</a:t>
            </a:r>
            <a:r>
              <a:rPr lang="en-US" sz="7200" b="0" dirty="0" smtClean="0">
                <a:solidFill>
                  <a:srgbClr val="006600"/>
                </a:solidFill>
                <a:effectLst/>
                <a:latin typeface="+mj-lt"/>
                <a:cs typeface="Times New Roman" pitchFamily="18" charset="0"/>
              </a:rPr>
              <a:t> con </a:t>
            </a:r>
            <a:r>
              <a:rPr lang="en-US" sz="7200" b="0" dirty="0" err="1" smtClean="0">
                <a:solidFill>
                  <a:srgbClr val="006600"/>
                </a:solidFill>
                <a:effectLst/>
                <a:latin typeface="+mj-lt"/>
                <a:cs typeface="Times New Roman" pitchFamily="18" charset="0"/>
              </a:rPr>
              <a:t>khao</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khát</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Chúa</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Trời</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là</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Chúa</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Trời</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hằng</a:t>
            </a:r>
            <a:r>
              <a:rPr lang="en-US" sz="7200" b="0" dirty="0" smtClean="0">
                <a:solidFill>
                  <a:srgbClr val="006600"/>
                </a:solidFill>
                <a:effectLst/>
                <a:latin typeface="+mj-lt"/>
                <a:cs typeface="Times New Roman" pitchFamily="18" charset="0"/>
              </a:rPr>
              <a:t> </a:t>
            </a:r>
            <a:r>
              <a:rPr lang="en-US" sz="7200" b="0" dirty="0" err="1" smtClean="0">
                <a:solidFill>
                  <a:srgbClr val="006600"/>
                </a:solidFill>
                <a:effectLst/>
                <a:latin typeface="+mj-lt"/>
                <a:cs typeface="Times New Roman" pitchFamily="18" charset="0"/>
              </a:rPr>
              <a:t>sống</a:t>
            </a:r>
            <a:r>
              <a:rPr lang="en-US" sz="7200" b="0" dirty="0" smtClean="0">
                <a:solidFill>
                  <a:srgbClr val="006600"/>
                </a:solidFill>
                <a:effectLst/>
                <a:latin typeface="+mj-lt"/>
                <a:cs typeface="Times New Roman" pitchFamily="18" charset="0"/>
              </a:rPr>
              <a:t>.</a:t>
            </a:r>
            <a:endParaRPr lang="en-US" sz="72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smtClean="0">
                <a:solidFill>
                  <a:srgbClr val="FF0000"/>
                </a:solidFill>
                <a:latin typeface="+mj-lt"/>
                <a:cs typeface="Times New Roman" pitchFamily="18" charset="0"/>
              </a:rPr>
              <a:t>Đáp</a:t>
            </a:r>
            <a:r>
              <a:rPr lang="en-US" sz="4400" u="sng" dirty="0" smtClean="0">
                <a:solidFill>
                  <a:srgbClr val="FF0000"/>
                </a:solidFill>
                <a:latin typeface="+mj-lt"/>
                <a:cs typeface="Times New Roman" pitchFamily="18" charset="0"/>
              </a:rPr>
              <a:t> </a:t>
            </a:r>
            <a:r>
              <a:rPr lang="en-US" sz="4400" u="sng" dirty="0" err="1" smtClean="0">
                <a:solidFill>
                  <a:srgbClr val="FF0000"/>
                </a:solidFill>
                <a:latin typeface="+mj-lt"/>
                <a:cs typeface="Times New Roman" pitchFamily="18" charset="0"/>
              </a:rPr>
              <a:t>ca</a:t>
            </a:r>
            <a:r>
              <a:rPr lang="en-US" sz="4400" u="sng" dirty="0" smtClean="0">
                <a:solidFill>
                  <a:srgbClr val="FF0000"/>
                </a:solidFill>
                <a:latin typeface="+mj-lt"/>
                <a:cs typeface="Times New Roman" pitchFamily="18" charset="0"/>
              </a:rPr>
              <a:t>:</a:t>
            </a:r>
            <a:endParaRPr lang="en-US" sz="4400" u="sng" dirty="0">
              <a:solidFill>
                <a:srgbClr val="FF0000"/>
              </a:solidFill>
              <a:latin typeface="+mj-lt"/>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5750"/>
            <a:ext cx="39052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smtClean="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smtClean="0">
                <a:solidFill>
                  <a:srgbClr val="C00000"/>
                </a:solidFill>
                <a:effectLst/>
                <a:latin typeface="+mj-lt"/>
                <a:cs typeface="Times New Roman" pitchFamily="18" charset="0"/>
              </a:rPr>
              <a:t>THỨ SÁU</a:t>
            </a:r>
          </a:p>
          <a:p>
            <a:r>
              <a:rPr lang="en-US" sz="4400" b="0" dirty="0" smtClean="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66" y="590550"/>
            <a:ext cx="9144000" cy="4324350"/>
          </a:xfrm>
        </p:spPr>
        <p:txBody>
          <a:bodyPr anchor="ctr" anchorCtr="0">
            <a:normAutofit fontScale="92500"/>
          </a:bodyPr>
          <a:lstStyle/>
          <a:p>
            <a:pPr algn="just"/>
            <a:r>
              <a:rPr lang="en-US" sz="8800" b="0" dirty="0" smtClean="0">
                <a:solidFill>
                  <a:srgbClr val="006600"/>
                </a:solidFill>
                <a:effectLst/>
                <a:latin typeface="+mj-lt"/>
                <a:cs typeface="Times New Roman" pitchFamily="18" charset="0"/>
              </a:rPr>
              <a:t>Con </a:t>
            </a:r>
            <a:r>
              <a:rPr lang="en-US" sz="8800" b="0" dirty="0" err="1" smtClean="0">
                <a:solidFill>
                  <a:srgbClr val="006600"/>
                </a:solidFill>
                <a:effectLst/>
                <a:latin typeface="+mj-lt"/>
                <a:cs typeface="Times New Roman" pitchFamily="18" charset="0"/>
              </a:rPr>
              <a:t>là</a:t>
            </a:r>
            <a:r>
              <a:rPr lang="en-US" sz="8800" b="0" dirty="0" smtClean="0">
                <a:solidFill>
                  <a:srgbClr val="006600"/>
                </a:solidFill>
                <a:effectLst/>
                <a:latin typeface="+mj-lt"/>
                <a:cs typeface="Times New Roman" pitchFamily="18" charset="0"/>
              </a:rPr>
              <a:t> Con </a:t>
            </a:r>
            <a:r>
              <a:rPr lang="en-US" sz="8800" b="0" dirty="0" err="1" smtClean="0">
                <a:solidFill>
                  <a:srgbClr val="006600"/>
                </a:solidFill>
                <a:effectLst/>
                <a:latin typeface="+mj-lt"/>
                <a:cs typeface="Times New Roman" pitchFamily="18" charset="0"/>
              </a:rPr>
              <a:t>của</a:t>
            </a:r>
            <a:r>
              <a:rPr lang="en-US" sz="8800" b="0" dirty="0" smtClean="0">
                <a:solidFill>
                  <a:srgbClr val="006600"/>
                </a:solidFill>
                <a:effectLst/>
                <a:latin typeface="+mj-lt"/>
                <a:cs typeface="Times New Roman" pitchFamily="18" charset="0"/>
              </a:rPr>
              <a:t> Cha, </a:t>
            </a:r>
            <a:r>
              <a:rPr lang="en-US" sz="8800" b="0" dirty="0" err="1" smtClean="0">
                <a:solidFill>
                  <a:srgbClr val="006600"/>
                </a:solidFill>
                <a:effectLst/>
                <a:latin typeface="+mj-lt"/>
                <a:cs typeface="Times New Roman" pitchFamily="18" charset="0"/>
              </a:rPr>
              <a:t>ngày</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hôm</a:t>
            </a:r>
            <a:r>
              <a:rPr lang="en-US" sz="8800" b="0" dirty="0" smtClean="0">
                <a:solidFill>
                  <a:srgbClr val="006600"/>
                </a:solidFill>
                <a:effectLst/>
                <a:latin typeface="+mj-lt"/>
                <a:cs typeface="Times New Roman" pitchFamily="18" charset="0"/>
              </a:rPr>
              <a:t> nay Cha </a:t>
            </a:r>
            <a:r>
              <a:rPr lang="en-US" sz="8800" b="0" dirty="0" err="1" smtClean="0">
                <a:solidFill>
                  <a:srgbClr val="006600"/>
                </a:solidFill>
                <a:effectLst/>
                <a:latin typeface="+mj-lt"/>
                <a:cs typeface="Times New Roman" pitchFamily="18" charset="0"/>
              </a:rPr>
              <a:t>đã</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sinh</a:t>
            </a:r>
            <a:r>
              <a:rPr lang="en-US" sz="8800" b="0" dirty="0" smtClean="0">
                <a:solidFill>
                  <a:srgbClr val="006600"/>
                </a:solidFill>
                <a:effectLst/>
                <a:latin typeface="+mj-lt"/>
                <a:cs typeface="Times New Roman" pitchFamily="18" charset="0"/>
              </a:rPr>
              <a:t> </a:t>
            </a:r>
            <a:r>
              <a:rPr lang="en-US" sz="8800" b="0" dirty="0" err="1" smtClean="0">
                <a:solidFill>
                  <a:srgbClr val="006600"/>
                </a:solidFill>
                <a:effectLst/>
                <a:latin typeface="+mj-lt"/>
                <a:cs typeface="Times New Roman" pitchFamily="18" charset="0"/>
              </a:rPr>
              <a:t>ra</a:t>
            </a:r>
            <a:r>
              <a:rPr lang="en-US" sz="8800" b="0" dirty="0" smtClean="0">
                <a:solidFill>
                  <a:srgbClr val="006600"/>
                </a:solidFill>
                <a:effectLst/>
                <a:latin typeface="+mj-lt"/>
                <a:cs typeface="Times New Roman" pitchFamily="18" charset="0"/>
              </a:rPr>
              <a:t> Con.</a:t>
            </a:r>
            <a:endParaRPr lang="en-US" sz="88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285750"/>
            <a:ext cx="34099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dirty="0">
                <a:solidFill>
                  <a:srgbClr val="006600"/>
                </a:solidFill>
                <a:latin typeface="+mj-lt"/>
                <a:cs typeface="Times New Roman" pitchFamily="18" charset="0"/>
              </a:rPr>
              <a:t>Chúa nói : “Chính Thầy là con đường, là sự thật và là sự sống. Không ai có thể đến với Chúa Cha mà không qua Thầy</a:t>
            </a:r>
            <a:r>
              <a:rPr lang="vi-VN" sz="5400" dirty="0" smtClean="0">
                <a:solidFill>
                  <a:srgbClr val="006600"/>
                </a:solidFill>
                <a:latin typeface="+mj-lt"/>
                <a:cs typeface="Times New Roman" pitchFamily="18" charset="0"/>
              </a:rPr>
              <a:t>.”</a:t>
            </a:r>
            <a:endParaRPr lang="en-US" sz="54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smtClean="0">
                <a:solidFill>
                  <a:srgbClr val="FF0000"/>
                </a:solidFill>
                <a:latin typeface="+mj-lt"/>
                <a:cs typeface="Times New Roman" pitchFamily="18" charset="0"/>
              </a:rPr>
              <a:t>Alleluia.</a:t>
            </a:r>
            <a:endParaRPr lang="en-US" sz="3600" u="sng" dirty="0">
              <a:solidFill>
                <a:srgbClr val="FF0000"/>
              </a:solidFill>
              <a:latin typeface="+mj-lt"/>
              <a:cs typeface="Times New Roman" pitchFamily="18" charset="0"/>
            </a:endParaRP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388185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smtClean="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smtClean="0">
                <a:solidFill>
                  <a:srgbClr val="C00000"/>
                </a:solidFill>
                <a:effectLst/>
                <a:latin typeface="+mj-lt"/>
                <a:cs typeface="Times New Roman" pitchFamily="18" charset="0"/>
              </a:rPr>
              <a:t>THỨ BẢY</a:t>
            </a:r>
          </a:p>
          <a:p>
            <a:r>
              <a:rPr lang="en-US" sz="4400" b="0" dirty="0" smtClean="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59857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6197"/>
            <a:ext cx="9144000" cy="4629149"/>
          </a:xfrm>
        </p:spPr>
        <p:txBody>
          <a:bodyPr anchor="ctr" anchorCtr="0">
            <a:noAutofit/>
          </a:bodyPr>
          <a:lstStyle/>
          <a:p>
            <a:pPr algn="just"/>
            <a:r>
              <a:rPr lang="en-US" sz="6600" b="0" dirty="0" err="1" smtClean="0">
                <a:solidFill>
                  <a:srgbClr val="006600"/>
                </a:solidFill>
                <a:effectLst/>
                <a:latin typeface="+mj-lt"/>
                <a:cs typeface="Times New Roman" pitchFamily="18" charset="0"/>
              </a:rPr>
              <a:t>Chúa</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nói</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Tôi</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chính</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là</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Mục</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Tử</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nhân</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lành</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Tôi</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biết</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chiên</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của</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tôi</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và</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chiên</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của</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tôi</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biết</a:t>
            </a:r>
            <a:r>
              <a:rPr lang="en-US" sz="6600" b="0" dirty="0" smtClean="0">
                <a:solidFill>
                  <a:srgbClr val="006600"/>
                </a:solidFill>
                <a:effectLst/>
                <a:latin typeface="+mj-lt"/>
                <a:cs typeface="Times New Roman" pitchFamily="18" charset="0"/>
              </a:rPr>
              <a:t> </a:t>
            </a:r>
            <a:r>
              <a:rPr lang="en-US" sz="6600" b="0" dirty="0" err="1" smtClean="0">
                <a:solidFill>
                  <a:srgbClr val="006600"/>
                </a:solidFill>
                <a:effectLst/>
                <a:latin typeface="+mj-lt"/>
                <a:cs typeface="Times New Roman" pitchFamily="18" charset="0"/>
              </a:rPr>
              <a:t>tôi</a:t>
            </a:r>
            <a:r>
              <a:rPr lang="en-US" sz="6600" b="0" dirty="0" smtClean="0">
                <a:solidFill>
                  <a:srgbClr val="006600"/>
                </a:solidFill>
                <a:effectLst/>
                <a:latin typeface="+mj-lt"/>
                <a:cs typeface="Times New Roman" pitchFamily="18" charset="0"/>
              </a:rPr>
              <a:t>.”</a:t>
            </a:r>
            <a:endParaRPr lang="en-US" sz="66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smtClean="0">
                <a:solidFill>
                  <a:srgbClr val="FF0000"/>
                </a:solidFill>
                <a:latin typeface="+mj-lt"/>
                <a:cs typeface="Times New Roman" pitchFamily="18" charset="0"/>
              </a:rPr>
              <a:t>Alleluia-Alleluia:</a:t>
            </a:r>
            <a:endParaRPr lang="en-US" sz="3200" u="sng" dirty="0">
              <a:solidFill>
                <a:srgbClr val="FF0000"/>
              </a:solidFill>
              <a:latin typeface="+mj-lt"/>
              <a:cs typeface="Times New Roman" pitchFamily="18" charset="0"/>
            </a:endParaRPr>
          </a:p>
        </p:txBody>
      </p:sp>
      <p:sp>
        <p:nvSpPr>
          <p:cNvPr id="4" name="Rectangle 3"/>
          <p:cNvSpPr/>
          <p:nvPr/>
        </p:nvSpPr>
        <p:spPr>
          <a:xfrm>
            <a:off x="7259838" y="4478119"/>
            <a:ext cx="1643399" cy="646331"/>
          </a:xfrm>
          <a:prstGeom prst="rect">
            <a:avLst/>
          </a:prstGeom>
        </p:spPr>
        <p:txBody>
          <a:bodyPr wrap="none">
            <a:spAutoFit/>
          </a:bodyPr>
          <a:lstStyle/>
          <a:p>
            <a:pPr algn="r"/>
            <a:r>
              <a:rPr lang="en-US" sz="3600" u="sng" dirty="0" smtClean="0">
                <a:solidFill>
                  <a:srgbClr val="FF0000"/>
                </a:solidFill>
                <a:latin typeface="+mj-lt"/>
                <a:cs typeface="Times New Roman" pitchFamily="18" charset="0"/>
              </a:rPr>
              <a:t>Alleluia.</a:t>
            </a:r>
            <a:endParaRPr lang="en-US" sz="3600" u="sng" dirty="0">
              <a:solidFill>
                <a:srgbClr val="FF0000"/>
              </a:solidFill>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chor="ctr" anchorCtr="0">
            <a:noAutofit/>
          </a:bodyPr>
          <a:lstStyle/>
          <a:p>
            <a:pPr algn="just"/>
            <a:r>
              <a:rPr lang="en-US" sz="6900" b="0" dirty="0" err="1" smtClean="0">
                <a:solidFill>
                  <a:srgbClr val="006600"/>
                </a:solidFill>
                <a:effectLst/>
                <a:latin typeface="+mj-lt"/>
                <a:cs typeface="Times New Roman" pitchFamily="18" charset="0"/>
              </a:rPr>
              <a:t>Toàn</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cõi</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đất</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này</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đã</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xem</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thấy</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ơn</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cứu</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độ</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của</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Thiên</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Chúa</a:t>
            </a:r>
            <a:r>
              <a:rPr lang="en-US" sz="6900" b="0" dirty="0" smtClean="0">
                <a:solidFill>
                  <a:srgbClr val="006600"/>
                </a:solidFill>
                <a:effectLst/>
                <a:latin typeface="+mj-lt"/>
                <a:cs typeface="Times New Roman" pitchFamily="18" charset="0"/>
              </a:rPr>
              <a:t> </a:t>
            </a:r>
            <a:r>
              <a:rPr lang="en-US" sz="6900" b="0" dirty="0" err="1" smtClean="0">
                <a:solidFill>
                  <a:srgbClr val="006600"/>
                </a:solidFill>
                <a:effectLst/>
                <a:latin typeface="+mj-lt"/>
                <a:cs typeface="Times New Roman" pitchFamily="18" charset="0"/>
              </a:rPr>
              <a:t>chúng</a:t>
            </a:r>
            <a:r>
              <a:rPr lang="en-US" sz="6900" b="0" dirty="0" smtClean="0">
                <a:solidFill>
                  <a:srgbClr val="006600"/>
                </a:solidFill>
                <a:effectLst/>
                <a:latin typeface="+mj-lt"/>
                <a:cs typeface="Times New Roman" pitchFamily="18" charset="0"/>
              </a:rPr>
              <a:t> ta, </a:t>
            </a:r>
            <a:endParaRPr lang="en-US" sz="69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285750"/>
            <a:ext cx="37909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387"/>
            <a:ext cx="9144000" cy="4629149"/>
          </a:xfrm>
        </p:spPr>
        <p:txBody>
          <a:bodyPr anchor="ctr" anchorCtr="0">
            <a:noAutofit/>
          </a:bodyPr>
          <a:lstStyle/>
          <a:p>
            <a:pPr algn="just"/>
            <a:r>
              <a:rPr lang="vi-VN" sz="6000" dirty="0">
                <a:solidFill>
                  <a:srgbClr val="006600"/>
                </a:solidFill>
                <a:latin typeface="+mj-lt"/>
                <a:cs typeface="Times New Roman" pitchFamily="18" charset="0"/>
              </a:rPr>
              <a:t>Chúa nói : “Nếu anh em ở lại trong lời Thầy, thì anh em thật là môn đệ Thầy, và anh em sẽ biết sự thật.”</a:t>
            </a:r>
            <a:endParaRPr lang="en-US" sz="60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smtClean="0">
                <a:solidFill>
                  <a:srgbClr val="FF0000"/>
                </a:solidFill>
                <a:latin typeface="+mj-lt"/>
                <a:cs typeface="Times New Roman" pitchFamily="18" charset="0"/>
              </a:rPr>
              <a:t>Alleluia:</a:t>
            </a:r>
            <a:endParaRPr lang="en-US" sz="3600" u="sng" dirty="0">
              <a:solidFill>
                <a:srgbClr val="FF0000"/>
              </a:solidFill>
              <a:latin typeface="+mj-lt"/>
              <a:cs typeface="Times New Roman" pitchFamily="18" charset="0"/>
            </a:endParaRP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8853831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5068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629</Words>
  <Application>Microsoft Office PowerPoint</Application>
  <PresentationFormat>On-screen Show (16:9)</PresentationFormat>
  <Paragraphs>98</Paragraphs>
  <Slides>75</Slides>
  <Notes>0</Notes>
  <HiddenSlides>0</HiddenSlides>
  <MMClips>0</MMClips>
  <ScaleCrop>false</ScaleCrop>
  <HeadingPairs>
    <vt:vector size="4" baseType="variant">
      <vt:variant>
        <vt:lpstr>Theme</vt:lpstr>
      </vt:variant>
      <vt:variant>
        <vt:i4>26</vt:i4>
      </vt:variant>
      <vt:variant>
        <vt:lpstr>Slide Titles</vt:lpstr>
      </vt:variant>
      <vt:variant>
        <vt:i4>75</vt:i4>
      </vt:variant>
    </vt:vector>
  </HeadingPairs>
  <TitlesOfParts>
    <vt:vector size="101" baseType="lpstr">
      <vt:lpstr>Office Theme</vt:lpstr>
      <vt:lpstr>3_Office Theme</vt:lpstr>
      <vt:lpstr>4_Office Theme</vt:lpstr>
      <vt:lpstr>5_Office Theme</vt:lpstr>
      <vt:lpstr>6_Office Theme</vt:lpstr>
      <vt:lpstr>7_Office Theme</vt:lpstr>
      <vt:lpstr>9_Office Theme</vt:lpstr>
      <vt:lpstr>10_Office Theme</vt:lpstr>
      <vt:lpstr>1_Office Theme</vt:lpstr>
      <vt:lpstr>2_Office Theme</vt:lpstr>
      <vt:lpstr>8_Office Theme</vt:lpstr>
      <vt:lpstr>12_Office Theme</vt:lpstr>
      <vt:lpstr>15_Office Theme</vt:lpstr>
      <vt:lpstr>17_Office Theme</vt:lpstr>
      <vt:lpstr>27_Office Theme</vt:lpstr>
      <vt:lpstr>11_Office Theme</vt:lpstr>
      <vt:lpstr>18_Office Theme</vt:lpstr>
      <vt:lpstr>14_Office Theme</vt:lpstr>
      <vt:lpstr>13_Office Theme</vt:lpstr>
      <vt:lpstr>16_Office Theme</vt:lpstr>
      <vt:lpstr>19_Office Theme</vt:lpstr>
      <vt:lpstr>22_Office Theme</vt:lpstr>
      <vt:lpstr>28_Office Theme</vt:lpstr>
      <vt:lpstr>23_Office Theme</vt:lpstr>
      <vt:lpstr>24_Office Theme</vt:lpstr>
      <vt:lpstr>20_Office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RePack by Diakov</cp:lastModifiedBy>
  <cp:revision>38</cp:revision>
  <dcterms:created xsi:type="dcterms:W3CDTF">2022-10-30T00:36:35Z</dcterms:created>
  <dcterms:modified xsi:type="dcterms:W3CDTF">2026-02-20T21:50:07Z</dcterms:modified>
</cp:coreProperties>
</file>