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20" r:id="rId4"/>
    <p:sldMasterId id="2147483804" r:id="rId5"/>
    <p:sldMasterId id="2147483968" r:id="rId6"/>
    <p:sldMasterId id="2147483980" r:id="rId7"/>
    <p:sldMasterId id="2147484004" r:id="rId8"/>
  </p:sldMasterIdLst>
  <p:sldIdLst>
    <p:sldId id="261" r:id="rId9"/>
    <p:sldId id="266" r:id="rId10"/>
    <p:sldId id="362" r:id="rId11"/>
    <p:sldId id="418" r:id="rId12"/>
    <p:sldId id="364" r:id="rId13"/>
    <p:sldId id="365" r:id="rId14"/>
    <p:sldId id="366" r:id="rId15"/>
    <p:sldId id="367" r:id="rId16"/>
    <p:sldId id="417" r:id="rId17"/>
    <p:sldId id="371" r:id="rId18"/>
    <p:sldId id="370" r:id="rId19"/>
    <p:sldId id="256" r:id="rId20"/>
    <p:sldId id="420" r:id="rId21"/>
    <p:sldId id="307" r:id="rId22"/>
    <p:sldId id="372" r:id="rId23"/>
    <p:sldId id="257" r:id="rId24"/>
    <p:sldId id="258" r:id="rId25"/>
    <p:sldId id="419" r:id="rId26"/>
    <p:sldId id="351" r:id="rId27"/>
    <p:sldId id="259" r:id="rId28"/>
    <p:sldId id="373" r:id="rId29"/>
    <p:sldId id="382" r:id="rId30"/>
    <p:sldId id="374" r:id="rId31"/>
    <p:sldId id="375" r:id="rId32"/>
    <p:sldId id="376" r:id="rId33"/>
    <p:sldId id="377" r:id="rId34"/>
    <p:sldId id="421" r:id="rId35"/>
    <p:sldId id="381" r:id="rId36"/>
    <p:sldId id="423" r:id="rId37"/>
    <p:sldId id="424" r:id="rId38"/>
    <p:sldId id="425" r:id="rId39"/>
    <p:sldId id="426" r:id="rId40"/>
    <p:sldId id="427" r:id="rId41"/>
    <p:sldId id="428" r:id="rId42"/>
    <p:sldId id="430" r:id="rId43"/>
    <p:sldId id="431" r:id="rId44"/>
    <p:sldId id="284" r:id="rId45"/>
    <p:sldId id="416" r:id="rId46"/>
    <p:sldId id="349" r:id="rId47"/>
    <p:sldId id="360" r:id="rId48"/>
    <p:sldId id="285" r:id="rId49"/>
    <p:sldId id="286" r:id="rId50"/>
    <p:sldId id="432" r:id="rId51"/>
    <p:sldId id="287" r:id="rId5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C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50" d="100"/>
          <a:sy n="150" d="100"/>
        </p:scale>
        <p:origin x="1140" y="696"/>
      </p:cViewPr>
      <p:guideLst>
        <p:guide orient="horz" pos="1620"/>
        <p:guide pos="2880"/>
      </p:guideLst>
    </p:cSldViewPr>
  </p:slideViewPr>
  <p:outlineViewPr>
    <p:cViewPr>
      <p:scale>
        <a:sx n="33" d="100"/>
        <a:sy n="33" d="100"/>
      </p:scale>
      <p:origin x="0" y="19963"/>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19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54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094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3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58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749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23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03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01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92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72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9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11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100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019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28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37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6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15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108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53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29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56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39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2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817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0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94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28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17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171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68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856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9387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892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0729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315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531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447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1662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079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72907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1036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456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6832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1315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185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930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134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6530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3680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963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3286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5169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1017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6647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890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2665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4221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7875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9446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7666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783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7581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992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2425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439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4459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3184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3905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99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616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4483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9679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7228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494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2/26/2026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2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59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060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04962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751082"/>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077500"/>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2/26/2026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50802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dirty="0">
              <a:solidFill>
                <a:srgbClr val="FFFF00"/>
              </a:solidFill>
              <a:effectLst/>
              <a:latin typeface="+mj-lt"/>
              <a:cs typeface="Times New Roman" pitchFamily="18" charset="0"/>
            </a:endParaRPr>
          </a:p>
          <a:p>
            <a:endParaRPr lang="en-US" dirty="0">
              <a:solidFill>
                <a:srgbClr val="FFFF00"/>
              </a:solidFill>
              <a:effectLst/>
              <a:latin typeface="+mj-lt"/>
              <a:cs typeface="Times New Roman" pitchFamily="18" charset="0"/>
            </a:endParaRPr>
          </a:p>
          <a:p>
            <a:r>
              <a:rPr lang="en-US" sz="4400" dirty="0">
                <a:solidFill>
                  <a:srgbClr val="FFFF00"/>
                </a:solidFill>
                <a:effectLst/>
                <a:latin typeface="+mj-lt"/>
                <a:cs typeface="Times New Roman" pitchFamily="18" charset="0"/>
              </a:rPr>
              <a:t>ĐÁP CA </a:t>
            </a:r>
          </a:p>
          <a:p>
            <a:r>
              <a:rPr lang="en-US" sz="4400" dirty="0">
                <a:solidFill>
                  <a:srgbClr val="FFFF00"/>
                </a:solidFill>
                <a:effectLst/>
                <a:latin typeface="+mj-lt"/>
                <a:cs typeface="Times New Roman" pitchFamily="18" charset="0"/>
              </a:rPr>
              <a:t>SAU CHÚA NHẬT IX </a:t>
            </a:r>
          </a:p>
          <a:p>
            <a:r>
              <a:rPr lang="en-US" sz="440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3669369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holding a book and a cross&#10;&#10;Description automatically generated">
            <a:extLst>
              <a:ext uri="{FF2B5EF4-FFF2-40B4-BE49-F238E27FC236}">
                <a16:creationId xmlns:a16="http://schemas.microsoft.com/office/drawing/2014/main" id="{E25077B8-1D50-49F7-BBB8-C2A96E7885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63586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17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dirty="0">
              <a:solidFill>
                <a:srgbClr val="FFFF00"/>
              </a:solidFill>
              <a:effectLst/>
              <a:latin typeface="+mj-lt"/>
              <a:cs typeface="Times New Roman" pitchFamily="18" charset="0"/>
            </a:endParaRPr>
          </a:p>
          <a:p>
            <a:endParaRPr lang="en-US" dirty="0">
              <a:solidFill>
                <a:srgbClr val="FFFF00"/>
              </a:solidFill>
              <a:effectLst/>
              <a:latin typeface="+mj-lt"/>
              <a:cs typeface="Times New Roman" pitchFamily="18" charset="0"/>
            </a:endParaRPr>
          </a:p>
          <a:p>
            <a:r>
              <a:rPr lang="en-US" sz="4400" dirty="0">
                <a:solidFill>
                  <a:srgbClr val="FFFF00"/>
                </a:solidFill>
                <a:effectLst/>
                <a:latin typeface="+mj-lt"/>
                <a:cs typeface="Times New Roman" pitchFamily="18" charset="0"/>
              </a:rPr>
              <a:t>THỨ BA</a:t>
            </a:r>
          </a:p>
          <a:p>
            <a:r>
              <a:rPr lang="vi-VN" sz="4400" dirty="0">
                <a:solidFill>
                  <a:srgbClr val="FFFF00"/>
                </a:solidFill>
                <a:effectLst/>
                <a:latin typeface="+mj-lt"/>
                <a:cs typeface="Times New Roman" pitchFamily="18" charset="0"/>
              </a:rPr>
              <a:t>SAU CHÚA NHẬT </a:t>
            </a:r>
            <a:r>
              <a:rPr lang="en-US" sz="4400" dirty="0">
                <a:solidFill>
                  <a:srgbClr val="FFFF00"/>
                </a:solidFill>
                <a:latin typeface="+mj-lt"/>
                <a:cs typeface="Times New Roman" pitchFamily="18" charset="0"/>
              </a:rPr>
              <a:t>IX</a:t>
            </a:r>
            <a:r>
              <a:rPr lang="vi-VN" sz="4400" dirty="0">
                <a:solidFill>
                  <a:srgbClr val="FFFF00"/>
                </a:solidFill>
                <a:effectLst/>
                <a:latin typeface="+mj-lt"/>
                <a:cs typeface="Times New Roman" pitchFamily="18" charset="0"/>
              </a:rPr>
              <a:t> </a:t>
            </a:r>
          </a:p>
          <a:p>
            <a:r>
              <a:rPr lang="vi-VN" sz="440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729507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holding a cross and a cross&#10;&#10;Description automatically generated">
            <a:extLst>
              <a:ext uri="{FF2B5EF4-FFF2-40B4-BE49-F238E27FC236}">
                <a16:creationId xmlns:a16="http://schemas.microsoft.com/office/drawing/2014/main" id="{7387DEA4-3B2B-4C2D-98E7-C184D69434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64141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ainting of a person with a beard and a person in a robe&#10;&#10;Description automatically generated">
            <a:extLst>
              <a:ext uri="{FF2B5EF4-FFF2-40B4-BE49-F238E27FC236}">
                <a16:creationId xmlns:a16="http://schemas.microsoft.com/office/drawing/2014/main" id="{8BBF5E60-62FC-45E3-9F80-4EF0C4F740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161706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book on a white surface&#10;&#10;Description automatically generated">
            <a:extLst>
              <a:ext uri="{FF2B5EF4-FFF2-40B4-BE49-F238E27FC236}">
                <a16:creationId xmlns:a16="http://schemas.microsoft.com/office/drawing/2014/main" id="{71E069D2-2D8A-4EF4-B304-FA8D6BCD7D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767770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66750"/>
            <a:ext cx="9144000" cy="4324350"/>
          </a:xfrm>
        </p:spPr>
        <p:txBody>
          <a:bodyPr anchor="ctr">
            <a:normAutofit fontScale="92500" lnSpcReduction="20000"/>
          </a:bodyPr>
          <a:lstStyle/>
          <a:p>
            <a:pPr algn="just"/>
            <a:r>
              <a:rPr lang="vi-VN" sz="8800" dirty="0">
                <a:solidFill>
                  <a:schemeClr val="bg1"/>
                </a:solidFill>
                <a:latin typeface="+mj-lt"/>
                <a:cs typeface="Times New Roman" pitchFamily="18" charset="0"/>
              </a:rPr>
              <a:t>Lạy Chúa, trải qua bao thế hệ, Ngài vẫn là nơi chúng con trú ẩn.</a:t>
            </a: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pic>
        <p:nvPicPr>
          <p:cNvPr id="5" name="Picture 4">
            <a:extLst>
              <a:ext uri="{FF2B5EF4-FFF2-40B4-BE49-F238E27FC236}">
                <a16:creationId xmlns:a16="http://schemas.microsoft.com/office/drawing/2014/main" id="{37D6B427-8A85-459F-BC9C-28D6E626A41C}"/>
              </a:ext>
            </a:extLst>
          </p:cNvPr>
          <p:cNvPicPr>
            <a:picLocks noChangeAspect="1"/>
          </p:cNvPicPr>
          <p:nvPr/>
        </p:nvPicPr>
        <p:blipFill>
          <a:blip r:embed="rId3"/>
          <a:stretch>
            <a:fillRect/>
          </a:stretch>
        </p:blipFill>
        <p:spPr>
          <a:xfrm>
            <a:off x="1905000" y="271810"/>
            <a:ext cx="2749534" cy="524301"/>
          </a:xfrm>
          <a:prstGeom prst="rect">
            <a:avLst/>
          </a:prstGeom>
        </p:spPr>
      </p:pic>
    </p:spTree>
    <p:extLst>
      <p:ext uri="{BB962C8B-B14F-4D97-AF65-F5344CB8AC3E}">
        <p14:creationId xmlns:p14="http://schemas.microsoft.com/office/powerpoint/2010/main" val="4093942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38150"/>
            <a:ext cx="9144000" cy="4629149"/>
          </a:xfrm>
        </p:spPr>
        <p:txBody>
          <a:bodyPr anchor="ctr" anchorCtr="0">
            <a:noAutofit/>
          </a:bodyPr>
          <a:lstStyle/>
          <a:p>
            <a:pPr algn="just"/>
            <a:r>
              <a:rPr lang="vi-VN" sz="4800" dirty="0">
                <a:solidFill>
                  <a:schemeClr val="bg1"/>
                </a:solidFill>
                <a:latin typeface="+mj-lt"/>
                <a:cs typeface="Times New Roman" pitchFamily="18" charset="0"/>
              </a:rPr>
              <a:t>Xin Thân Phụ Đức Giê-su Ki-tô, Chúa chúng ta, soi trí mở lòng cho chúng ta thấy rõ, đâu là niềm hy vọng, mà ơn Người kêu gọi đem lại cho chúng ta.</a:t>
            </a: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4093942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ainting of a person with a beard and a person in a robe&#10;&#10;Description automatically generated">
            <a:extLst>
              <a:ext uri="{FF2B5EF4-FFF2-40B4-BE49-F238E27FC236}">
                <a16:creationId xmlns:a16="http://schemas.microsoft.com/office/drawing/2014/main" id="{8BBF5E60-62FC-45E3-9F80-4EF0C4F740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950273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72"/>
            <a:ext cx="9144000" cy="5136356"/>
          </a:xfrm>
          <a:prstGeom prst="rect">
            <a:avLst/>
          </a:prstGeom>
        </p:spPr>
      </p:pic>
      <p:pic>
        <p:nvPicPr>
          <p:cNvPr id="4" name="Picture 3">
            <a:extLst>
              <a:ext uri="{FF2B5EF4-FFF2-40B4-BE49-F238E27FC236}">
                <a16:creationId xmlns:a16="http://schemas.microsoft.com/office/drawing/2014/main" id="{5F180E44-1B69-CA43-B33D-7606D18E8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78957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606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942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dirty="0">
              <a:solidFill>
                <a:srgbClr val="FFFF00"/>
              </a:solidFill>
              <a:effectLst/>
              <a:latin typeface="+mj-lt"/>
              <a:cs typeface="Times New Roman" pitchFamily="18" charset="0"/>
            </a:endParaRPr>
          </a:p>
          <a:p>
            <a:r>
              <a:rPr lang="en-US" sz="4400" dirty="0">
                <a:solidFill>
                  <a:srgbClr val="FFFF00"/>
                </a:solidFill>
                <a:effectLst/>
                <a:latin typeface="+mj-lt"/>
                <a:cs typeface="Times New Roman" pitchFamily="18" charset="0"/>
              </a:rPr>
              <a:t>THỨ T</a:t>
            </a:r>
            <a:r>
              <a:rPr lang="vi-VN" sz="4400" dirty="0">
                <a:solidFill>
                  <a:srgbClr val="FFFF00"/>
                </a:solidFill>
                <a:effectLst/>
                <a:latin typeface="+mj-lt"/>
                <a:cs typeface="Times New Roman" pitchFamily="18" charset="0"/>
              </a:rPr>
              <a:t>Ư</a:t>
            </a:r>
            <a:endParaRPr lang="en-US" sz="4400" dirty="0">
              <a:solidFill>
                <a:srgbClr val="FFFF00"/>
              </a:solidFill>
              <a:effectLst/>
              <a:latin typeface="+mj-lt"/>
              <a:cs typeface="Times New Roman" pitchFamily="18" charset="0"/>
            </a:endParaRPr>
          </a:p>
          <a:p>
            <a:r>
              <a:rPr lang="vi-VN" sz="4400" dirty="0">
                <a:solidFill>
                  <a:srgbClr val="FFFF00"/>
                </a:solidFill>
                <a:effectLst/>
                <a:latin typeface="+mj-lt"/>
                <a:cs typeface="Times New Roman" pitchFamily="18" charset="0"/>
              </a:rPr>
              <a:t>SAU CHÚA NHẬT </a:t>
            </a:r>
            <a:r>
              <a:rPr lang="en-US" sz="4400" dirty="0">
                <a:solidFill>
                  <a:srgbClr val="FFFF00"/>
                </a:solidFill>
                <a:effectLst/>
                <a:latin typeface="+mj-lt"/>
                <a:cs typeface="Times New Roman" pitchFamily="18" charset="0"/>
              </a:rPr>
              <a:t>IX</a:t>
            </a:r>
            <a:endParaRPr lang="vi-VN" sz="4400" dirty="0">
              <a:solidFill>
                <a:srgbClr val="FFFF00"/>
              </a:solidFill>
              <a:effectLst/>
              <a:latin typeface="+mj-lt"/>
              <a:cs typeface="Times New Roman" pitchFamily="18" charset="0"/>
            </a:endParaRPr>
          </a:p>
          <a:p>
            <a:r>
              <a:rPr lang="vi-VN" sz="440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801930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holding a bundle of firewood&#10;&#10;Description automatically generated">
            <a:extLst>
              <a:ext uri="{FF2B5EF4-FFF2-40B4-BE49-F238E27FC236}">
                <a16:creationId xmlns:a16="http://schemas.microsoft.com/office/drawing/2014/main" id="{E9DF282F-624C-4BD7-8205-E87989015D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737226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erson in a robe with arms outstretched&#10;&#10;Description automatically generated">
            <a:extLst>
              <a:ext uri="{FF2B5EF4-FFF2-40B4-BE49-F238E27FC236}">
                <a16:creationId xmlns:a16="http://schemas.microsoft.com/office/drawing/2014/main" id="{89BC6978-808C-40E9-ACCA-FFC4F0955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803789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book on a white surface&#10;&#10;Description automatically generated">
            <a:extLst>
              <a:ext uri="{FF2B5EF4-FFF2-40B4-BE49-F238E27FC236}">
                <a16:creationId xmlns:a16="http://schemas.microsoft.com/office/drawing/2014/main" id="{6275CD83-015B-4CA3-BE01-F34F4AF0B5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185278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0"/>
            <a:ext cx="9144000" cy="4324350"/>
          </a:xfrm>
        </p:spPr>
        <p:txBody>
          <a:bodyPr anchor="ctr">
            <a:normAutofit fontScale="92500"/>
          </a:bodyPr>
          <a:lstStyle/>
          <a:p>
            <a:pPr algn="just"/>
            <a:r>
              <a:rPr lang="vi-VN" sz="8000" b="1" dirty="0">
                <a:solidFill>
                  <a:schemeClr val="bg1"/>
                </a:solidFill>
                <a:latin typeface="+mj-lt"/>
                <a:cs typeface="Times New Roman" pitchFamily="18" charset="0"/>
              </a:rPr>
              <a:t>Lạy Chúa, trải qua bao thế hệ,</a:t>
            </a:r>
            <a:r>
              <a:rPr lang="en-US" sz="8000" b="1" dirty="0">
                <a:solidFill>
                  <a:schemeClr val="bg1"/>
                </a:solidFill>
                <a:latin typeface="+mj-lt"/>
                <a:cs typeface="Times New Roman" pitchFamily="18" charset="0"/>
              </a:rPr>
              <a:t> </a:t>
            </a:r>
            <a:r>
              <a:rPr lang="vi-VN" sz="8000" b="1" dirty="0">
                <a:solidFill>
                  <a:schemeClr val="bg1"/>
                </a:solidFill>
                <a:latin typeface="+mj-lt"/>
                <a:cs typeface="Times New Roman" pitchFamily="18" charset="0"/>
              </a:rPr>
              <a:t>Ngài vẫn là nơi chúng con trú ẩn.</a:t>
            </a:r>
            <a:endParaRPr lang="en-US" sz="8000" b="1"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cs typeface="Times New Roman" pitchFamily="18" charset="0"/>
              </a:rPr>
              <a:t>Đáp ca:</a:t>
            </a:r>
          </a:p>
        </p:txBody>
      </p:sp>
      <p:sp>
        <p:nvSpPr>
          <p:cNvPr id="6" name="Rectangle 5">
            <a:extLst>
              <a:ext uri="{FF2B5EF4-FFF2-40B4-BE49-F238E27FC236}">
                <a16:creationId xmlns:a16="http://schemas.microsoft.com/office/drawing/2014/main" id="{FB4012D5-4E80-4511-A00F-2CFBD18949B9}"/>
              </a:ext>
            </a:extLst>
          </p:cNvPr>
          <p:cNvSpPr/>
          <p:nvPr/>
        </p:nvSpPr>
        <p:spPr>
          <a:xfrm>
            <a:off x="2057400" y="323850"/>
            <a:ext cx="1988045" cy="369332"/>
          </a:xfrm>
          <a:prstGeom prst="rect">
            <a:avLst/>
          </a:prstGeom>
          <a:solidFill>
            <a:srgbClr val="FFFFFF"/>
          </a:solidFill>
        </p:spPr>
        <p:txBody>
          <a:bodyPr wrap="none">
            <a:noAutofit/>
          </a:bodyPr>
          <a:lstStyle/>
          <a:p>
            <a:r>
              <a:rPr lang="en-US" b="1" dirty="0">
                <a:solidFill>
                  <a:srgbClr val="FF0000"/>
                </a:solidFill>
                <a:latin typeface="Artifakt Element Book" panose="020B0503050000020004" pitchFamily="34" charset="0"/>
                <a:ea typeface="Artifakt Element Book" panose="020B0503050000020004" pitchFamily="34" charset="0"/>
              </a:rPr>
              <a:t>Tv 122, 1-2a.2bcd</a:t>
            </a:r>
          </a:p>
        </p:txBody>
      </p:sp>
    </p:spTree>
    <p:extLst>
      <p:ext uri="{BB962C8B-B14F-4D97-AF65-F5344CB8AC3E}">
        <p14:creationId xmlns:p14="http://schemas.microsoft.com/office/powerpoint/2010/main" val="1002157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61950"/>
            <a:ext cx="9144000" cy="4629149"/>
          </a:xfrm>
        </p:spPr>
        <p:txBody>
          <a:bodyPr anchor="ctr">
            <a:noAutofit/>
          </a:bodyPr>
          <a:lstStyle/>
          <a:p>
            <a:pPr algn="just"/>
            <a:r>
              <a:rPr lang="vi-VN" sz="5400" dirty="0">
                <a:solidFill>
                  <a:schemeClr val="bg1"/>
                </a:solidFill>
                <a:latin typeface="+mj-lt"/>
                <a:cs typeface="Times New Roman" pitchFamily="18" charset="0"/>
              </a:rPr>
              <a:t>Xin Thân Phụ Đức Giê-su Ki-tô, Chúa chúng ta, soi trí mở lòng cho chúng ta thấy rõ, đâu là niềm hy vọng, mà ơn Người kêu gọi đem lại cho chúng ta</a:t>
            </a:r>
            <a:r>
              <a:rPr lang="en-US" sz="5400" dirty="0">
                <a:solidFill>
                  <a:schemeClr val="bg1"/>
                </a:solidFill>
                <a:latin typeface="+mj-lt"/>
                <a:cs typeface="Times New Roman" pitchFamily="18" charset="0"/>
              </a:rPr>
              <a:t>.</a:t>
            </a:r>
            <a:endParaRPr lang="en-US" sz="5400"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FF00"/>
                </a:solidFill>
                <a:cs typeface="Times New Roman" pitchFamily="18" charset="0"/>
              </a:rPr>
              <a:t>Alleluia-Alleluia:</a:t>
            </a:r>
          </a:p>
        </p:txBody>
      </p:sp>
      <p:sp>
        <p:nvSpPr>
          <p:cNvPr id="4" name="Rectangle 3"/>
          <p:cNvSpPr/>
          <p:nvPr/>
        </p:nvSpPr>
        <p:spPr>
          <a:xfrm>
            <a:off x="6019800" y="4497169"/>
            <a:ext cx="1664237" cy="646331"/>
          </a:xfrm>
          <a:prstGeom prst="rect">
            <a:avLst/>
          </a:prstGeom>
        </p:spPr>
        <p:txBody>
          <a:bodyPr wrap="none">
            <a:spAutoFit/>
          </a:bodyPr>
          <a:lstStyle/>
          <a:p>
            <a:pPr algn="r"/>
            <a:r>
              <a:rPr lang="en-US" sz="3600" u="sng" dirty="0">
                <a:solidFill>
                  <a:srgbClr val="FFFF00"/>
                </a:solidFill>
                <a:cs typeface="Times New Roman" pitchFamily="18" charset="0"/>
              </a:rPr>
              <a:t>Alleluia:</a:t>
            </a:r>
          </a:p>
        </p:txBody>
      </p:sp>
    </p:spTree>
    <p:extLst>
      <p:ext uri="{BB962C8B-B14F-4D97-AF65-F5344CB8AC3E}">
        <p14:creationId xmlns:p14="http://schemas.microsoft.com/office/powerpoint/2010/main" val="937852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erson in a robe with arms outstretched&#10;&#10;Description automatically generated">
            <a:extLst>
              <a:ext uri="{FF2B5EF4-FFF2-40B4-BE49-F238E27FC236}">
                <a16:creationId xmlns:a16="http://schemas.microsoft.com/office/drawing/2014/main" id="{89BC6978-808C-40E9-ACCA-FFC4F0955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017631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941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dirty="0">
              <a:solidFill>
                <a:srgbClr val="FFFF00"/>
              </a:solidFill>
              <a:effectLst/>
              <a:latin typeface="+mj-lt"/>
              <a:cs typeface="Times New Roman" pitchFamily="18" charset="0"/>
            </a:endParaRPr>
          </a:p>
          <a:p>
            <a:r>
              <a:rPr lang="en-US" sz="4400" dirty="0">
                <a:solidFill>
                  <a:srgbClr val="FFFF00"/>
                </a:solidFill>
                <a:effectLst/>
                <a:latin typeface="+mj-lt"/>
                <a:cs typeface="Times New Roman" pitchFamily="18" charset="0"/>
              </a:rPr>
              <a:t>THỨ SÁU</a:t>
            </a:r>
          </a:p>
          <a:p>
            <a:r>
              <a:rPr lang="vi-VN" sz="4400" dirty="0">
                <a:solidFill>
                  <a:srgbClr val="FFFF00"/>
                </a:solidFill>
                <a:effectLst/>
                <a:latin typeface="+mj-lt"/>
                <a:cs typeface="Times New Roman" pitchFamily="18" charset="0"/>
              </a:rPr>
              <a:t>SAU CHÚA NHẬT </a:t>
            </a:r>
            <a:r>
              <a:rPr lang="en-US" sz="4400" dirty="0">
                <a:solidFill>
                  <a:srgbClr val="FFFF00"/>
                </a:solidFill>
                <a:effectLst/>
                <a:latin typeface="+mj-lt"/>
                <a:cs typeface="Times New Roman" pitchFamily="18" charset="0"/>
              </a:rPr>
              <a:t>IX</a:t>
            </a:r>
            <a:endParaRPr lang="vi-VN" sz="4400" dirty="0">
              <a:solidFill>
                <a:srgbClr val="FFFF00"/>
              </a:solidFill>
              <a:effectLst/>
              <a:latin typeface="+mj-lt"/>
              <a:cs typeface="Times New Roman" pitchFamily="18" charset="0"/>
            </a:endParaRPr>
          </a:p>
          <a:p>
            <a:r>
              <a:rPr lang="vi-VN" sz="440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458596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dirty="0">
              <a:solidFill>
                <a:srgbClr val="FFFF00"/>
              </a:solidFill>
              <a:effectLst/>
              <a:latin typeface="+mj-lt"/>
              <a:cs typeface="Times New Roman" pitchFamily="18" charset="0"/>
            </a:endParaRPr>
          </a:p>
          <a:p>
            <a:endParaRPr lang="en-US" dirty="0">
              <a:solidFill>
                <a:srgbClr val="FFFF00"/>
              </a:solidFill>
              <a:effectLst/>
              <a:latin typeface="+mj-lt"/>
              <a:cs typeface="Times New Roman" pitchFamily="18" charset="0"/>
            </a:endParaRPr>
          </a:p>
          <a:p>
            <a:r>
              <a:rPr lang="en-US" sz="4400" dirty="0">
                <a:solidFill>
                  <a:srgbClr val="FFFF00"/>
                </a:solidFill>
                <a:effectLst/>
                <a:latin typeface="+mj-lt"/>
                <a:cs typeface="Times New Roman" pitchFamily="18" charset="0"/>
              </a:rPr>
              <a:t>THỨ HAI</a:t>
            </a:r>
          </a:p>
          <a:p>
            <a:r>
              <a:rPr lang="vi-VN" sz="4400" dirty="0">
                <a:solidFill>
                  <a:srgbClr val="FFFF00"/>
                </a:solidFill>
                <a:effectLst/>
                <a:latin typeface="+mj-lt"/>
                <a:cs typeface="Times New Roman" pitchFamily="18" charset="0"/>
              </a:rPr>
              <a:t>SAU CHÚA NHẬT </a:t>
            </a:r>
            <a:r>
              <a:rPr lang="en-US" sz="4400" dirty="0">
                <a:solidFill>
                  <a:srgbClr val="FFFF00"/>
                </a:solidFill>
                <a:latin typeface="+mj-lt"/>
                <a:cs typeface="Times New Roman" pitchFamily="18" charset="0"/>
              </a:rPr>
              <a:t>IX</a:t>
            </a:r>
            <a:r>
              <a:rPr lang="vi-VN" sz="4400" dirty="0">
                <a:solidFill>
                  <a:srgbClr val="FFFF00"/>
                </a:solidFill>
                <a:effectLst/>
                <a:latin typeface="+mj-lt"/>
                <a:cs typeface="Times New Roman" pitchFamily="18" charset="0"/>
              </a:rPr>
              <a:t> </a:t>
            </a:r>
          </a:p>
          <a:p>
            <a:r>
              <a:rPr lang="vi-VN" sz="440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3179562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in a red robe holding a staff&#10;&#10;Description automatically generated">
            <a:extLst>
              <a:ext uri="{FF2B5EF4-FFF2-40B4-BE49-F238E27FC236}">
                <a16:creationId xmlns:a16="http://schemas.microsoft.com/office/drawing/2014/main" id="{447C4679-D529-45D3-8378-8458195DB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0747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ainting of a person in a white robe&#10;&#10;Description automatically generated">
            <a:extLst>
              <a:ext uri="{FF2B5EF4-FFF2-40B4-BE49-F238E27FC236}">
                <a16:creationId xmlns:a16="http://schemas.microsoft.com/office/drawing/2014/main" id="{1170BF27-AA4D-451F-8F53-132415246A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77382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book on a white surface&#10;&#10;Description automatically generated">
            <a:extLst>
              <a:ext uri="{FF2B5EF4-FFF2-40B4-BE49-F238E27FC236}">
                <a16:creationId xmlns:a16="http://schemas.microsoft.com/office/drawing/2014/main" id="{EA40102D-3567-4B5D-8073-66173A50C0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98426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0"/>
            <a:ext cx="9144000" cy="4324350"/>
          </a:xfrm>
        </p:spPr>
        <p:txBody>
          <a:bodyPr anchor="ctr">
            <a:normAutofit/>
          </a:bodyPr>
          <a:lstStyle/>
          <a:p>
            <a:pPr algn="just"/>
            <a:r>
              <a:rPr lang="vi-VN" sz="8000" dirty="0">
                <a:solidFill>
                  <a:schemeClr val="bg1"/>
                </a:solidFill>
                <a:latin typeface="+mj-lt"/>
                <a:cs typeface="Times New Roman" pitchFamily="18" charset="0"/>
              </a:rPr>
              <a:t>Lạy Chúa, kẻ yêu luật Chúa hưởng an bình thư thái.</a:t>
            </a:r>
            <a:endParaRPr lang="en-US" sz="8000"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UTM American Sans"/>
                <a:ea typeface="+mn-ea"/>
                <a:cs typeface="Times New Roman" pitchFamily="18" charset="0"/>
              </a:rPr>
              <a:t>Đáp ca:</a:t>
            </a:r>
          </a:p>
        </p:txBody>
      </p:sp>
      <p:sp>
        <p:nvSpPr>
          <p:cNvPr id="4" name="Rectangle 3">
            <a:extLst>
              <a:ext uri="{FF2B5EF4-FFF2-40B4-BE49-F238E27FC236}">
                <a16:creationId xmlns:a16="http://schemas.microsoft.com/office/drawing/2014/main" id="{7B060D54-BB20-413F-9066-8AE880148704}"/>
              </a:ext>
            </a:extLst>
          </p:cNvPr>
          <p:cNvSpPr/>
          <p:nvPr/>
        </p:nvSpPr>
        <p:spPr>
          <a:xfrm>
            <a:off x="1959191" y="329684"/>
            <a:ext cx="4423006" cy="369332"/>
          </a:xfrm>
          <a:prstGeom prst="rect">
            <a:avLst/>
          </a:prstGeom>
          <a:solidFill>
            <a:schemeClr val="accent3">
              <a:lumMod val="20000"/>
              <a:lumOff val="80000"/>
            </a:schemeClr>
          </a:solidFill>
        </p:spPr>
        <p:txBody>
          <a:bodyPr wrap="none">
            <a:spAutoFit/>
          </a:bodyPr>
          <a:lstStyle/>
          <a:p>
            <a:r>
              <a:rPr lang="en-US" dirty="0">
                <a:solidFill>
                  <a:srgbClr val="FF0000"/>
                </a:solidFill>
                <a:latin typeface="Artifakt Element Book" panose="020B0503050000020004" pitchFamily="34" charset="0"/>
                <a:ea typeface="Artifakt Element Book" panose="020B0503050000020004" pitchFamily="34" charset="0"/>
              </a:rPr>
              <a:t>Tv 118, 157 </a:t>
            </a:r>
            <a:r>
              <a:rPr lang="en-US" dirty="0" err="1">
                <a:solidFill>
                  <a:srgbClr val="FF0000"/>
                </a:solidFill>
                <a:latin typeface="Artifakt Element Book" panose="020B0503050000020004" pitchFamily="34" charset="0"/>
                <a:ea typeface="Artifakt Element Book" panose="020B0503050000020004" pitchFamily="34" charset="0"/>
              </a:rPr>
              <a:t>và</a:t>
            </a:r>
            <a:r>
              <a:rPr lang="en-US" dirty="0">
                <a:solidFill>
                  <a:srgbClr val="FF0000"/>
                </a:solidFill>
                <a:latin typeface="Artifakt Element Book" panose="020B0503050000020004" pitchFamily="34" charset="0"/>
                <a:ea typeface="Artifakt Element Book" panose="020B0503050000020004" pitchFamily="34" charset="0"/>
              </a:rPr>
              <a:t> 160.161 </a:t>
            </a:r>
            <a:r>
              <a:rPr lang="en-US" dirty="0" err="1">
                <a:solidFill>
                  <a:srgbClr val="FF0000"/>
                </a:solidFill>
                <a:latin typeface="Artifakt Element Book" panose="020B0503050000020004" pitchFamily="34" charset="0"/>
                <a:ea typeface="Artifakt Element Book" panose="020B0503050000020004" pitchFamily="34" charset="0"/>
              </a:rPr>
              <a:t>và</a:t>
            </a:r>
            <a:r>
              <a:rPr lang="en-US" dirty="0">
                <a:solidFill>
                  <a:srgbClr val="FF0000"/>
                </a:solidFill>
                <a:latin typeface="Artifakt Element Book" panose="020B0503050000020004" pitchFamily="34" charset="0"/>
                <a:ea typeface="Artifakt Element Book" panose="020B0503050000020004" pitchFamily="34" charset="0"/>
              </a:rPr>
              <a:t> 165.166 </a:t>
            </a:r>
            <a:r>
              <a:rPr lang="en-US" dirty="0" err="1">
                <a:solidFill>
                  <a:srgbClr val="FF0000"/>
                </a:solidFill>
                <a:latin typeface="Artifakt Element Book" panose="020B0503050000020004" pitchFamily="34" charset="0"/>
                <a:ea typeface="Artifakt Element Book" panose="020B0503050000020004" pitchFamily="34" charset="0"/>
              </a:rPr>
              <a:t>và</a:t>
            </a:r>
            <a:r>
              <a:rPr lang="en-US" dirty="0">
                <a:solidFill>
                  <a:srgbClr val="FF0000"/>
                </a:solidFill>
                <a:latin typeface="Artifakt Element Book" panose="020B0503050000020004" pitchFamily="34" charset="0"/>
                <a:ea typeface="Artifakt Element Book" panose="020B0503050000020004" pitchFamily="34" charset="0"/>
              </a:rPr>
              <a:t> 168</a:t>
            </a:r>
          </a:p>
        </p:txBody>
      </p:sp>
    </p:spTree>
    <p:extLst>
      <p:ext uri="{BB962C8B-B14F-4D97-AF65-F5344CB8AC3E}">
        <p14:creationId xmlns:p14="http://schemas.microsoft.com/office/powerpoint/2010/main" val="3774781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61950"/>
            <a:ext cx="9144000" cy="4629149"/>
          </a:xfrm>
        </p:spPr>
        <p:txBody>
          <a:bodyPr anchor="ctr">
            <a:noAutofit/>
          </a:bodyPr>
          <a:lstStyle/>
          <a:p>
            <a:pPr algn="just"/>
            <a:r>
              <a:rPr lang="vi-VN" sz="6000" dirty="0">
                <a:solidFill>
                  <a:schemeClr val="bg1"/>
                </a:solidFill>
                <a:latin typeface="+mj-lt"/>
                <a:cs typeface="Times New Roman" pitchFamily="18" charset="0"/>
              </a:rPr>
              <a:t>Chúa nói: Ai yêu mến Thầy, thì sẽ giữ lời Thầy. Cha Thầy sẽ yêu mến người ấy. Cha Thầy và Thầy sẽ đến với người ấy.</a:t>
            </a:r>
            <a:endParaRPr lang="en-US" sz="6000"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FFFF00"/>
                </a:solidFill>
                <a:effectLst/>
                <a:uLnTx/>
                <a:uFillTx/>
                <a:latin typeface="UTM American Sans"/>
                <a:ea typeface="+mn-ea"/>
                <a:cs typeface="Times New Roman" pitchFamily="18" charset="0"/>
              </a:rPr>
              <a:t>Alleluia-Alleluia:</a:t>
            </a:r>
          </a:p>
        </p:txBody>
      </p:sp>
      <p:sp>
        <p:nvSpPr>
          <p:cNvPr id="4" name="Rectangle 3"/>
          <p:cNvSpPr/>
          <p:nvPr/>
        </p:nvSpPr>
        <p:spPr>
          <a:xfrm>
            <a:off x="6019800" y="4497169"/>
            <a:ext cx="1664237" cy="64633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srgbClr val="FFFF00"/>
                </a:solidFill>
                <a:effectLst/>
                <a:uLnTx/>
                <a:uFillTx/>
                <a:latin typeface="UTM American Sans"/>
                <a:ea typeface="+mn-ea"/>
                <a:cs typeface="Times New Roman" pitchFamily="18" charset="0"/>
              </a:rPr>
              <a:t>Alleluia:</a:t>
            </a:r>
          </a:p>
        </p:txBody>
      </p:sp>
    </p:spTree>
    <p:extLst>
      <p:ext uri="{BB962C8B-B14F-4D97-AF65-F5344CB8AC3E}">
        <p14:creationId xmlns:p14="http://schemas.microsoft.com/office/powerpoint/2010/main" val="1145476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ainting of a person in a white robe&#10;&#10;Description automatically generated">
            <a:extLst>
              <a:ext uri="{FF2B5EF4-FFF2-40B4-BE49-F238E27FC236}">
                <a16:creationId xmlns:a16="http://schemas.microsoft.com/office/drawing/2014/main" id="{1170BF27-AA4D-451F-8F53-132415246A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148385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361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dirty="0">
              <a:solidFill>
                <a:srgbClr val="FFFF00"/>
              </a:solidFill>
              <a:effectLst/>
              <a:latin typeface="+mj-lt"/>
              <a:cs typeface="Times New Roman" pitchFamily="18" charset="0"/>
            </a:endParaRPr>
          </a:p>
          <a:p>
            <a:endParaRPr lang="en-US" sz="4400" dirty="0">
              <a:solidFill>
                <a:srgbClr val="FFFF00"/>
              </a:solidFill>
              <a:effectLst/>
              <a:latin typeface="+mj-lt"/>
              <a:cs typeface="Times New Roman" pitchFamily="18" charset="0"/>
            </a:endParaRPr>
          </a:p>
          <a:p>
            <a:r>
              <a:rPr lang="en-US" sz="4400" dirty="0">
                <a:solidFill>
                  <a:srgbClr val="FFFF00"/>
                </a:solidFill>
                <a:effectLst/>
                <a:latin typeface="+mj-lt"/>
                <a:cs typeface="Times New Roman" pitchFamily="18" charset="0"/>
              </a:rPr>
              <a:t>THỨ BẢY</a:t>
            </a:r>
          </a:p>
          <a:p>
            <a:r>
              <a:rPr lang="vi-VN" sz="4400" dirty="0">
                <a:solidFill>
                  <a:srgbClr val="FFFF00"/>
                </a:solidFill>
                <a:effectLst/>
                <a:latin typeface="+mj-lt"/>
                <a:cs typeface="Times New Roman" pitchFamily="18" charset="0"/>
              </a:rPr>
              <a:t>SAU CHÚA NHẬT </a:t>
            </a:r>
            <a:r>
              <a:rPr lang="en-US" sz="4400" dirty="0">
                <a:solidFill>
                  <a:srgbClr val="FFFF00"/>
                </a:solidFill>
                <a:latin typeface="+mj-lt"/>
                <a:cs typeface="Times New Roman" pitchFamily="18" charset="0"/>
              </a:rPr>
              <a:t>IX</a:t>
            </a:r>
            <a:r>
              <a:rPr lang="vi-VN" sz="4400" dirty="0">
                <a:solidFill>
                  <a:srgbClr val="FFFF00"/>
                </a:solidFill>
                <a:effectLst/>
                <a:latin typeface="+mj-lt"/>
                <a:cs typeface="Times New Roman" pitchFamily="18" charset="0"/>
              </a:rPr>
              <a:t> </a:t>
            </a:r>
          </a:p>
          <a:p>
            <a:r>
              <a:rPr lang="vi-VN" sz="4400" dirty="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711931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holding a chalice and a picture of a person&#10;&#10;Description automatically generated">
            <a:extLst>
              <a:ext uri="{FF2B5EF4-FFF2-40B4-BE49-F238E27FC236}">
                <a16:creationId xmlns:a16="http://schemas.microsoft.com/office/drawing/2014/main" id="{F008CE02-C665-4096-AFF2-1624171C2B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05509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group of people in robes&#10;&#10;Description automatically generated">
            <a:extLst>
              <a:ext uri="{FF2B5EF4-FFF2-40B4-BE49-F238E27FC236}">
                <a16:creationId xmlns:a16="http://schemas.microsoft.com/office/drawing/2014/main" id="{05C63399-80E5-4783-BB20-76E46F869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695452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077B8-1D50-49F7-BBB8-C2A96E7885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661258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book on a white background&#10;&#10;Description automatically generated">
            <a:extLst>
              <a:ext uri="{FF2B5EF4-FFF2-40B4-BE49-F238E27FC236}">
                <a16:creationId xmlns:a16="http://schemas.microsoft.com/office/drawing/2014/main" id="{6FD81285-F5CF-41EB-9604-EDCFAADC43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700959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66750"/>
            <a:ext cx="9144000" cy="4324350"/>
          </a:xfrm>
        </p:spPr>
        <p:txBody>
          <a:bodyPr anchor="ctr">
            <a:noAutofit/>
          </a:bodyPr>
          <a:lstStyle/>
          <a:p>
            <a:pPr algn="just"/>
            <a:r>
              <a:rPr lang="en-US" sz="7200" dirty="0" err="1">
                <a:solidFill>
                  <a:schemeClr val="bg1"/>
                </a:solidFill>
                <a:latin typeface="+mj-lt"/>
                <a:cs typeface="Times New Roman" pitchFamily="18" charset="0"/>
              </a:rPr>
              <a:t>Lạy</a:t>
            </a:r>
            <a:r>
              <a:rPr lang="en-US" sz="7200" dirty="0">
                <a:solidFill>
                  <a:schemeClr val="bg1"/>
                </a:solidFill>
                <a:latin typeface="+mj-lt"/>
                <a:cs typeface="Times New Roman" pitchFamily="18" charset="0"/>
              </a:rPr>
              <a:t> </a:t>
            </a:r>
            <a:r>
              <a:rPr lang="en-US" sz="7200" dirty="0" err="1">
                <a:solidFill>
                  <a:schemeClr val="bg1"/>
                </a:solidFill>
                <a:latin typeface="+mj-lt"/>
                <a:cs typeface="Times New Roman" pitchFamily="18" charset="0"/>
              </a:rPr>
              <a:t>Chúa</a:t>
            </a:r>
            <a:r>
              <a:rPr lang="en-US" sz="7200" dirty="0">
                <a:solidFill>
                  <a:schemeClr val="bg1"/>
                </a:solidFill>
                <a:latin typeface="+mj-lt"/>
                <a:cs typeface="Times New Roman" pitchFamily="18" charset="0"/>
              </a:rPr>
              <a:t>, </a:t>
            </a:r>
            <a:r>
              <a:rPr lang="en-US" sz="7200" dirty="0" err="1">
                <a:solidFill>
                  <a:schemeClr val="bg1"/>
                </a:solidFill>
                <a:latin typeface="+mj-lt"/>
                <a:cs typeface="Times New Roman" pitchFamily="18" charset="0"/>
              </a:rPr>
              <a:t>miệng</a:t>
            </a:r>
            <a:r>
              <a:rPr lang="en-US" sz="7200" dirty="0">
                <a:solidFill>
                  <a:schemeClr val="bg1"/>
                </a:solidFill>
                <a:latin typeface="+mj-lt"/>
                <a:cs typeface="Times New Roman" pitchFamily="18" charset="0"/>
              </a:rPr>
              <a:t> con </a:t>
            </a:r>
            <a:r>
              <a:rPr lang="en-US" sz="7200" dirty="0" err="1">
                <a:solidFill>
                  <a:schemeClr val="bg1"/>
                </a:solidFill>
                <a:latin typeface="+mj-lt"/>
                <a:cs typeface="Times New Roman" pitchFamily="18" charset="0"/>
              </a:rPr>
              <a:t>sẽ</a:t>
            </a:r>
            <a:r>
              <a:rPr lang="en-US" sz="7200" dirty="0">
                <a:solidFill>
                  <a:schemeClr val="bg1"/>
                </a:solidFill>
                <a:latin typeface="+mj-lt"/>
                <a:cs typeface="Times New Roman" pitchFamily="18" charset="0"/>
              </a:rPr>
              <a:t> </a:t>
            </a:r>
            <a:r>
              <a:rPr lang="en-US" sz="7200" dirty="0" err="1">
                <a:solidFill>
                  <a:schemeClr val="bg1"/>
                </a:solidFill>
                <a:latin typeface="+mj-lt"/>
                <a:cs typeface="Times New Roman" pitchFamily="18" charset="0"/>
              </a:rPr>
              <a:t>tường</a:t>
            </a:r>
            <a:r>
              <a:rPr lang="en-US" sz="7200" dirty="0">
                <a:solidFill>
                  <a:schemeClr val="bg1"/>
                </a:solidFill>
                <a:latin typeface="+mj-lt"/>
                <a:cs typeface="Times New Roman" pitchFamily="18" charset="0"/>
              </a:rPr>
              <a:t> </a:t>
            </a:r>
            <a:r>
              <a:rPr lang="en-US" sz="7200" dirty="0" err="1">
                <a:solidFill>
                  <a:schemeClr val="bg1"/>
                </a:solidFill>
                <a:latin typeface="+mj-lt"/>
                <a:cs typeface="Times New Roman" pitchFamily="18" charset="0"/>
              </a:rPr>
              <a:t>thuật</a:t>
            </a:r>
            <a:r>
              <a:rPr lang="en-US" sz="7200" dirty="0">
                <a:solidFill>
                  <a:schemeClr val="bg1"/>
                </a:solidFill>
                <a:latin typeface="+mj-lt"/>
                <a:cs typeface="Times New Roman" pitchFamily="18" charset="0"/>
              </a:rPr>
              <a:t> </a:t>
            </a:r>
            <a:r>
              <a:rPr lang="en-US" sz="7200" dirty="0" err="1">
                <a:solidFill>
                  <a:schemeClr val="bg1"/>
                </a:solidFill>
                <a:latin typeface="+mj-lt"/>
                <a:cs typeface="Times New Roman" pitchFamily="18" charset="0"/>
              </a:rPr>
              <a:t>ơn</a:t>
            </a:r>
            <a:r>
              <a:rPr lang="en-US" sz="7200" dirty="0">
                <a:solidFill>
                  <a:schemeClr val="bg1"/>
                </a:solidFill>
                <a:latin typeface="+mj-lt"/>
                <a:cs typeface="Times New Roman" pitchFamily="18" charset="0"/>
              </a:rPr>
              <a:t> </a:t>
            </a:r>
            <a:r>
              <a:rPr lang="en-US" sz="7200" dirty="0" err="1">
                <a:solidFill>
                  <a:schemeClr val="bg1"/>
                </a:solidFill>
                <a:latin typeface="+mj-lt"/>
                <a:cs typeface="Times New Roman" pitchFamily="18" charset="0"/>
              </a:rPr>
              <a:t>cứu</a:t>
            </a:r>
            <a:r>
              <a:rPr lang="en-US" sz="7200" dirty="0">
                <a:solidFill>
                  <a:schemeClr val="bg1"/>
                </a:solidFill>
                <a:latin typeface="+mj-lt"/>
                <a:cs typeface="Times New Roman" pitchFamily="18" charset="0"/>
              </a:rPr>
              <a:t> </a:t>
            </a:r>
            <a:r>
              <a:rPr lang="en-US" sz="7200" dirty="0" err="1">
                <a:solidFill>
                  <a:schemeClr val="bg1"/>
                </a:solidFill>
                <a:latin typeface="+mj-lt"/>
                <a:cs typeface="Times New Roman" pitchFamily="18" charset="0"/>
              </a:rPr>
              <a:t>độ</a:t>
            </a:r>
            <a:r>
              <a:rPr lang="en-US" sz="7200" dirty="0">
                <a:solidFill>
                  <a:schemeClr val="bg1"/>
                </a:solidFill>
                <a:latin typeface="+mj-lt"/>
                <a:cs typeface="Times New Roman" pitchFamily="18" charset="0"/>
              </a:rPr>
              <a:t> </a:t>
            </a:r>
            <a:r>
              <a:rPr lang="en-US" sz="7200" dirty="0" err="1">
                <a:solidFill>
                  <a:schemeClr val="bg1"/>
                </a:solidFill>
                <a:latin typeface="+mj-lt"/>
                <a:cs typeface="Times New Roman" pitchFamily="18" charset="0"/>
              </a:rPr>
              <a:t>Ngài</a:t>
            </a:r>
            <a:r>
              <a:rPr lang="en-US" sz="7200" dirty="0">
                <a:solidFill>
                  <a:schemeClr val="bg1"/>
                </a:solidFill>
                <a:latin typeface="+mj-lt"/>
                <a:cs typeface="Times New Roman" pitchFamily="18" charset="0"/>
              </a:rPr>
              <a:t> ban.</a:t>
            </a:r>
            <a:endParaRPr lang="en-US" sz="7200"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a:solidFill>
                  <a:srgbClr val="FFFF00"/>
                </a:solidFill>
                <a:latin typeface="+mj-lt"/>
                <a:cs typeface="Times New Roman" pitchFamily="18" charset="0"/>
              </a:rPr>
              <a:t>Đáp ca:</a:t>
            </a:r>
          </a:p>
        </p:txBody>
      </p:sp>
      <p:sp>
        <p:nvSpPr>
          <p:cNvPr id="4" name="Rectangle 3">
            <a:extLst>
              <a:ext uri="{FF2B5EF4-FFF2-40B4-BE49-F238E27FC236}">
                <a16:creationId xmlns:a16="http://schemas.microsoft.com/office/drawing/2014/main" id="{7279FB89-4596-4D17-AC7C-CA5F23C25346}"/>
              </a:ext>
            </a:extLst>
          </p:cNvPr>
          <p:cNvSpPr/>
          <p:nvPr/>
        </p:nvSpPr>
        <p:spPr>
          <a:xfrm>
            <a:off x="1990941" y="329168"/>
            <a:ext cx="3076483" cy="369332"/>
          </a:xfrm>
          <a:prstGeom prst="rect">
            <a:avLst/>
          </a:prstGeom>
          <a:solidFill>
            <a:schemeClr val="accent3">
              <a:lumMod val="20000"/>
              <a:lumOff val="80000"/>
            </a:schemeClr>
          </a:solidFill>
        </p:spPr>
        <p:txBody>
          <a:bodyPr wrap="none">
            <a:spAutoFit/>
          </a:bodyPr>
          <a:lstStyle/>
          <a:p>
            <a:r>
              <a:rPr lang="en-US" dirty="0">
                <a:solidFill>
                  <a:srgbClr val="FF0000"/>
                </a:solidFill>
                <a:latin typeface="Artifakt Element Book" panose="020B0503050000020004" pitchFamily="34" charset="0"/>
                <a:ea typeface="Artifakt Element Book" panose="020B0503050000020004" pitchFamily="34" charset="0"/>
              </a:rPr>
              <a:t>Tv 70, 8-9.14-15ab.16-17.22</a:t>
            </a:r>
          </a:p>
        </p:txBody>
      </p:sp>
    </p:spTree>
    <p:extLst>
      <p:ext uri="{BB962C8B-B14F-4D97-AF65-F5344CB8AC3E}">
        <p14:creationId xmlns:p14="http://schemas.microsoft.com/office/powerpoint/2010/main" val="1901215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24137"/>
            <a:ext cx="9144000" cy="4629149"/>
          </a:xfrm>
        </p:spPr>
        <p:txBody>
          <a:bodyPr anchor="ctr">
            <a:noAutofit/>
          </a:bodyPr>
          <a:lstStyle/>
          <a:p>
            <a:pPr algn="just"/>
            <a:r>
              <a:rPr lang="en-US" sz="8000" b="1" dirty="0" err="1">
                <a:solidFill>
                  <a:schemeClr val="bg1"/>
                </a:solidFill>
                <a:latin typeface="+mj-lt"/>
                <a:cs typeface="Times New Roman" pitchFamily="18" charset="0"/>
              </a:rPr>
              <a:t>Phúc</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thay</a:t>
            </a:r>
            <a:r>
              <a:rPr lang="en-US" sz="8000" b="1" dirty="0">
                <a:solidFill>
                  <a:schemeClr val="bg1"/>
                </a:solidFill>
                <a:latin typeface="+mj-lt"/>
                <a:cs typeface="Times New Roman" pitchFamily="18" charset="0"/>
              </a:rPr>
              <a:t> ai </a:t>
            </a:r>
            <a:r>
              <a:rPr lang="en-US" sz="8000" b="1" dirty="0" err="1">
                <a:solidFill>
                  <a:schemeClr val="bg1"/>
                </a:solidFill>
                <a:latin typeface="+mj-lt"/>
                <a:cs typeface="Times New Roman" pitchFamily="18" charset="0"/>
              </a:rPr>
              <a:t>có</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tâm</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hồn</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nghèo</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khó</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vì</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Nước</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Trời</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là</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của</a:t>
            </a:r>
            <a:r>
              <a:rPr lang="en-US" sz="8000" b="1" dirty="0">
                <a:solidFill>
                  <a:schemeClr val="bg1"/>
                </a:solidFill>
                <a:latin typeface="+mj-lt"/>
                <a:cs typeface="Times New Roman" pitchFamily="18" charset="0"/>
              </a:rPr>
              <a:t> </a:t>
            </a:r>
            <a:r>
              <a:rPr lang="en-US" sz="8000" b="1" dirty="0" err="1">
                <a:solidFill>
                  <a:schemeClr val="bg1"/>
                </a:solidFill>
                <a:latin typeface="+mj-lt"/>
                <a:cs typeface="Times New Roman" pitchFamily="18" charset="0"/>
              </a:rPr>
              <a:t>họ</a:t>
            </a:r>
            <a:r>
              <a:rPr lang="en-US" sz="8000" b="1" dirty="0">
                <a:solidFill>
                  <a:schemeClr val="bg1"/>
                </a:solidFill>
                <a:latin typeface="+mj-lt"/>
                <a:cs typeface="Times New Roman" pitchFamily="18" charset="0"/>
              </a:rPr>
              <a:t>.</a:t>
            </a:r>
            <a:endParaRPr lang="en-US" sz="8000" b="1"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FF00"/>
                </a:solidFill>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u="sng" dirty="0">
                <a:solidFill>
                  <a:srgbClr val="FFFF00"/>
                </a:solidFill>
                <a:latin typeface="+mj-lt"/>
                <a:cs typeface="Times New Roman" pitchFamily="18" charset="0"/>
              </a:rPr>
              <a:t>Alleluia:</a:t>
            </a:r>
          </a:p>
        </p:txBody>
      </p:sp>
    </p:spTree>
    <p:extLst>
      <p:ext uri="{BB962C8B-B14F-4D97-AF65-F5344CB8AC3E}">
        <p14:creationId xmlns:p14="http://schemas.microsoft.com/office/powerpoint/2010/main" val="944058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group of people in robes&#10;&#10;Description automatically generated">
            <a:extLst>
              <a:ext uri="{FF2B5EF4-FFF2-40B4-BE49-F238E27FC236}">
                <a16:creationId xmlns:a16="http://schemas.microsoft.com/office/drawing/2014/main" id="{05C63399-80E5-4783-BB20-76E46F869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420736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35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group of people in a vineyard&#10;&#10;Description automatically generated">
            <a:extLst>
              <a:ext uri="{FF2B5EF4-FFF2-40B4-BE49-F238E27FC236}">
                <a16:creationId xmlns:a16="http://schemas.microsoft.com/office/drawing/2014/main" id="{078A65F7-7995-4CDC-92CC-B597F684AC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482903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book on a white surface&#10;&#10;Description automatically generated">
            <a:extLst>
              <a:ext uri="{FF2B5EF4-FFF2-40B4-BE49-F238E27FC236}">
                <a16:creationId xmlns:a16="http://schemas.microsoft.com/office/drawing/2014/main" id="{E4A817CA-B0D7-4CCC-B404-2C963CFA73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735960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vi-VN" sz="8800" dirty="0">
                <a:solidFill>
                  <a:schemeClr val="bg1"/>
                </a:solidFill>
                <a:latin typeface="+mj-lt"/>
                <a:cs typeface="Times New Roman" pitchFamily="18" charset="0"/>
              </a:rPr>
              <a:t>Lạy Thiên Chúa, con tin tưởng vào Ngài.</a:t>
            </a:r>
            <a:endParaRPr lang="en-US" sz="8800" dirty="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a:solidFill>
                  <a:srgbClr val="FFFF00"/>
                </a:solidFill>
                <a:cs typeface="Times New Roman" pitchFamily="18" charset="0"/>
              </a:rPr>
              <a:t>Đáp ca: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5750"/>
            <a:ext cx="416242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8365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4400" dirty="0">
                <a:solidFill>
                  <a:schemeClr val="bg1"/>
                </a:solidFill>
                <a:latin typeface="+mj-lt"/>
                <a:cs typeface="Times New Roman" pitchFamily="18" charset="0"/>
              </a:rPr>
              <a:t>Lạy Chúa Giê-su Ki-tô là vị Chứng Nhân trung thành, là Trưởng Tử trong số những người từ cõi chết trỗi dậy, Chúa đã yêu mến chúng con, và đã lấy máu mình rửa sạch tội lỗi chúng con.</a:t>
            </a:r>
            <a:endParaRPr lang="en-US" sz="4400" dirty="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FF00"/>
                </a:solidFill>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u="sng" dirty="0">
                <a:solidFill>
                  <a:srgbClr val="FFFF00"/>
                </a:solidFill>
                <a:cs typeface="Times New Roman" pitchFamily="18" charset="0"/>
              </a:rPr>
              <a:t>Alleluia:</a:t>
            </a:r>
          </a:p>
        </p:txBody>
      </p:sp>
    </p:spTree>
    <p:extLst>
      <p:ext uri="{BB962C8B-B14F-4D97-AF65-F5344CB8AC3E}">
        <p14:creationId xmlns:p14="http://schemas.microsoft.com/office/powerpoint/2010/main" val="1673354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group of people in a vineyard&#10;&#10;Description automatically generated">
            <a:extLst>
              <a:ext uri="{FF2B5EF4-FFF2-40B4-BE49-F238E27FC236}">
                <a16:creationId xmlns:a16="http://schemas.microsoft.com/office/drawing/2014/main" id="{078A65F7-7995-4CDC-92CC-B597F684AC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4186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TotalTime>
  <Words>346</Words>
  <Application>Microsoft Office PowerPoint</Application>
  <PresentationFormat>On-screen Show (16:9)</PresentationFormat>
  <Paragraphs>56</Paragraphs>
  <Slides>44</Slides>
  <Notes>0</Notes>
  <HiddenSlides>0</HiddenSlides>
  <MMClips>0</MMClips>
  <ScaleCrop>false</ScaleCrop>
  <HeadingPairs>
    <vt:vector size="6" baseType="variant">
      <vt:variant>
        <vt:lpstr>Fonts Used</vt:lpstr>
      </vt:variant>
      <vt:variant>
        <vt:i4>3</vt:i4>
      </vt:variant>
      <vt:variant>
        <vt:lpstr>Theme</vt:lpstr>
      </vt:variant>
      <vt:variant>
        <vt:i4>8</vt:i4>
      </vt:variant>
      <vt:variant>
        <vt:lpstr>Slide Titles</vt:lpstr>
      </vt:variant>
      <vt:variant>
        <vt:i4>44</vt:i4>
      </vt:variant>
    </vt:vector>
  </HeadingPairs>
  <TitlesOfParts>
    <vt:vector size="55" baseType="lpstr">
      <vt:lpstr>Arial</vt:lpstr>
      <vt:lpstr>Artifakt Element Book</vt:lpstr>
      <vt:lpstr>UTM American Sans</vt:lpstr>
      <vt:lpstr>Office Theme</vt:lpstr>
      <vt:lpstr>1_Office Theme</vt:lpstr>
      <vt:lpstr>2_Office Theme</vt:lpstr>
      <vt:lpstr>6_Office Theme</vt:lpstr>
      <vt:lpstr>13_Office Theme</vt:lpstr>
      <vt:lpstr>26_Office Theme</vt:lpstr>
      <vt:lpstr>10_Office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Hùng</cp:lastModifiedBy>
  <cp:revision>50</cp:revision>
  <dcterms:created xsi:type="dcterms:W3CDTF">2022-10-30T00:36:35Z</dcterms:created>
  <dcterms:modified xsi:type="dcterms:W3CDTF">2026-02-26T04:37:59Z</dcterms:modified>
</cp:coreProperties>
</file>