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44" r:id="rId5"/>
    <p:sldMasterId id="2147483840" r:id="rId6"/>
    <p:sldMasterId id="2147483852" r:id="rId7"/>
    <p:sldMasterId id="2147483888" r:id="rId8"/>
    <p:sldMasterId id="2147483900" r:id="rId9"/>
    <p:sldMasterId id="2147483912" r:id="rId10"/>
    <p:sldMasterId id="2147483920" r:id="rId11"/>
    <p:sldMasterId id="2147483932" r:id="rId12"/>
    <p:sldMasterId id="2147483944" r:id="rId13"/>
  </p:sldMasterIdLst>
  <p:sldIdLst>
    <p:sldId id="293" r:id="rId14"/>
    <p:sldId id="294" r:id="rId15"/>
    <p:sldId id="288" r:id="rId16"/>
    <p:sldId id="289" r:id="rId17"/>
    <p:sldId id="326" r:id="rId18"/>
    <p:sldId id="290" r:id="rId19"/>
    <p:sldId id="291" r:id="rId20"/>
    <p:sldId id="364" r:id="rId21"/>
    <p:sldId id="377" r:id="rId22"/>
    <p:sldId id="292" r:id="rId23"/>
    <p:sldId id="295" r:id="rId24"/>
    <p:sldId id="296" r:id="rId25"/>
    <p:sldId id="365" r:id="rId26"/>
    <p:sldId id="297" r:id="rId27"/>
    <p:sldId id="298" r:id="rId28"/>
    <p:sldId id="366" r:id="rId29"/>
    <p:sldId id="376" r:id="rId30"/>
    <p:sldId id="299" r:id="rId31"/>
    <p:sldId id="300" r:id="rId32"/>
    <p:sldId id="301" r:id="rId33"/>
    <p:sldId id="367" r:id="rId34"/>
    <p:sldId id="302" r:id="rId35"/>
    <p:sldId id="303" r:id="rId36"/>
    <p:sldId id="368" r:id="rId37"/>
    <p:sldId id="375" r:id="rId38"/>
    <p:sldId id="340" r:id="rId39"/>
    <p:sldId id="332" r:id="rId40"/>
    <p:sldId id="333" r:id="rId41"/>
    <p:sldId id="354" r:id="rId42"/>
    <p:sldId id="355" r:id="rId43"/>
    <p:sldId id="356" r:id="rId44"/>
    <p:sldId id="357" r:id="rId45"/>
    <p:sldId id="358" r:id="rId46"/>
    <p:sldId id="359" r:id="rId47"/>
    <p:sldId id="360" r:id="rId48"/>
    <p:sldId id="361" r:id="rId49"/>
    <p:sldId id="334" r:id="rId50"/>
    <p:sldId id="335" r:id="rId51"/>
    <p:sldId id="369" r:id="rId52"/>
    <p:sldId id="336" r:id="rId53"/>
    <p:sldId id="341" r:id="rId54"/>
    <p:sldId id="362" r:id="rId55"/>
    <p:sldId id="370" r:id="rId56"/>
    <p:sldId id="374" r:id="rId57"/>
    <p:sldId id="342" r:id="rId58"/>
    <p:sldId id="343" r:id="rId59"/>
    <p:sldId id="344" r:id="rId60"/>
    <p:sldId id="371" r:id="rId61"/>
    <p:sldId id="346" r:id="rId62"/>
    <p:sldId id="372" r:id="rId63"/>
    <p:sldId id="347" r:id="rId64"/>
    <p:sldId id="351" r:id="rId65"/>
    <p:sldId id="363" r:id="rId66"/>
    <p:sldId id="373" r:id="rId67"/>
    <p:sldId id="350" r:id="rId6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93" autoAdjust="0"/>
  </p:normalViewPr>
  <p:slideViewPr>
    <p:cSldViewPr>
      <p:cViewPr>
        <p:scale>
          <a:sx n="125" d="100"/>
          <a:sy n="125" d="100"/>
        </p:scale>
        <p:origin x="-3144" y="-1116"/>
      </p:cViewPr>
      <p:guideLst>
        <p:guide orient="horz" pos="1620"/>
        <p:guide pos="2880"/>
      </p:guideLst>
    </p:cSldViewPr>
  </p:slideViewPr>
  <p:outlineViewPr>
    <p:cViewPr>
      <p:scale>
        <a:sx n="33" d="100"/>
        <a:sy n="33" d="100"/>
      </p:scale>
      <p:origin x="0" y="68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9904686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2104465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070686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8948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312555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678499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857082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7288885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111691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396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797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94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8849943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1195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9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5240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946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8887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5817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5106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4055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5865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010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56872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4979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6996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0317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0349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7525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8232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729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3052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7102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503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8016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058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0999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721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8069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1913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8309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797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8786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1286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574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38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60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13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012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68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2916293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776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6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800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4215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158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20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457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6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190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176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2101973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038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589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167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512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0198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346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342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35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052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20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1890776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283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687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704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654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43839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377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397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431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06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1763798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721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508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559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75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30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164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9691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997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777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90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795112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681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066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448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893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130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2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748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06694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45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75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4291918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422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21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780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57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418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747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40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619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99563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518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17019046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067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723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499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09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477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294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192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2453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259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1280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62300-3C06-423A-AB93-3378BE25940D}" type="slidenum">
              <a:rPr lang="en-US" smtClean="0"/>
              <a:t>‹#›</a:t>
            </a:fld>
            <a:endParaRPr lang="en-US"/>
          </a:p>
        </p:txBody>
      </p:sp>
    </p:spTree>
    <p:extLst>
      <p:ext uri="{BB962C8B-B14F-4D97-AF65-F5344CB8AC3E}">
        <p14:creationId xmlns:p14="http://schemas.microsoft.com/office/powerpoint/2010/main" val="3941778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370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9639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77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532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311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9607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94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7329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39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45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image" Target="../media/image2.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jp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jp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t>2/6/2026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t>‹#›</a:t>
            </a:fld>
            <a:endParaRPr lang="en-US"/>
          </a:p>
        </p:txBody>
      </p:sp>
    </p:spTree>
    <p:extLst>
      <p:ext uri="{BB962C8B-B14F-4D97-AF65-F5344CB8AC3E}">
        <p14:creationId xmlns:p14="http://schemas.microsoft.com/office/powerpoint/2010/main" val="3669406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7951115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6521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00867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08733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6768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7470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8272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9803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680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70527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03080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1E1CEF-0E74-488E-9CB3-0FFB9968B036}"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F62300-3C06-423A-AB93-3378BE259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18154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9.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11500" b="1" dirty="0" err="1" smtClean="0">
                <a:solidFill>
                  <a:srgbClr val="FFFF00"/>
                </a:solidFill>
                <a:effectLst>
                  <a:outerShdw blurRad="38100" dist="38100" dir="2700000" algn="tl">
                    <a:srgbClr val="000000">
                      <a:alpha val="43137"/>
                    </a:srgbClr>
                  </a:outerShdw>
                </a:effectLst>
                <a:latin typeface="+mj-lt"/>
                <a:cs typeface="Times New Roman" pitchFamily="18" charset="0"/>
              </a:rPr>
              <a:t>Tuần</a:t>
            </a:r>
            <a:r>
              <a:rPr lang="en-US" sz="115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11500" b="1" dirty="0" err="1" smtClean="0">
                <a:solidFill>
                  <a:srgbClr val="FFFF00"/>
                </a:solidFill>
                <a:effectLst>
                  <a:outerShdw blurRad="38100" dist="38100" dir="2700000" algn="tl">
                    <a:srgbClr val="000000">
                      <a:alpha val="43137"/>
                    </a:srgbClr>
                  </a:outerShdw>
                </a:effectLst>
                <a:latin typeface="+mj-lt"/>
                <a:cs typeface="Times New Roman" pitchFamily="18" charset="0"/>
              </a:rPr>
              <a:t>Thánh</a:t>
            </a:r>
            <a:endParaRPr lang="en-US" sz="11500" b="1"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65888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664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Thứ</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Ba</a:t>
            </a:r>
            <a:b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Tuần</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Thánh</a:t>
            </a:r>
            <a:endParaRPr lang="en-US" sz="8000" b="1"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281305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96067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14565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874"/>
            <a:ext cx="9144000" cy="5136626"/>
          </a:xfrm>
        </p:spPr>
        <p:txBody>
          <a:bodyPr>
            <a:normAutofit/>
          </a:bodyPr>
          <a:lstStyle/>
          <a:p>
            <a:pPr algn="just"/>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Lạy</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Chúa</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miệng</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con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sẽ</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tường</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thuật</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ơn</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cứu</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độ</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Ngài</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ban.</a:t>
            </a:r>
            <a:endParaRPr lang="en-US" sz="72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1527982" cy="584775"/>
          </a:xfrm>
          <a:prstGeom prst="rect">
            <a:avLst/>
          </a:prstGeom>
          <a:noFill/>
        </p:spPr>
        <p:txBody>
          <a:bodyPr wrap="none" rtlCol="0">
            <a:spAutoFit/>
          </a:bodyPr>
          <a:lstStyle/>
          <a:p>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Đáp</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Ca</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3350"/>
            <a:ext cx="42672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432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33350"/>
            <a:ext cx="9144000" cy="5010150"/>
          </a:xfrm>
        </p:spPr>
        <p:txBody>
          <a:bodyPr>
            <a:normAutofit/>
          </a:bodyPr>
          <a:lstStyle/>
          <a:p>
            <a:pPr algn="just"/>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Muôn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lạy</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Vua</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Ki-</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tô</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vì</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vâng</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lời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Thánh</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Phụ</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Ngài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đã</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chịu</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dẫn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đóng</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đinh</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vào</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thập</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giá</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như</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con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chiên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hiền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lành</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bị</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dẫn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làm</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thịt</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58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3433953" cy="584775"/>
          </a:xfrm>
          <a:prstGeom prst="rect">
            <a:avLst/>
          </a:prstGeom>
          <a:noFill/>
        </p:spPr>
        <p:txBody>
          <a:bodyPr wrap="none" rtlCol="0">
            <a:spAutoFit/>
          </a:bodyPr>
          <a:lstStyle/>
          <a:p>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Tung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Hô</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 Tin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Mừng</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a:t>
            </a:r>
          </a:p>
        </p:txBody>
      </p:sp>
    </p:spTree>
    <p:extLst>
      <p:ext uri="{BB962C8B-B14F-4D97-AF65-F5344CB8AC3E}">
        <p14:creationId xmlns:p14="http://schemas.microsoft.com/office/powerpoint/2010/main" val="1443541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88875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05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45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Thứ</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Tư</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r>
            <a:b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Tuần</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Thánh</a:t>
            </a:r>
            <a:endParaRPr lang="en-US" sz="8000" b="1"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005592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66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502839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39902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874"/>
            <a:ext cx="9144000" cy="5136626"/>
          </a:xfrm>
        </p:spPr>
        <p:txBody>
          <a:bodyPr>
            <a:normAutofit/>
          </a:bodyPr>
          <a:lstStyle/>
          <a:p>
            <a:pPr algn="just"/>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Lạy</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Chúa</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Trời</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đây</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giờ</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phút</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thi</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ân</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xin</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đáp</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lại</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vì</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ơn</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cả</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nghĩa</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latin typeface="+mj-lt"/>
                <a:cs typeface="Times New Roman" pitchFamily="18" charset="0"/>
              </a:rPr>
              <a:t>dày</a:t>
            </a:r>
            <a:r>
              <a:rPr lang="en-US" sz="7200" b="1" dirty="0"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72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1527982" cy="584775"/>
          </a:xfrm>
          <a:prstGeom prst="rect">
            <a:avLst/>
          </a:prstGeom>
          <a:noFill/>
        </p:spPr>
        <p:txBody>
          <a:bodyPr wrap="none" rtlCol="0">
            <a:spAutoFit/>
          </a:bodyPr>
          <a:lstStyle/>
          <a:p>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Đáp</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Ca</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47529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559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99260"/>
            <a:ext cx="9144000" cy="4844239"/>
          </a:xfrm>
        </p:spPr>
        <p:txBody>
          <a:bodyPr>
            <a:normAutofit/>
          </a:bodyPr>
          <a:lstStyle/>
          <a:p>
            <a:pPr algn="just"/>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Muôn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lạy</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Vua</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Ki-</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tô</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vì</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vâng</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lời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Thánh</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Phụ</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Ngài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đã</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chịu</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dẫn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đóng</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đinh</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vào</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thập</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giá</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như</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con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chiên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hiền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lành</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bị</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dẫn</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đi</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làm</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5800" b="1" dirty="0" err="1" smtClean="0">
                <a:solidFill>
                  <a:schemeClr val="bg1"/>
                </a:solidFill>
                <a:effectLst>
                  <a:outerShdw blurRad="38100" dist="38100" dir="2700000" algn="tl">
                    <a:srgbClr val="000000">
                      <a:alpha val="43137"/>
                    </a:srgbClr>
                  </a:outerShdw>
                </a:effectLst>
                <a:latin typeface="+mj-lt"/>
                <a:cs typeface="Times New Roman" pitchFamily="18" charset="0"/>
              </a:rPr>
              <a:t>thịt</a:t>
            </a:r>
            <a:r>
              <a:rPr lang="en-US" sz="5800" b="1" dirty="0"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58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3433953" cy="584775"/>
          </a:xfrm>
          <a:prstGeom prst="rect">
            <a:avLst/>
          </a:prstGeom>
          <a:noFill/>
        </p:spPr>
        <p:txBody>
          <a:bodyPr wrap="none" rtlCol="0">
            <a:spAutoFit/>
          </a:bodyPr>
          <a:lstStyle/>
          <a:p>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Tung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Hô</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 Tin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Mừng</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a:t>
            </a:r>
          </a:p>
        </p:txBody>
      </p:sp>
    </p:spTree>
    <p:extLst>
      <p:ext uri="{BB962C8B-B14F-4D97-AF65-F5344CB8AC3E}">
        <p14:creationId xmlns:p14="http://schemas.microsoft.com/office/powerpoint/2010/main" val="3732887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529798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05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877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Thứ</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Năm</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r>
            <a:b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Tuần</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Thánh</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r>
            <a:b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en-US" sz="5400" b="1" i="1" dirty="0" err="1" smtClean="0">
                <a:solidFill>
                  <a:schemeClr val="bg1"/>
                </a:solidFill>
                <a:effectLst>
                  <a:outerShdw blurRad="38100" dist="38100" dir="2700000" algn="tl">
                    <a:srgbClr val="000000">
                      <a:alpha val="43137"/>
                    </a:srgbClr>
                  </a:outerShdw>
                </a:effectLst>
                <a:cs typeface="Times New Roman" pitchFamily="18" charset="0"/>
              </a:rPr>
              <a:t>Thánh</a:t>
            </a:r>
            <a:r>
              <a:rPr lang="en-US" sz="5400" b="1" i="1" dirty="0" smtClean="0">
                <a:solidFill>
                  <a:schemeClr val="bg1"/>
                </a:solidFill>
                <a:effectLst>
                  <a:outerShdw blurRad="38100" dist="38100" dir="2700000" algn="tl">
                    <a:srgbClr val="000000">
                      <a:alpha val="43137"/>
                    </a:srgbClr>
                  </a:outerShdw>
                </a:effectLst>
                <a:cs typeface="Times New Roman" pitchFamily="18" charset="0"/>
              </a:rPr>
              <a:t> </a:t>
            </a:r>
            <a:r>
              <a:rPr lang="en-US" sz="5400" b="1" i="1" dirty="0" err="1" smtClean="0">
                <a:solidFill>
                  <a:schemeClr val="bg1"/>
                </a:solidFill>
                <a:effectLst>
                  <a:outerShdw blurRad="38100" dist="38100" dir="2700000" algn="tl">
                    <a:srgbClr val="000000">
                      <a:alpha val="43137"/>
                    </a:srgbClr>
                  </a:outerShdw>
                </a:effectLst>
                <a:cs typeface="Times New Roman" pitchFamily="18" charset="0"/>
              </a:rPr>
              <a:t>Lễ</a:t>
            </a:r>
            <a:r>
              <a:rPr lang="en-US" sz="5400" b="1" i="1" dirty="0" smtClean="0">
                <a:solidFill>
                  <a:schemeClr val="bg1"/>
                </a:solidFill>
                <a:effectLst>
                  <a:outerShdw blurRad="38100" dist="38100" dir="2700000" algn="tl">
                    <a:srgbClr val="000000">
                      <a:alpha val="43137"/>
                    </a:srgbClr>
                  </a:outerShdw>
                </a:effectLst>
                <a:cs typeface="Times New Roman" pitchFamily="18" charset="0"/>
              </a:rPr>
              <a:t> </a:t>
            </a:r>
            <a:r>
              <a:rPr lang="en-US" sz="5400" b="1" i="1" dirty="0" err="1" smtClean="0">
                <a:solidFill>
                  <a:schemeClr val="bg1"/>
                </a:solidFill>
                <a:effectLst>
                  <a:outerShdw blurRad="38100" dist="38100" dir="2700000" algn="tl">
                    <a:srgbClr val="000000">
                      <a:alpha val="43137"/>
                    </a:srgbClr>
                  </a:outerShdw>
                </a:effectLst>
                <a:cs typeface="Times New Roman" pitchFamily="18" charset="0"/>
              </a:rPr>
              <a:t>Làm</a:t>
            </a:r>
            <a:r>
              <a:rPr lang="en-US" sz="5400" b="1" i="1" dirty="0" smtClean="0">
                <a:solidFill>
                  <a:schemeClr val="bg1"/>
                </a:solidFill>
                <a:effectLst>
                  <a:outerShdw blurRad="38100" dist="38100" dir="2700000" algn="tl">
                    <a:srgbClr val="000000">
                      <a:alpha val="43137"/>
                    </a:srgbClr>
                  </a:outerShdw>
                </a:effectLst>
                <a:cs typeface="Times New Roman" pitchFamily="18" charset="0"/>
              </a:rPr>
              <a:t> </a:t>
            </a:r>
            <a:r>
              <a:rPr lang="en-US" sz="5400" b="1" i="1" dirty="0" err="1" smtClean="0">
                <a:solidFill>
                  <a:schemeClr val="bg1"/>
                </a:solidFill>
                <a:effectLst>
                  <a:outerShdw blurRad="38100" dist="38100" dir="2700000" algn="tl">
                    <a:srgbClr val="000000">
                      <a:alpha val="43137"/>
                    </a:srgbClr>
                  </a:outerShdw>
                </a:effectLst>
                <a:cs typeface="Times New Roman" pitchFamily="18" charset="0"/>
              </a:rPr>
              <a:t>Phép</a:t>
            </a:r>
            <a:r>
              <a:rPr lang="en-US" sz="5400" b="1" i="1" dirty="0" smtClean="0">
                <a:solidFill>
                  <a:schemeClr val="bg1"/>
                </a:solidFill>
                <a:effectLst>
                  <a:outerShdw blurRad="38100" dist="38100" dir="2700000" algn="tl">
                    <a:srgbClr val="000000">
                      <a:alpha val="43137"/>
                    </a:srgbClr>
                  </a:outerShdw>
                </a:effectLst>
                <a:cs typeface="Times New Roman" pitchFamily="18" charset="0"/>
              </a:rPr>
              <a:t> </a:t>
            </a:r>
            <a:r>
              <a:rPr lang="en-US" sz="5400" b="1" i="1" dirty="0" err="1" smtClean="0">
                <a:solidFill>
                  <a:schemeClr val="bg1"/>
                </a:solidFill>
                <a:effectLst>
                  <a:outerShdw blurRad="38100" dist="38100" dir="2700000" algn="tl">
                    <a:srgbClr val="000000">
                      <a:alpha val="43137"/>
                    </a:srgbClr>
                  </a:outerShdw>
                </a:effectLst>
                <a:cs typeface="Times New Roman" pitchFamily="18" charset="0"/>
              </a:rPr>
              <a:t>Dầu</a:t>
            </a:r>
            <a:endParaRPr lang="en-US" sz="5400" b="1" i="1"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395515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32722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278209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Thứ</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Hai</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r>
            <a:b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Tuần</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Thánh</a:t>
            </a:r>
            <a:endParaRPr lang="en-US" sz="8000" b="1"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582039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607648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ca ngợi Chúa.</a:t>
            </a:r>
          </a:p>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chúc tụng Chúa. </a:t>
            </a:r>
            <a:b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thờ lạy Chúa. </a:t>
            </a:r>
          </a:p>
          <a:p>
            <a:pPr algn="l" eaLnBrk="1" hangingPunct="1">
              <a:lnSpc>
                <a:spcPct val="140000"/>
              </a:lnSpc>
            </a:pP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8227867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6614631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con một Thiên Chúa,            </a:t>
            </a:r>
            <a:r>
              <a:rPr lang="en-US"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143141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1428459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1196029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1714934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39408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874"/>
            <a:ext cx="9144000" cy="5136626"/>
          </a:xfrm>
        </p:spPr>
        <p:txBody>
          <a:bodyPr>
            <a:normAutofit/>
          </a:bodyPr>
          <a:lstStyle/>
          <a:p>
            <a:pPr algn="just"/>
            <a:r>
              <a:rPr lang="en-US" sz="7200" b="1" dirty="0" err="1" smtClean="0">
                <a:solidFill>
                  <a:schemeClr val="bg1"/>
                </a:solidFill>
                <a:effectLst>
                  <a:outerShdw blurRad="38100" dist="38100" dir="2700000" algn="tl">
                    <a:srgbClr val="000000">
                      <a:alpha val="43137"/>
                    </a:srgbClr>
                  </a:outerShdw>
                </a:effectLst>
                <a:cs typeface="Times New Roman" pitchFamily="18" charset="0"/>
              </a:rPr>
              <a:t>Khi</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nâng</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chén</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chúc</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tụng</a:t>
            </a:r>
            <a:r>
              <a:rPr lang="en-US" sz="7200" b="1" dirty="0" smtClean="0">
                <a:solidFill>
                  <a:schemeClr val="bg1"/>
                </a:solidFill>
                <a:effectLst>
                  <a:outerShdw blurRad="38100" dist="38100" dir="2700000" algn="tl">
                    <a:srgbClr val="000000">
                      <a:alpha val="43137"/>
                    </a:srgbClr>
                  </a:outerShdw>
                </a:effectLst>
                <a:cs typeface="Times New Roman" pitchFamily="18" charset="0"/>
              </a:rPr>
              <a:t>, ta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được</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dự</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phần</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vào</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máu</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Đức</a:t>
            </a:r>
            <a:r>
              <a:rPr lang="en-US" sz="7200" b="1" dirty="0" smtClean="0">
                <a:solidFill>
                  <a:schemeClr val="bg1"/>
                </a:solidFill>
                <a:effectLst>
                  <a:outerShdw blurRad="38100" dist="38100" dir="2700000" algn="tl">
                    <a:srgbClr val="000000">
                      <a:alpha val="43137"/>
                    </a:srgbClr>
                  </a:outerShdw>
                </a:effectLst>
                <a:cs typeface="Times New Roman" pitchFamily="18" charset="0"/>
              </a:rPr>
              <a:t> </a:t>
            </a:r>
            <a:r>
              <a:rPr lang="en-US" sz="7200" b="1" dirty="0" err="1" smtClean="0">
                <a:solidFill>
                  <a:schemeClr val="bg1"/>
                </a:solidFill>
                <a:effectLst>
                  <a:outerShdw blurRad="38100" dist="38100" dir="2700000" algn="tl">
                    <a:srgbClr val="000000">
                      <a:alpha val="43137"/>
                    </a:srgbClr>
                  </a:outerShdw>
                </a:effectLst>
                <a:cs typeface="Times New Roman" pitchFamily="18" charset="0"/>
              </a:rPr>
              <a:t>Kitô</a:t>
            </a:r>
            <a:r>
              <a:rPr lang="en-US" sz="7200" b="1" dirty="0" smtClean="0">
                <a:solidFill>
                  <a:schemeClr val="bg1"/>
                </a:solidFill>
                <a:effectLst>
                  <a:outerShdw blurRad="38100" dist="38100" dir="2700000" algn="tl">
                    <a:srgbClr val="000000">
                      <a:alpha val="43137"/>
                    </a:srgbClr>
                  </a:outerShdw>
                </a:effectLst>
                <a:cs typeface="Times New Roman" pitchFamily="18" charset="0"/>
              </a:rPr>
              <a:t>.</a:t>
            </a:r>
            <a:endParaRPr lang="en-US" sz="72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1527982" cy="584775"/>
          </a:xfrm>
          <a:prstGeom prst="rect">
            <a:avLst/>
          </a:prstGeom>
          <a:noFill/>
        </p:spPr>
        <p:txBody>
          <a:bodyPr wrap="none" rtlCol="0">
            <a:spAutoFit/>
          </a:bodyPr>
          <a:lstStyle/>
          <a:p>
            <a:r>
              <a:rPr lang="en-US" sz="3200" b="1" u="sng" dirty="0" err="1">
                <a:solidFill>
                  <a:srgbClr val="FFFF00"/>
                </a:solidFill>
                <a:effectLst>
                  <a:outerShdw blurRad="38100" dist="38100" dir="2700000" algn="tl">
                    <a:srgbClr val="000000">
                      <a:alpha val="43137"/>
                    </a:srgbClr>
                  </a:outerShdw>
                </a:effectLst>
                <a:cs typeface="Times New Roman" pitchFamily="18" charset="0"/>
              </a:rPr>
              <a:t>Đáp</a:t>
            </a:r>
            <a:r>
              <a:rPr lang="en-US" sz="3200" b="1" u="sng" dirty="0">
                <a:solidFill>
                  <a:srgbClr val="FFFF00"/>
                </a:solidFill>
                <a:effectLst>
                  <a:outerShdw blurRad="38100" dist="38100" dir="2700000" algn="tl">
                    <a:srgbClr val="000000">
                      <a:alpha val="43137"/>
                    </a:srgbClr>
                  </a:outerShdw>
                </a:effectLst>
                <a:cs typeface="Times New Roman" pitchFamily="18" charset="0"/>
              </a:rPr>
              <a:t> </a:t>
            </a:r>
            <a:r>
              <a:rPr lang="en-US" sz="3200" b="1" u="sng" dirty="0" err="1">
                <a:solidFill>
                  <a:srgbClr val="FFFF00"/>
                </a:solidFill>
                <a:effectLst>
                  <a:outerShdw blurRad="38100" dist="38100" dir="2700000" algn="tl">
                    <a:srgbClr val="000000">
                      <a:alpha val="43137"/>
                    </a:srgbClr>
                  </a:outerShdw>
                </a:effectLst>
                <a:cs typeface="Times New Roman" pitchFamily="18" charset="0"/>
              </a:rPr>
              <a:t>Ca</a:t>
            </a:r>
            <a:r>
              <a:rPr lang="en-US" sz="3200" b="1" u="sng" dirty="0">
                <a:solidFill>
                  <a:srgbClr val="FFFF00"/>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10257003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2139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09832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33350"/>
            <a:ext cx="9144000" cy="5010150"/>
          </a:xfrm>
        </p:spPr>
        <p:txBody>
          <a:bodyPr>
            <a:normAutofit fontScale="90000"/>
          </a:bodyPr>
          <a:lstStyle/>
          <a:p>
            <a:pPr algn="just"/>
            <a:r>
              <a:rPr lang="en-US" sz="6600" b="1" dirty="0" err="1" smtClean="0">
                <a:solidFill>
                  <a:schemeClr val="bg1"/>
                </a:solidFill>
                <a:effectLst>
                  <a:outerShdw blurRad="38100" dist="38100" dir="2700000" algn="tl">
                    <a:srgbClr val="000000">
                      <a:alpha val="43137"/>
                    </a:srgbClr>
                  </a:outerShdw>
                </a:effectLst>
                <a:cs typeface="Times New Roman" pitchFamily="18" charset="0"/>
              </a:rPr>
              <a:t>Chúa</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nói</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Thầy</a:t>
            </a:r>
            <a:r>
              <a:rPr lang="en-US" sz="6600" b="1" dirty="0" smtClean="0">
                <a:solidFill>
                  <a:schemeClr val="bg1"/>
                </a:solidFill>
                <a:effectLst>
                  <a:outerShdw blurRad="38100" dist="38100" dir="2700000" algn="tl">
                    <a:srgbClr val="000000">
                      <a:alpha val="43137"/>
                    </a:srgbClr>
                  </a:outerShdw>
                </a:effectLst>
                <a:cs typeface="Times New Roman" pitchFamily="18" charset="0"/>
              </a:rPr>
              <a:t> ban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cho</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anh</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em</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một</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điều</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răn</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mới</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là</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anh</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em</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hãy</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thương</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yêu</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nhau</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như</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Thầy</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đã</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yêu</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thương</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anh</a:t>
            </a:r>
            <a:r>
              <a:rPr lang="en-US" sz="6600" b="1" dirty="0" smtClean="0">
                <a:solidFill>
                  <a:schemeClr val="bg1"/>
                </a:solidFill>
                <a:effectLst>
                  <a:outerShdw blurRad="38100" dist="38100" dir="2700000" algn="tl">
                    <a:srgbClr val="000000">
                      <a:alpha val="43137"/>
                    </a:srgbClr>
                  </a:outerShdw>
                </a:effectLst>
                <a:cs typeface="Times New Roman" pitchFamily="18" charset="0"/>
              </a:rPr>
              <a:t> </a:t>
            </a:r>
            <a:r>
              <a:rPr lang="en-US" sz="6600" b="1" dirty="0" err="1" smtClean="0">
                <a:solidFill>
                  <a:schemeClr val="bg1"/>
                </a:solidFill>
                <a:effectLst>
                  <a:outerShdw blurRad="38100" dist="38100" dir="2700000" algn="tl">
                    <a:srgbClr val="000000">
                      <a:alpha val="43137"/>
                    </a:srgbClr>
                  </a:outerShdw>
                </a:effectLst>
                <a:cs typeface="Times New Roman" pitchFamily="18" charset="0"/>
              </a:rPr>
              <a:t>em</a:t>
            </a:r>
            <a:r>
              <a:rPr lang="en-US" sz="6600" b="1" dirty="0" smtClean="0">
                <a:solidFill>
                  <a:schemeClr val="bg1"/>
                </a:solidFill>
                <a:effectLst>
                  <a:outerShdw blurRad="38100" dist="38100" dir="2700000" algn="tl">
                    <a:srgbClr val="000000">
                      <a:alpha val="43137"/>
                    </a:srgbClr>
                  </a:outerShdw>
                </a:effectLst>
                <a:cs typeface="Times New Roman" pitchFamily="18" charset="0"/>
              </a:rPr>
              <a:t>.</a:t>
            </a:r>
            <a:endParaRPr lang="en-US" sz="6600" b="1" dirty="0">
              <a:solidFill>
                <a:schemeClr val="bg1"/>
              </a:solidFill>
              <a:effectLst>
                <a:outerShdw blurRad="38100" dist="38100" dir="2700000" algn="tl">
                  <a:srgbClr val="000000">
                    <a:alpha val="43137"/>
                  </a:srgbClr>
                </a:outerShdw>
              </a:effectLst>
              <a:cs typeface="Times New Roman" pitchFamily="18" charset="0"/>
            </a:endParaRPr>
          </a:p>
        </p:txBody>
      </p:sp>
      <p:sp>
        <p:nvSpPr>
          <p:cNvPr id="3" name="TextBox 2"/>
          <p:cNvSpPr txBox="1"/>
          <p:nvPr/>
        </p:nvSpPr>
        <p:spPr>
          <a:xfrm>
            <a:off x="0" y="6874"/>
            <a:ext cx="3433953" cy="584775"/>
          </a:xfrm>
          <a:prstGeom prst="rect">
            <a:avLst/>
          </a:prstGeom>
          <a:noFill/>
        </p:spPr>
        <p:txBody>
          <a:bodyPr wrap="none" rtlCol="0">
            <a:spAutoFit/>
          </a:bodyPr>
          <a:lstStyle/>
          <a:p>
            <a:r>
              <a:rPr lang="en-US" sz="3200" b="1" u="sng" dirty="0">
                <a:solidFill>
                  <a:srgbClr val="FFFF00"/>
                </a:solidFill>
                <a:effectLst>
                  <a:outerShdw blurRad="38100" dist="38100" dir="2700000" algn="tl">
                    <a:srgbClr val="000000">
                      <a:alpha val="43137"/>
                    </a:srgbClr>
                  </a:outerShdw>
                </a:effectLst>
                <a:cs typeface="Times New Roman" pitchFamily="18" charset="0"/>
              </a:rPr>
              <a:t>Tung </a:t>
            </a:r>
            <a:r>
              <a:rPr lang="en-US" sz="3200" b="1" u="sng" dirty="0" err="1">
                <a:solidFill>
                  <a:srgbClr val="FFFF00"/>
                </a:solidFill>
                <a:effectLst>
                  <a:outerShdw blurRad="38100" dist="38100" dir="2700000" algn="tl">
                    <a:srgbClr val="000000">
                      <a:alpha val="43137"/>
                    </a:srgbClr>
                  </a:outerShdw>
                </a:effectLst>
                <a:cs typeface="Times New Roman" pitchFamily="18" charset="0"/>
              </a:rPr>
              <a:t>Hô</a:t>
            </a:r>
            <a:r>
              <a:rPr lang="en-US" sz="3200" b="1" u="sng" dirty="0">
                <a:solidFill>
                  <a:srgbClr val="FFFF00"/>
                </a:solidFill>
                <a:effectLst>
                  <a:outerShdw blurRad="38100" dist="38100" dir="2700000" algn="tl">
                    <a:srgbClr val="000000">
                      <a:alpha val="43137"/>
                    </a:srgbClr>
                  </a:outerShdw>
                </a:effectLst>
                <a:cs typeface="Times New Roman" pitchFamily="18" charset="0"/>
              </a:rPr>
              <a:t> Tin </a:t>
            </a:r>
            <a:r>
              <a:rPr lang="en-US" sz="3200" b="1" u="sng" dirty="0" err="1">
                <a:solidFill>
                  <a:srgbClr val="FFFF00"/>
                </a:solidFill>
                <a:effectLst>
                  <a:outerShdw blurRad="38100" dist="38100" dir="2700000" algn="tl">
                    <a:srgbClr val="000000">
                      <a:alpha val="43137"/>
                    </a:srgbClr>
                  </a:outerShdw>
                </a:effectLst>
                <a:cs typeface="Times New Roman" pitchFamily="18" charset="0"/>
              </a:rPr>
              <a:t>Mừng</a:t>
            </a:r>
            <a:r>
              <a:rPr lang="en-US" sz="3200" b="1" u="sng" dirty="0">
                <a:solidFill>
                  <a:srgbClr val="FFFF00"/>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831292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15126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627211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59210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05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6726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Thứ</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Sáu</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r>
            <a:b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Tuần</a:t>
            </a:r>
            <a:r>
              <a:rPr lang="en-US" sz="8000" b="1" dirty="0" smtClean="0">
                <a:solidFill>
                  <a:srgbClr val="FFFF00"/>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rgbClr val="FFFF00"/>
                </a:solidFill>
                <a:effectLst>
                  <a:outerShdw blurRad="38100" dist="38100" dir="2700000" algn="tl">
                    <a:srgbClr val="000000">
                      <a:alpha val="43137"/>
                    </a:srgbClr>
                  </a:outerShdw>
                </a:effectLst>
                <a:latin typeface="+mj-lt"/>
                <a:cs typeface="Times New Roman" pitchFamily="18" charset="0"/>
              </a:rPr>
              <a:t>Thánh</a:t>
            </a:r>
            <a:endParaRPr lang="en-US" sz="8000" b="1"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696434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257690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747751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874"/>
            <a:ext cx="9144000" cy="5136626"/>
          </a:xfrm>
        </p:spPr>
        <p:txBody>
          <a:bodyPr>
            <a:normAutofit/>
          </a:bodyPr>
          <a:lstStyle/>
          <a:p>
            <a:pPr algn="just"/>
            <a:r>
              <a:rPr lang="vi-VN" sz="7200" b="1" dirty="0">
                <a:solidFill>
                  <a:schemeClr val="bg1"/>
                </a:solidFill>
                <a:effectLst>
                  <a:outerShdw blurRad="38100" dist="38100" dir="2700000" algn="tl">
                    <a:srgbClr val="000000">
                      <a:alpha val="43137"/>
                    </a:srgbClr>
                  </a:outerShdw>
                </a:effectLst>
                <a:cs typeface="Times New Roman" pitchFamily="18" charset="0"/>
              </a:rPr>
              <a:t>Lạy Cha, con xin phó thác hồn con trong tay Cha.</a:t>
            </a:r>
            <a:endParaRPr lang="en-US" sz="72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1527982" cy="584775"/>
          </a:xfrm>
          <a:prstGeom prst="rect">
            <a:avLst/>
          </a:prstGeom>
          <a:noFill/>
        </p:spPr>
        <p:txBody>
          <a:bodyPr wrap="none" rtlCol="0">
            <a:spAutoFit/>
          </a:bodyPr>
          <a:lstStyle/>
          <a:p>
            <a:r>
              <a:rPr lang="en-US" sz="3200" b="1" u="sng" dirty="0" err="1">
                <a:solidFill>
                  <a:srgbClr val="FFFF00"/>
                </a:solidFill>
                <a:effectLst>
                  <a:outerShdw blurRad="38100" dist="38100" dir="2700000" algn="tl">
                    <a:srgbClr val="000000">
                      <a:alpha val="43137"/>
                    </a:srgbClr>
                  </a:outerShdw>
                </a:effectLst>
                <a:cs typeface="Times New Roman" pitchFamily="18" charset="0"/>
              </a:rPr>
              <a:t>Đáp</a:t>
            </a:r>
            <a:r>
              <a:rPr lang="en-US" sz="3200" b="1" u="sng" dirty="0">
                <a:solidFill>
                  <a:srgbClr val="FFFF00"/>
                </a:solidFill>
                <a:effectLst>
                  <a:outerShdw blurRad="38100" dist="38100" dir="2700000" algn="tl">
                    <a:srgbClr val="000000">
                      <a:alpha val="43137"/>
                    </a:srgbClr>
                  </a:outerShdw>
                </a:effectLst>
                <a:cs typeface="Times New Roman" pitchFamily="18" charset="0"/>
              </a:rPr>
              <a:t> </a:t>
            </a:r>
            <a:r>
              <a:rPr lang="en-US" sz="3200" b="1" u="sng" dirty="0" err="1">
                <a:solidFill>
                  <a:srgbClr val="FFFF00"/>
                </a:solidFill>
                <a:effectLst>
                  <a:outerShdw blurRad="38100" dist="38100" dir="2700000" algn="tl">
                    <a:srgbClr val="000000">
                      <a:alpha val="43137"/>
                    </a:srgbClr>
                  </a:outerShdw>
                </a:effectLst>
                <a:cs typeface="Times New Roman" pitchFamily="18" charset="0"/>
              </a:rPr>
              <a:t>Ca</a:t>
            </a:r>
            <a:r>
              <a:rPr lang="en-US" sz="3200" b="1" u="sng" dirty="0">
                <a:solidFill>
                  <a:srgbClr val="FFFF00"/>
                </a:solidFill>
                <a:effectLst>
                  <a:outerShdw blurRad="38100" dist="38100" dir="2700000" algn="tl">
                    <a:srgbClr val="000000">
                      <a:alpha val="43137"/>
                    </a:srgbClr>
                  </a:outerShdw>
                </a:effectLst>
                <a:cs typeface="Times New Roman"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2831"/>
            <a:ext cx="55435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128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253198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296144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33350"/>
            <a:ext cx="9144000" cy="5010150"/>
          </a:xfrm>
        </p:spPr>
        <p:txBody>
          <a:bodyPr>
            <a:noAutofit/>
          </a:bodyPr>
          <a:lstStyle/>
          <a:p>
            <a:pPr algn="just"/>
            <a:r>
              <a:rPr lang="vi-VN" b="1" dirty="0">
                <a:solidFill>
                  <a:schemeClr val="bg1"/>
                </a:solidFill>
                <a:effectLst>
                  <a:outerShdw blurRad="38100" dist="38100" dir="2700000" algn="tl">
                    <a:srgbClr val="000000">
                      <a:alpha val="43137"/>
                    </a:srgbClr>
                  </a:outerShdw>
                </a:effectLst>
                <a:cs typeface="Times New Roman" pitchFamily="18" charset="0"/>
              </a:rPr>
              <a:t>Vì chúng ta, Đức Ki-tô đã tự </a:t>
            </a:r>
            <a:r>
              <a:rPr lang="vi-VN" b="1" dirty="0" smtClean="0">
                <a:solidFill>
                  <a:schemeClr val="bg1"/>
                </a:solidFill>
                <a:effectLst>
                  <a:outerShdw blurRad="38100" dist="38100" dir="2700000" algn="tl">
                    <a:srgbClr val="000000">
                      <a:alpha val="43137"/>
                    </a:srgbClr>
                  </a:outerShdw>
                </a:effectLst>
                <a:cs typeface="Times New Roman" pitchFamily="18" charset="0"/>
              </a:rPr>
              <a:t>hạ,</a:t>
            </a:r>
            <a:r>
              <a:rPr lang="en-US" b="1" dirty="0" smtClean="0">
                <a:solidFill>
                  <a:schemeClr val="bg1"/>
                </a:solidFill>
                <a:effectLst>
                  <a:outerShdw blurRad="38100" dist="38100" dir="2700000" algn="tl">
                    <a:srgbClr val="000000">
                      <a:alpha val="43137"/>
                    </a:srgbClr>
                  </a:outerShdw>
                </a:effectLst>
                <a:cs typeface="Times New Roman" pitchFamily="18" charset="0"/>
              </a:rPr>
              <a:t> </a:t>
            </a:r>
            <a:r>
              <a:rPr lang="vi-VN" b="1" dirty="0" smtClean="0">
                <a:solidFill>
                  <a:schemeClr val="bg1"/>
                </a:solidFill>
                <a:effectLst>
                  <a:outerShdw blurRad="38100" dist="38100" dir="2700000" algn="tl">
                    <a:srgbClr val="000000">
                      <a:alpha val="43137"/>
                    </a:srgbClr>
                  </a:outerShdw>
                </a:effectLst>
                <a:cs typeface="Times New Roman" pitchFamily="18" charset="0"/>
              </a:rPr>
              <a:t>vâng </a:t>
            </a:r>
            <a:r>
              <a:rPr lang="vi-VN" b="1" dirty="0">
                <a:solidFill>
                  <a:schemeClr val="bg1"/>
                </a:solidFill>
                <a:effectLst>
                  <a:outerShdw blurRad="38100" dist="38100" dir="2700000" algn="tl">
                    <a:srgbClr val="000000">
                      <a:alpha val="43137"/>
                    </a:srgbClr>
                  </a:outerShdw>
                </a:effectLst>
                <a:cs typeface="Times New Roman" pitchFamily="18" charset="0"/>
              </a:rPr>
              <a:t>lời cho đến nỗi bằng lòng chịu </a:t>
            </a:r>
            <a:r>
              <a:rPr lang="vi-VN" b="1" dirty="0" smtClean="0">
                <a:solidFill>
                  <a:schemeClr val="bg1"/>
                </a:solidFill>
                <a:effectLst>
                  <a:outerShdw blurRad="38100" dist="38100" dir="2700000" algn="tl">
                    <a:srgbClr val="000000">
                      <a:alpha val="43137"/>
                    </a:srgbClr>
                  </a:outerShdw>
                </a:effectLst>
                <a:cs typeface="Times New Roman" pitchFamily="18" charset="0"/>
              </a:rPr>
              <a:t>chết,</a:t>
            </a:r>
            <a:r>
              <a:rPr lang="en-US" b="1" dirty="0" smtClean="0">
                <a:solidFill>
                  <a:schemeClr val="bg1"/>
                </a:solidFill>
                <a:effectLst>
                  <a:outerShdw blurRad="38100" dist="38100" dir="2700000" algn="tl">
                    <a:srgbClr val="000000">
                      <a:alpha val="43137"/>
                    </a:srgbClr>
                  </a:outerShdw>
                </a:effectLst>
                <a:cs typeface="Times New Roman" pitchFamily="18" charset="0"/>
              </a:rPr>
              <a:t> </a:t>
            </a:r>
            <a:r>
              <a:rPr lang="vi-VN" b="1" dirty="0" smtClean="0">
                <a:solidFill>
                  <a:schemeClr val="bg1"/>
                </a:solidFill>
                <a:effectLst>
                  <a:outerShdw blurRad="38100" dist="38100" dir="2700000" algn="tl">
                    <a:srgbClr val="000000">
                      <a:alpha val="43137"/>
                    </a:srgbClr>
                  </a:outerShdw>
                </a:effectLst>
                <a:cs typeface="Times New Roman" pitchFamily="18" charset="0"/>
              </a:rPr>
              <a:t>chết </a:t>
            </a:r>
            <a:r>
              <a:rPr lang="vi-VN" b="1" dirty="0">
                <a:solidFill>
                  <a:schemeClr val="bg1"/>
                </a:solidFill>
                <a:effectLst>
                  <a:outerShdw blurRad="38100" dist="38100" dir="2700000" algn="tl">
                    <a:srgbClr val="000000">
                      <a:alpha val="43137"/>
                    </a:srgbClr>
                  </a:outerShdw>
                </a:effectLst>
                <a:cs typeface="Times New Roman" pitchFamily="18" charset="0"/>
              </a:rPr>
              <a:t>trên cây thập </a:t>
            </a:r>
            <a:r>
              <a:rPr lang="vi-VN" b="1" dirty="0" smtClean="0">
                <a:solidFill>
                  <a:schemeClr val="bg1"/>
                </a:solidFill>
                <a:effectLst>
                  <a:outerShdw blurRad="38100" dist="38100" dir="2700000" algn="tl">
                    <a:srgbClr val="000000">
                      <a:alpha val="43137"/>
                    </a:srgbClr>
                  </a:outerShdw>
                </a:effectLst>
                <a:cs typeface="Times New Roman" pitchFamily="18" charset="0"/>
              </a:rPr>
              <a:t>tự.</a:t>
            </a:r>
            <a:r>
              <a:rPr lang="en-US" b="1" dirty="0" smtClean="0">
                <a:solidFill>
                  <a:schemeClr val="bg1"/>
                </a:solidFill>
                <a:effectLst>
                  <a:outerShdw blurRad="38100" dist="38100" dir="2700000" algn="tl">
                    <a:srgbClr val="000000">
                      <a:alpha val="43137"/>
                    </a:srgbClr>
                  </a:outerShdw>
                </a:effectLst>
                <a:cs typeface="Times New Roman" pitchFamily="18" charset="0"/>
              </a:rPr>
              <a:t> </a:t>
            </a:r>
            <a:r>
              <a:rPr lang="vi-VN" b="1" dirty="0" smtClean="0">
                <a:solidFill>
                  <a:schemeClr val="bg1"/>
                </a:solidFill>
                <a:effectLst>
                  <a:outerShdw blurRad="38100" dist="38100" dir="2700000" algn="tl">
                    <a:srgbClr val="000000">
                      <a:alpha val="43137"/>
                    </a:srgbClr>
                  </a:outerShdw>
                </a:effectLst>
                <a:cs typeface="Times New Roman" pitchFamily="18" charset="0"/>
              </a:rPr>
              <a:t>Chính </a:t>
            </a:r>
            <a:r>
              <a:rPr lang="vi-VN" b="1" dirty="0">
                <a:solidFill>
                  <a:schemeClr val="bg1"/>
                </a:solidFill>
                <a:effectLst>
                  <a:outerShdw blurRad="38100" dist="38100" dir="2700000" algn="tl">
                    <a:srgbClr val="000000">
                      <a:alpha val="43137"/>
                    </a:srgbClr>
                  </a:outerShdw>
                </a:effectLst>
                <a:cs typeface="Times New Roman" pitchFamily="18" charset="0"/>
              </a:rPr>
              <a:t>vì thế, Thiên Chúa đã siêu tôn </a:t>
            </a:r>
            <a:r>
              <a:rPr lang="vi-VN" b="1" dirty="0" smtClean="0">
                <a:solidFill>
                  <a:schemeClr val="bg1"/>
                </a:solidFill>
                <a:effectLst>
                  <a:outerShdw blurRad="38100" dist="38100" dir="2700000" algn="tl">
                    <a:srgbClr val="000000">
                      <a:alpha val="43137"/>
                    </a:srgbClr>
                  </a:outerShdw>
                </a:effectLst>
                <a:cs typeface="Times New Roman" pitchFamily="18" charset="0"/>
              </a:rPr>
              <a:t>Người</a:t>
            </a:r>
            <a:r>
              <a:rPr lang="en-US" b="1" dirty="0" smtClean="0">
                <a:solidFill>
                  <a:schemeClr val="bg1"/>
                </a:solidFill>
                <a:effectLst>
                  <a:outerShdw blurRad="38100" dist="38100" dir="2700000" algn="tl">
                    <a:srgbClr val="000000">
                      <a:alpha val="43137"/>
                    </a:srgbClr>
                  </a:outerShdw>
                </a:effectLst>
                <a:cs typeface="Times New Roman" pitchFamily="18" charset="0"/>
              </a:rPr>
              <a:t> </a:t>
            </a:r>
            <a:r>
              <a:rPr lang="vi-VN" b="1" dirty="0" smtClean="0">
                <a:solidFill>
                  <a:schemeClr val="bg1"/>
                </a:solidFill>
                <a:effectLst>
                  <a:outerShdw blurRad="38100" dist="38100" dir="2700000" algn="tl">
                    <a:srgbClr val="000000">
                      <a:alpha val="43137"/>
                    </a:srgbClr>
                  </a:outerShdw>
                </a:effectLst>
                <a:cs typeface="Times New Roman" pitchFamily="18" charset="0"/>
              </a:rPr>
              <a:t>và </a:t>
            </a:r>
            <a:r>
              <a:rPr lang="vi-VN" b="1" dirty="0">
                <a:solidFill>
                  <a:schemeClr val="bg1"/>
                </a:solidFill>
                <a:effectLst>
                  <a:outerShdw blurRad="38100" dist="38100" dir="2700000" algn="tl">
                    <a:srgbClr val="000000">
                      <a:alpha val="43137"/>
                    </a:srgbClr>
                  </a:outerShdw>
                </a:effectLst>
                <a:cs typeface="Times New Roman" pitchFamily="18" charset="0"/>
              </a:rPr>
              <a:t>tặng ban danh </a:t>
            </a:r>
            <a:r>
              <a:rPr lang="vi-VN" b="1" dirty="0" smtClean="0">
                <a:solidFill>
                  <a:schemeClr val="bg1"/>
                </a:solidFill>
                <a:effectLst>
                  <a:outerShdw blurRad="38100" dist="38100" dir="2700000" algn="tl">
                    <a:srgbClr val="000000">
                      <a:alpha val="43137"/>
                    </a:srgbClr>
                  </a:outerShdw>
                </a:effectLst>
                <a:cs typeface="Times New Roman" pitchFamily="18" charset="0"/>
              </a:rPr>
              <a:t>hiệu</a:t>
            </a:r>
            <a:r>
              <a:rPr lang="en-US" b="1" dirty="0" smtClean="0">
                <a:solidFill>
                  <a:schemeClr val="bg1"/>
                </a:solidFill>
                <a:effectLst>
                  <a:outerShdw blurRad="38100" dist="38100" dir="2700000" algn="tl">
                    <a:srgbClr val="000000">
                      <a:alpha val="43137"/>
                    </a:srgbClr>
                  </a:outerShdw>
                </a:effectLst>
                <a:cs typeface="Times New Roman" pitchFamily="18" charset="0"/>
              </a:rPr>
              <a:t> </a:t>
            </a:r>
            <a:r>
              <a:rPr lang="vi-VN" b="1" dirty="0" smtClean="0">
                <a:solidFill>
                  <a:schemeClr val="bg1"/>
                </a:solidFill>
                <a:effectLst>
                  <a:outerShdw blurRad="38100" dist="38100" dir="2700000" algn="tl">
                    <a:srgbClr val="000000">
                      <a:alpha val="43137"/>
                    </a:srgbClr>
                  </a:outerShdw>
                </a:effectLst>
                <a:cs typeface="Times New Roman" pitchFamily="18" charset="0"/>
              </a:rPr>
              <a:t>trổi </a:t>
            </a:r>
            <a:r>
              <a:rPr lang="vi-VN" b="1" dirty="0">
                <a:solidFill>
                  <a:schemeClr val="bg1"/>
                </a:solidFill>
                <a:effectLst>
                  <a:outerShdw blurRad="38100" dist="38100" dir="2700000" algn="tl">
                    <a:srgbClr val="000000">
                      <a:alpha val="43137"/>
                    </a:srgbClr>
                  </a:outerShdw>
                </a:effectLst>
                <a:cs typeface="Times New Roman" pitchFamily="18" charset="0"/>
              </a:rPr>
              <a:t>vượt trên muôn ngàn danh hiệu.</a:t>
            </a:r>
            <a:endParaRPr lang="en-US" b="1" dirty="0">
              <a:solidFill>
                <a:schemeClr val="bg1"/>
              </a:solidFill>
              <a:effectLst>
                <a:outerShdw blurRad="38100" dist="38100" dir="2700000" algn="tl">
                  <a:srgbClr val="000000">
                    <a:alpha val="43137"/>
                  </a:srgbClr>
                </a:outerShdw>
              </a:effectLst>
              <a:cs typeface="Times New Roman" pitchFamily="18" charset="0"/>
            </a:endParaRPr>
          </a:p>
        </p:txBody>
      </p:sp>
      <p:sp>
        <p:nvSpPr>
          <p:cNvPr id="3" name="TextBox 2"/>
          <p:cNvSpPr txBox="1"/>
          <p:nvPr/>
        </p:nvSpPr>
        <p:spPr>
          <a:xfrm>
            <a:off x="0" y="6874"/>
            <a:ext cx="3433953" cy="584775"/>
          </a:xfrm>
          <a:prstGeom prst="rect">
            <a:avLst/>
          </a:prstGeom>
          <a:noFill/>
        </p:spPr>
        <p:txBody>
          <a:bodyPr wrap="none" rtlCol="0">
            <a:spAutoFit/>
          </a:bodyPr>
          <a:lstStyle/>
          <a:p>
            <a:r>
              <a:rPr lang="en-US" sz="3200" b="1" u="sng" dirty="0">
                <a:solidFill>
                  <a:srgbClr val="FFFF00"/>
                </a:solidFill>
                <a:effectLst>
                  <a:outerShdw blurRad="38100" dist="38100" dir="2700000" algn="tl">
                    <a:srgbClr val="000000">
                      <a:alpha val="43137"/>
                    </a:srgbClr>
                  </a:outerShdw>
                </a:effectLst>
                <a:cs typeface="Times New Roman" pitchFamily="18" charset="0"/>
              </a:rPr>
              <a:t>Tung </a:t>
            </a:r>
            <a:r>
              <a:rPr lang="en-US" sz="3200" b="1" u="sng" dirty="0" err="1">
                <a:solidFill>
                  <a:srgbClr val="FFFF00"/>
                </a:solidFill>
                <a:effectLst>
                  <a:outerShdw blurRad="38100" dist="38100" dir="2700000" algn="tl">
                    <a:srgbClr val="000000">
                      <a:alpha val="43137"/>
                    </a:srgbClr>
                  </a:outerShdw>
                </a:effectLst>
                <a:cs typeface="Times New Roman" pitchFamily="18" charset="0"/>
              </a:rPr>
              <a:t>Hô</a:t>
            </a:r>
            <a:r>
              <a:rPr lang="en-US" sz="3200" b="1" u="sng" dirty="0">
                <a:solidFill>
                  <a:srgbClr val="FFFF00"/>
                </a:solidFill>
                <a:effectLst>
                  <a:outerShdw blurRad="38100" dist="38100" dir="2700000" algn="tl">
                    <a:srgbClr val="000000">
                      <a:alpha val="43137"/>
                    </a:srgbClr>
                  </a:outerShdw>
                </a:effectLst>
                <a:cs typeface="Times New Roman" pitchFamily="18" charset="0"/>
              </a:rPr>
              <a:t> Tin </a:t>
            </a:r>
            <a:r>
              <a:rPr lang="en-US" sz="3200" b="1" u="sng" dirty="0" err="1">
                <a:solidFill>
                  <a:srgbClr val="FFFF00"/>
                </a:solidFill>
                <a:effectLst>
                  <a:outerShdw blurRad="38100" dist="38100" dir="2700000" algn="tl">
                    <a:srgbClr val="000000">
                      <a:alpha val="43137"/>
                    </a:srgbClr>
                  </a:outerShdw>
                </a:effectLst>
                <a:cs typeface="Times New Roman" pitchFamily="18" charset="0"/>
              </a:rPr>
              <a:t>Mừng</a:t>
            </a:r>
            <a:r>
              <a:rPr lang="en-US" sz="3200" b="1" u="sng" dirty="0">
                <a:solidFill>
                  <a:srgbClr val="FFFF00"/>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31880422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5133088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27211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5033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89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874"/>
            <a:ext cx="9144000" cy="5136626"/>
          </a:xfrm>
        </p:spPr>
        <p:txBody>
          <a:bodyPr>
            <a:normAutofit/>
          </a:bodyPr>
          <a:lstStyle/>
          <a:p>
            <a:pPr algn="just"/>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Chúa</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là</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nguồn</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ánh</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sáng</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và</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ơn</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cứu</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độ</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của</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tôi</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80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1527982" cy="584775"/>
          </a:xfrm>
          <a:prstGeom prst="rect">
            <a:avLst/>
          </a:prstGeom>
          <a:noFill/>
        </p:spPr>
        <p:txBody>
          <a:bodyPr wrap="none" rtlCol="0">
            <a:spAutoFit/>
          </a:bodyPr>
          <a:lstStyle/>
          <a:p>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Đáp</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Ca</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8286"/>
            <a:ext cx="29813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36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33350"/>
            <a:ext cx="9144000" cy="5010150"/>
          </a:xfrm>
        </p:spPr>
        <p:txBody>
          <a:bodyPr>
            <a:normAutofit/>
          </a:bodyPr>
          <a:lstStyle/>
          <a:p>
            <a:pPr algn="just"/>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Muôn</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lạy</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Vua</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Ki-</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tô</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chỉ</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có</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Ngài</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thương</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đến</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thần</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dân</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tội</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 </a:t>
            </a:r>
            <a:r>
              <a:rPr lang="en-US" sz="8000" b="1" dirty="0" err="1" smtClean="0">
                <a:solidFill>
                  <a:schemeClr val="bg1"/>
                </a:solidFill>
                <a:effectLst>
                  <a:outerShdw blurRad="38100" dist="38100" dir="2700000" algn="tl">
                    <a:srgbClr val="000000">
                      <a:alpha val="43137"/>
                    </a:srgbClr>
                  </a:outerShdw>
                </a:effectLst>
                <a:latin typeface="+mj-lt"/>
                <a:cs typeface="Times New Roman" pitchFamily="18" charset="0"/>
              </a:rPr>
              <a:t>lỗi</a:t>
            </a:r>
            <a:r>
              <a:rPr lang="en-US" sz="8000" b="1" dirty="0"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80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3" name="TextBox 2"/>
          <p:cNvSpPr txBox="1"/>
          <p:nvPr/>
        </p:nvSpPr>
        <p:spPr>
          <a:xfrm>
            <a:off x="0" y="6874"/>
            <a:ext cx="3433953" cy="584775"/>
          </a:xfrm>
          <a:prstGeom prst="rect">
            <a:avLst/>
          </a:prstGeom>
          <a:noFill/>
        </p:spPr>
        <p:txBody>
          <a:bodyPr wrap="none" rtlCol="0">
            <a:spAutoFit/>
          </a:bodyPr>
          <a:lstStyle/>
          <a:p>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Tung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Hô</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 Tin </a:t>
            </a:r>
            <a:r>
              <a:rPr lang="en-US" sz="3200" b="1" u="sng" dirty="0" err="1">
                <a:solidFill>
                  <a:srgbClr val="FFFF00"/>
                </a:solidFill>
                <a:effectLst>
                  <a:outerShdw blurRad="38100" dist="38100" dir="2700000" algn="tl">
                    <a:srgbClr val="000000">
                      <a:alpha val="43137"/>
                    </a:srgbClr>
                  </a:outerShdw>
                </a:effectLst>
                <a:latin typeface="+mj-lt"/>
                <a:cs typeface="Times New Roman" pitchFamily="18" charset="0"/>
              </a:rPr>
              <a:t>Mừng</a:t>
            </a:r>
            <a:r>
              <a:rPr lang="en-US" sz="3200" b="1" u="sng" dirty="0">
                <a:solidFill>
                  <a:srgbClr val="FFFF00"/>
                </a:solidFill>
                <a:effectLst>
                  <a:outerShdw blurRad="38100" dist="38100" dir="2700000" algn="tl">
                    <a:srgbClr val="000000">
                      <a:alpha val="43137"/>
                    </a:srgbClr>
                  </a:outerShdw>
                </a:effectLst>
                <a:latin typeface="+mj-lt"/>
                <a:cs typeface="Times New Roman" pitchFamily="18" charset="0"/>
              </a:rPr>
              <a:t>:</a:t>
            </a:r>
          </a:p>
        </p:txBody>
      </p:sp>
    </p:spTree>
    <p:extLst>
      <p:ext uri="{BB962C8B-B14F-4D97-AF65-F5344CB8AC3E}">
        <p14:creationId xmlns:p14="http://schemas.microsoft.com/office/powerpoint/2010/main" val="2471405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04107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05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471</Words>
  <Application>Microsoft Office PowerPoint</Application>
  <PresentationFormat>On-screen Show (16:9)</PresentationFormat>
  <Paragraphs>51</Paragraphs>
  <Slides>55</Slides>
  <Notes>0</Notes>
  <HiddenSlides>0</HiddenSlides>
  <MMClips>0</MMClips>
  <ScaleCrop>false</ScaleCrop>
  <HeadingPairs>
    <vt:vector size="4" baseType="variant">
      <vt:variant>
        <vt:lpstr>Theme</vt:lpstr>
      </vt:variant>
      <vt:variant>
        <vt:i4>13</vt:i4>
      </vt:variant>
      <vt:variant>
        <vt:lpstr>Slide Titles</vt:lpstr>
      </vt:variant>
      <vt:variant>
        <vt:i4>55</vt:i4>
      </vt:variant>
    </vt:vector>
  </HeadingPairs>
  <TitlesOfParts>
    <vt:vector size="68" baseType="lpstr">
      <vt:lpstr>Office Theme</vt:lpstr>
      <vt:lpstr>5_Office Theme</vt:lpstr>
      <vt:lpstr>6_Office Theme</vt:lpstr>
      <vt:lpstr>7_Office Theme</vt:lpstr>
      <vt:lpstr>8_Office Theme</vt:lpstr>
      <vt:lpstr>23_Office Theme</vt:lpstr>
      <vt:lpstr>25_Office Theme</vt:lpstr>
      <vt:lpstr>3_Office Theme</vt:lpstr>
      <vt:lpstr>4_Office Theme</vt:lpstr>
      <vt:lpstr>36_Default Design</vt:lpstr>
      <vt:lpstr>9_Office Theme</vt:lpstr>
      <vt:lpstr>10_Office Theme</vt:lpstr>
      <vt:lpstr>1_Office Theme</vt:lpstr>
      <vt:lpstr>Tuần Thánh</vt:lpstr>
      <vt:lpstr>PowerPoint Presentation</vt:lpstr>
      <vt:lpstr>Thứ Hai Tuần Thánh</vt:lpstr>
      <vt:lpstr>PowerPoint Presentation</vt:lpstr>
      <vt:lpstr>PowerPoint Presentation</vt:lpstr>
      <vt:lpstr>Chúa là nguồn ánh sáng và ơn cứu độ của tôi.</vt:lpstr>
      <vt:lpstr>Muôn lạy Vua Ki-tô, chỉ có Ngài thương đến thần dân tội lỗi.</vt:lpstr>
      <vt:lpstr>PowerPoint Presentation</vt:lpstr>
      <vt:lpstr>PowerPoint Presentation</vt:lpstr>
      <vt:lpstr>PowerPoint Presentation</vt:lpstr>
      <vt:lpstr>Thứ Ba Tuần Thánh</vt:lpstr>
      <vt:lpstr>PowerPoint Presentation</vt:lpstr>
      <vt:lpstr>PowerPoint Presentation</vt:lpstr>
      <vt:lpstr>Lạy Chúa, miệng con sẽ tường thuật ơn cứu độ Ngài ban.</vt:lpstr>
      <vt:lpstr>Muôn lạy Vua Ki-tô, vì vâng lời Thánh Phụ, Ngài đã chịu dẫn đi đóng đinh vào thập giá, như con chiên hiền lành bị dẫn đi làm thịt.</vt:lpstr>
      <vt:lpstr>PowerPoint Presentation</vt:lpstr>
      <vt:lpstr>PowerPoint Presentation</vt:lpstr>
      <vt:lpstr>PowerPoint Presentation</vt:lpstr>
      <vt:lpstr>Thứ Tư Tuần Thánh</vt:lpstr>
      <vt:lpstr>PowerPoint Presentation</vt:lpstr>
      <vt:lpstr>PowerPoint Presentation</vt:lpstr>
      <vt:lpstr>Lạy Chúa Trời, đây giờ phút thi ân, xin đáp lại, vì ơn cả nghĩa dày.</vt:lpstr>
      <vt:lpstr>Muôn lạy Vua Ki-tô, vì vâng lời Thánh Phụ, Ngài đã chịu dẫn đi đóng đinh vào thập giá, như con chiên hiền lành bị dẫn đi làm thịt.</vt:lpstr>
      <vt:lpstr>PowerPoint Presentation</vt:lpstr>
      <vt:lpstr>PowerPoint Presentation</vt:lpstr>
      <vt:lpstr>PowerPoint Presentation</vt:lpstr>
      <vt:lpstr>Thứ Năm Tuần Thánh Thánh Lễ Làm Phép Dầu</vt:lpstr>
      <vt:lpstr>PowerPoint Presentation</vt:lpstr>
      <vt:lpstr> </vt:lpstr>
      <vt:lpstr> </vt:lpstr>
      <vt:lpstr> </vt:lpstr>
      <vt:lpstr> </vt:lpstr>
      <vt:lpstr> </vt:lpstr>
      <vt:lpstr> </vt:lpstr>
      <vt:lpstr> </vt:lpstr>
      <vt:lpstr> </vt:lpstr>
      <vt:lpstr>PowerPoint Presentation</vt:lpstr>
      <vt:lpstr>Khi nâng chén chúc tụng, ta được dự phần vào máu Đức Kitô.</vt:lpstr>
      <vt:lpstr>PowerPoint Presentation</vt:lpstr>
      <vt:lpstr>Chúa nói: Thầy ban cho anh em một điều răn mới, là anh em hãy thương yêu nhau, như Thầy đã yêu thương anh em.</vt:lpstr>
      <vt:lpstr>PowerPoint Presentation</vt:lpstr>
      <vt:lpstr>PowerPoint Presentation</vt:lpstr>
      <vt:lpstr>PowerPoint Presentation</vt:lpstr>
      <vt:lpstr>PowerPoint Presentation</vt:lpstr>
      <vt:lpstr>PowerPoint Presentation</vt:lpstr>
      <vt:lpstr>Thứ Sáu Tuần Thánh</vt:lpstr>
      <vt:lpstr>PowerPoint Presentation</vt:lpstr>
      <vt:lpstr>PowerPoint Presentation</vt:lpstr>
      <vt:lpstr>Lạy Cha, con xin phó thác hồn con trong tay Cha.</vt:lpstr>
      <vt:lpstr>PowerPoint Presentation</vt:lpstr>
      <vt:lpstr>Vì chúng ta, Đức Ki-tô đã tự hạ, vâng lời cho đến nỗi bằng lòng chịu chết, chết trên cây thập tự. Chính vì thế, Thiên Chúa đã siêu tôn Người và tặng ban danh hiệu trổi vượt trên muôn ngàn danh hiệu.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Đáp Ca Sau Chúa Nhật I Mùa Chay</dc:title>
  <dc:creator>Hung Nam</dc:creator>
  <cp:lastModifiedBy>RePack by Diakov</cp:lastModifiedBy>
  <cp:revision>43</cp:revision>
  <dcterms:created xsi:type="dcterms:W3CDTF">2022-10-29T21:32:50Z</dcterms:created>
  <dcterms:modified xsi:type="dcterms:W3CDTF">2026-02-06T02:49:39Z</dcterms:modified>
</cp:coreProperties>
</file>