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920" r:id="rId10"/>
    <p:sldMasterId id="2147484064" r:id="rId11"/>
    <p:sldMasterId id="2147484076" r:id="rId12"/>
    <p:sldMasterId id="2147484088" r:id="rId13"/>
    <p:sldMasterId id="2147484100" r:id="rId14"/>
    <p:sldMasterId id="2147484112" r:id="rId15"/>
  </p:sldMasterIdLst>
  <p:sldIdLst>
    <p:sldId id="261" r:id="rId16"/>
    <p:sldId id="302" r:id="rId17"/>
    <p:sldId id="256" r:id="rId18"/>
    <p:sldId id="266" r:id="rId19"/>
    <p:sldId id="325" r:id="rId20"/>
    <p:sldId id="257" r:id="rId21"/>
    <p:sldId id="258" r:id="rId22"/>
    <p:sldId id="405" r:id="rId23"/>
    <p:sldId id="404" r:id="rId24"/>
    <p:sldId id="267" r:id="rId25"/>
    <p:sldId id="387" r:id="rId26"/>
    <p:sldId id="382" r:id="rId27"/>
    <p:sldId id="268" r:id="rId28"/>
    <p:sldId id="271" r:id="rId29"/>
    <p:sldId id="406" r:id="rId30"/>
    <p:sldId id="333" r:id="rId31"/>
    <p:sldId id="289" r:id="rId32"/>
    <p:sldId id="306" r:id="rId33"/>
    <p:sldId id="383" r:id="rId34"/>
    <p:sldId id="290" r:id="rId35"/>
    <p:sldId id="291" r:id="rId36"/>
    <p:sldId id="407" r:id="rId37"/>
    <p:sldId id="292" r:id="rId38"/>
    <p:sldId id="276" r:id="rId39"/>
    <p:sldId id="308" r:id="rId40"/>
    <p:sldId id="384" r:id="rId41"/>
    <p:sldId id="288" r:id="rId42"/>
    <p:sldId id="278" r:id="rId43"/>
    <p:sldId id="408" r:id="rId44"/>
    <p:sldId id="361" r:id="rId45"/>
    <p:sldId id="280" r:id="rId46"/>
    <p:sldId id="310" r:id="rId47"/>
    <p:sldId id="385" r:id="rId48"/>
    <p:sldId id="281" r:id="rId49"/>
    <p:sldId id="282" r:id="rId50"/>
    <p:sldId id="409" r:id="rId51"/>
    <p:sldId id="283" r:id="rId52"/>
    <p:sldId id="284" r:id="rId53"/>
    <p:sldId id="312" r:id="rId54"/>
    <p:sldId id="386" r:id="rId55"/>
    <p:sldId id="285" r:id="rId56"/>
    <p:sldId id="286" r:id="rId57"/>
    <p:sldId id="410" r:id="rId58"/>
    <p:sldId id="287" r:id="rId5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3144" y="-1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3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43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088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807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135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46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38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113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253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8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42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564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58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00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34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75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816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582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87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68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8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63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021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382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229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758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185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4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284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29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720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7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761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13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086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38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913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420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731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889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593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0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241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291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299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05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3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038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69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491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959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255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9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04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467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997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59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723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885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330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203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979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131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219"/>
      </p:ext>
    </p:extLst>
  </p:cSld>
  <p:clrMapOvr>
    <a:masterClrMapping/>
  </p:clrMapOvr>
  <p:transition spd="slow"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55905"/>
      </p:ext>
    </p:extLst>
  </p:cSld>
  <p:clrMapOvr>
    <a:masterClrMapping/>
  </p:clrMapOvr>
  <p:transition spd="slow"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9054"/>
      </p:ext>
    </p:extLst>
  </p:cSld>
  <p:clrMapOvr>
    <a:masterClrMapping/>
  </p:clrMapOvr>
  <p:transition spd="slow"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81202"/>
      </p:ext>
    </p:extLst>
  </p:cSld>
  <p:clrMapOvr>
    <a:masterClrMapping/>
  </p:clrMapOvr>
  <p:transition spd="slow"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510"/>
      </p:ext>
    </p:extLst>
  </p:cSld>
  <p:clrMapOvr>
    <a:masterClrMapping/>
  </p:clrMapOvr>
  <p:transition spd="slow"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87176"/>
      </p:ext>
    </p:extLst>
  </p:cSld>
  <p:clrMapOvr>
    <a:masterClrMapping/>
  </p:clrMapOvr>
  <p:transition spd="slow"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49966"/>
      </p:ext>
    </p:extLst>
  </p:cSld>
  <p:clrMapOvr>
    <a:masterClrMapping/>
  </p:clrMapOvr>
  <p:transition spd="slow"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249"/>
      </p:ext>
    </p:extLst>
  </p:cSld>
  <p:clrMapOvr>
    <a:masterClrMapping/>
  </p:clrMapOvr>
  <p:transition spd="slow"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68571"/>
      </p:ext>
    </p:extLst>
  </p:cSld>
  <p:clrMapOvr>
    <a:masterClrMapping/>
  </p:clrMapOvr>
  <p:transition spd="slow"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5170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6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4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6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6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  <a:endParaRPr lang="en-US" sz="44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390"/>
            <a:ext cx="9144000" cy="4324350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7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Lạy Chúa, kẻ hiếu trung phải nói lên rằng </a:t>
            </a:r>
            <a:r>
              <a:rPr lang="vi-VN" sz="7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:Triều </a:t>
            </a:r>
            <a:r>
              <a:rPr lang="vi-VN" sz="7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đại Ngài vinh hiển.</a:t>
            </a:r>
            <a:endParaRPr lang="en-US" sz="70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3196"/>
            <a:ext cx="4981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5749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9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Đức Ki-tô phải chịu khổ hình, và từ cõi chết sống lại, rồi mới được hưởng vinh quang dành cho </a:t>
            </a:r>
            <a:r>
              <a:rPr lang="vi-VN" sz="59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59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.</a:t>
            </a:r>
            <a:endParaRPr lang="en-US" sz="59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6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7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88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Ta vui mừng trẩy lên đền thánh Chúa.</a:t>
            </a:r>
            <a:endParaRPr lang="en-US" sz="88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39" y="285750"/>
            <a:ext cx="3619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8150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61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Chúa nói : “Hãy ở lại trong Thầy như Thầy ở lại trong anh em. Ai ở lại trong Thầy, thì sinh nhiều hoa trái.”</a:t>
            </a:r>
            <a:endParaRPr lang="en-US" sz="61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8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Hãy kể cho muôn dân được </a:t>
            </a:r>
            <a:r>
              <a:rPr lang="vi-VN" sz="8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biếtnhững </a:t>
            </a:r>
            <a:r>
              <a:rPr lang="vi-VN" sz="8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kỳ công Chúa làm.</a:t>
            </a:r>
            <a:endParaRPr lang="en-US" sz="80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409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1950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: “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Chiên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;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.”</a:t>
            </a:r>
            <a:endParaRPr lang="en-US" sz="66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6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"/>
            <a:ext cx="9144000" cy="4324350"/>
          </a:xfrm>
        </p:spPr>
        <p:txBody>
          <a:bodyPr anchor="ctr" anchorCtr="0">
            <a:normAutofit fontScale="92500"/>
          </a:bodyPr>
          <a:lstStyle/>
          <a:p>
            <a:pPr algn="just"/>
            <a:r>
              <a:rPr lang="vi-VN" sz="88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Lạy Thiên Chúa, trước mặt chư dân, con dâng lời cảm tạ.</a:t>
            </a:r>
            <a:endParaRPr lang="en-US" sz="88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6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Chúa nói : “Thầy gọi anh em là bạn hữu, vì tất cả những gì Thầy nghe được nơi Cha Thầy, Thầy đã cho anh em biết.”</a:t>
            </a:r>
            <a:endParaRPr lang="en-US" sz="600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88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Hãy tung hô Chúa, hỡi toàn thể địa cầu.</a:t>
            </a:r>
            <a:endParaRPr lang="en-US" sz="88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2590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Anh em đã được trỗi dậy cùng với Đức Ki-tô, nên hãy tìm kiếm những gì thuộc thượng giới, nơi Đức Ki-tô đang ngự bên hữu Thiên Chúa.</a:t>
            </a:r>
            <a:endParaRPr lang="en-US" sz="54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Lạy Chúa, xin đừng làm rạng rỡ chúng con,</a:t>
            </a:r>
          </a:p>
          <a:p>
            <a:pPr algn="just"/>
            <a:r>
              <a:rPr lang="vi-VN" sz="72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nhưng xin cho danh Ngài rạng rỡ.</a:t>
            </a:r>
            <a:endParaRPr lang="en-US" sz="72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43" y="321564"/>
            <a:ext cx="3752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5749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6000" b="0" dirty="0">
                <a:solidFill>
                  <a:srgbClr val="006600"/>
                </a:solidFill>
                <a:effectLst/>
                <a:latin typeface="+mj-lt"/>
                <a:cs typeface="Times New Roman" pitchFamily="18" charset="0"/>
              </a:rPr>
              <a:t>Thánh Thần sẽ dạy anh em mọi điều, và sẽ làm cho anh em nhớ lại mọi điều Thầy đã nói với anh em.</a:t>
            </a:r>
            <a:endParaRPr lang="en-US" sz="6000" b="0" dirty="0">
              <a:solidFill>
                <a:srgbClr val="0066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8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343</Words>
  <Application>Microsoft Office PowerPoint</Application>
  <PresentationFormat>On-screen Show (16:9)</PresentationFormat>
  <Paragraphs>59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16_Office Theme</vt:lpstr>
      <vt:lpstr>9_Office Theme</vt:lpstr>
      <vt:lpstr>15_Office Theme</vt:lpstr>
      <vt:lpstr>8_Office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35</cp:revision>
  <dcterms:created xsi:type="dcterms:W3CDTF">2022-10-30T00:36:35Z</dcterms:created>
  <dcterms:modified xsi:type="dcterms:W3CDTF">2026-02-23T08:21:33Z</dcterms:modified>
</cp:coreProperties>
</file>