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864" r:id="rId9"/>
    <p:sldMasterId id="2147483912" r:id="rId10"/>
    <p:sldMasterId id="2147483948" r:id="rId11"/>
    <p:sldMasterId id="2147483972" r:id="rId12"/>
    <p:sldMasterId id="2147483984" r:id="rId13"/>
    <p:sldMasterId id="2147483996" r:id="rId14"/>
    <p:sldMasterId id="2147484008" r:id="rId15"/>
    <p:sldMasterId id="2147484020" r:id="rId16"/>
    <p:sldMasterId id="2147484032" r:id="rId17"/>
    <p:sldMasterId id="2147484044" r:id="rId18"/>
    <p:sldMasterId id="2147484056" r:id="rId19"/>
    <p:sldMasterId id="2147484068" r:id="rId20"/>
    <p:sldMasterId id="2147484080" r:id="rId21"/>
    <p:sldMasterId id="2147484092" r:id="rId22"/>
  </p:sldMasterIdLst>
  <p:sldIdLst>
    <p:sldId id="261" r:id="rId23"/>
    <p:sldId id="266" r:id="rId24"/>
    <p:sldId id="256" r:id="rId25"/>
    <p:sldId id="313" r:id="rId26"/>
    <p:sldId id="312" r:id="rId27"/>
    <p:sldId id="257" r:id="rId28"/>
    <p:sldId id="258" r:id="rId29"/>
    <p:sldId id="341" r:id="rId30"/>
    <p:sldId id="259" r:id="rId31"/>
    <p:sldId id="267" r:id="rId32"/>
    <p:sldId id="347" r:id="rId33"/>
    <p:sldId id="310" r:id="rId34"/>
    <p:sldId id="327" r:id="rId35"/>
    <p:sldId id="268" r:id="rId36"/>
    <p:sldId id="271" r:id="rId37"/>
    <p:sldId id="342" r:id="rId38"/>
    <p:sldId id="348" r:id="rId39"/>
    <p:sldId id="270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289" r:id="rId48"/>
    <p:sldId id="308" r:id="rId49"/>
    <p:sldId id="332" r:id="rId50"/>
    <p:sldId id="290" r:id="rId51"/>
    <p:sldId id="291" r:id="rId52"/>
    <p:sldId id="343" r:id="rId53"/>
    <p:sldId id="292" r:id="rId54"/>
    <p:sldId id="356" r:id="rId55"/>
    <p:sldId id="357" r:id="rId56"/>
    <p:sldId id="362" r:id="rId57"/>
    <p:sldId id="358" r:id="rId58"/>
    <p:sldId id="359" r:id="rId59"/>
    <p:sldId id="361" r:id="rId60"/>
    <p:sldId id="355" r:id="rId61"/>
    <p:sldId id="276" r:id="rId62"/>
    <p:sldId id="306" r:id="rId63"/>
    <p:sldId id="333" r:id="rId64"/>
    <p:sldId id="288" r:id="rId65"/>
    <p:sldId id="278" r:id="rId66"/>
    <p:sldId id="344" r:id="rId67"/>
    <p:sldId id="279" r:id="rId68"/>
    <p:sldId id="280" r:id="rId69"/>
    <p:sldId id="304" r:id="rId70"/>
    <p:sldId id="339" r:id="rId71"/>
    <p:sldId id="281" r:id="rId72"/>
    <p:sldId id="282" r:id="rId73"/>
    <p:sldId id="345" r:id="rId74"/>
    <p:sldId id="283" r:id="rId75"/>
    <p:sldId id="284" r:id="rId76"/>
    <p:sldId id="336" r:id="rId77"/>
    <p:sldId id="340" r:id="rId78"/>
    <p:sldId id="285" r:id="rId79"/>
    <p:sldId id="286" r:id="rId80"/>
    <p:sldId id="346" r:id="rId81"/>
    <p:sldId id="287" r:id="rId8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61" autoAdjust="0"/>
  </p:normalViewPr>
  <p:slideViewPr>
    <p:cSldViewPr>
      <p:cViewPr varScale="1">
        <p:scale>
          <a:sx n="201" d="100"/>
          <a:sy n="201" d="100"/>
        </p:scale>
        <p:origin x="552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66" y="93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slide" Target="slides/slide54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38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18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66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11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626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637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762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129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02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8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918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31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38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11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95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433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156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334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843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260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650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673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156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39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506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075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4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914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63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705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519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60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430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01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84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46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207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520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17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157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706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804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423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983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555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206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991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684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4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53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634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8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658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229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652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445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959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940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92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73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117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08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589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265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64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409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316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512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98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62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4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184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889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112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518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039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175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193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79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855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038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98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989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761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969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66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39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135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72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464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491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21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81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213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337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961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059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348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358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44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55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117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90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228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4115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35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9211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50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65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238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460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937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6405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064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880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655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8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188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5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435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6784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3983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530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591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848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479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12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602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5422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5634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3410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744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6086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818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1257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006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25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3021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1302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85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709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906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106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1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99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01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41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674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261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5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9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9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2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4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3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2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7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0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with a beard and a person in a robe&#10;&#10;Description automatically generated">
            <a:extLst>
              <a:ext uri="{FF2B5EF4-FFF2-40B4-BE49-F238E27FC236}">
                <a16:creationId xmlns:a16="http://schemas.microsoft.com/office/drawing/2014/main" id="{7F55A2E3-2B8C-4B21-AF91-01EFAC031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85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Ngài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ra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tay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uy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quyền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giải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thoát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con.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5750"/>
            <a:ext cx="3914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2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nói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: “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Thầy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sai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thần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khí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sự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thật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đến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với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;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dẫn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tới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sự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thật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toàn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vẹn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94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73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440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TƯ NGÀY 13-05</a:t>
            </a:r>
          </a:p>
          <a:p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ĐỨC MẸ FATIMA</a:t>
            </a:r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6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2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Chúc tụng danh thánh Chúa,tự giờ đây cho đến mãi muôn đời!</a:t>
            </a:r>
            <a:endParaRPr lang="en-US" sz="7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5431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44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cs typeface="Times New Roman" pitchFamily="18" charset="0"/>
              </a:rPr>
              <a:t>ca</a:t>
            </a:r>
            <a:r>
              <a:rPr lang="en-US" sz="44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FF0000"/>
                </a:solidFill>
                <a:cs typeface="Times New Roman" pitchFamily="18" charset="0"/>
              </a:rPr>
              <a:t>Tv</a:t>
            </a:r>
            <a:r>
              <a:rPr lang="en-US" sz="2800" i="1" dirty="0">
                <a:solidFill>
                  <a:srgbClr val="FF0000"/>
                </a:solidFill>
                <a:cs typeface="Times New Roman" pitchFamily="18" charset="0"/>
              </a:rPr>
              <a:t> 112,1-2.3-4.5-6.7-8</a:t>
            </a:r>
            <a:endParaRPr lang="en-US" sz="4400" i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87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kẻ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lắng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tuân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giữ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.</a:t>
            </a:r>
            <a:endParaRPr lang="en-US" sz="88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7162800" y="4483437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525594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54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161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38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đất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rạng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ngời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vinh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quang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b="1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b="1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448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71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Thầy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Cha,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ban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một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đấng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phù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trợ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khác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đến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ở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với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luôn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9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mãi</a:t>
            </a:r>
            <a:r>
              <a:rPr lang="en-US" sz="59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5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UTM American Sans" pitchFamily="18" charset="0"/>
              </a:rPr>
              <a:t>THỨ NĂM NGÀY 14-05</a:t>
            </a:r>
            <a:br>
              <a:rPr lang="en-US" sz="5400" dirty="0">
                <a:solidFill>
                  <a:srgbClr val="FFFF00"/>
                </a:solidFill>
                <a:latin typeface="UTM American Sans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UTM American Sans" pitchFamily="18" charset="0"/>
              </a:rPr>
              <a:t>THÁNH MÁC-THI-A TÔNG ĐỒ</a:t>
            </a:r>
            <a:br>
              <a:rPr lang="en-US" sz="4000" dirty="0">
                <a:solidFill>
                  <a:srgbClr val="FFFF00"/>
                </a:solidFill>
                <a:latin typeface="UTM American Sans" pitchFamily="18" charset="0"/>
              </a:rPr>
            </a:br>
            <a:r>
              <a:rPr lang="en-US" sz="5400" dirty="0">
                <a:solidFill>
                  <a:srgbClr val="FFFF00"/>
                </a:solidFill>
                <a:latin typeface="UTM American Sans" pitchFamily="18" charset="0"/>
              </a:rPr>
              <a:t>LỄ KÍNH</a:t>
            </a:r>
          </a:p>
        </p:txBody>
      </p:sp>
    </p:spTree>
    <p:extLst>
      <p:ext uri="{BB962C8B-B14F-4D97-AF65-F5344CB8AC3E}">
        <p14:creationId xmlns:p14="http://schemas.microsoft.com/office/powerpoint/2010/main" val="391190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13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6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6600" u="sng" dirty="0" err="1">
                <a:solidFill>
                  <a:srgbClr val="FFFF00"/>
                </a:solidFill>
                <a:latin typeface="UTM American Sans" pitchFamily="18" charset="0"/>
              </a:rPr>
              <a:t>Đáp</a:t>
            </a:r>
            <a:r>
              <a:rPr lang="en-US" sz="6600" u="sng" dirty="0">
                <a:solidFill>
                  <a:srgbClr val="FFFF00"/>
                </a:solidFill>
                <a:latin typeface="UTM American Sans" pitchFamily="18" charset="0"/>
              </a:rPr>
              <a:t> </a:t>
            </a:r>
            <a:r>
              <a:rPr lang="en-US" sz="6600" u="sng" dirty="0" err="1">
                <a:solidFill>
                  <a:srgbClr val="FFFF00"/>
                </a:solidFill>
                <a:latin typeface="UTM American Sans" pitchFamily="18" charset="0"/>
              </a:rPr>
              <a:t>ca</a:t>
            </a:r>
            <a:r>
              <a:rPr lang="en-US" sz="6600" u="sng" dirty="0">
                <a:solidFill>
                  <a:srgbClr val="FFFF00"/>
                </a:solidFill>
                <a:latin typeface="UTM American Sans" pitchFamily="18" charset="0"/>
              </a:rPr>
              <a:t>:</a:t>
            </a:r>
            <a:r>
              <a:rPr lang="en-US" sz="6600" dirty="0">
                <a:solidFill>
                  <a:srgbClr val="FFFF00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Chúa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cho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ông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ngồi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chung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với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hàng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quyền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quý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,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hàng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quyền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quý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dân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merican Sans" pitchFamily="18" charset="0"/>
              </a:rPr>
              <a:t>Người</a:t>
            </a:r>
            <a:r>
              <a:rPr lang="en-US" sz="6600" dirty="0">
                <a:solidFill>
                  <a:schemeClr val="bg1"/>
                </a:solidFill>
                <a:latin typeface="UTM American Sans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171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5400" u="sng" dirty="0">
                <a:solidFill>
                  <a:srgbClr val="FFFF00"/>
                </a:solidFill>
                <a:latin typeface="UTM American Sans" pitchFamily="18" charset="0"/>
              </a:rPr>
              <a:t>Alleluia-alleluia: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Chúa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nói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: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Chính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Thầy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đã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chọn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anh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từ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giữa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thế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gian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anh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ra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đi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sinh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được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hoa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trái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và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hoa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trái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của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anh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tồn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merican Sans" pitchFamily="18" charset="0"/>
              </a:rPr>
              <a:t>tại</a:t>
            </a:r>
            <a:r>
              <a:rPr lang="en-US" sz="5400" dirty="0">
                <a:solidFill>
                  <a:schemeClr val="bg1"/>
                </a:solidFill>
                <a:latin typeface="UTM American Sans" pitchFamily="18" charset="0"/>
              </a:rPr>
              <a:t>. </a:t>
            </a:r>
            <a:r>
              <a:rPr lang="en-US" sz="5400" u="sng" dirty="0">
                <a:solidFill>
                  <a:srgbClr val="FFFF00"/>
                </a:solidFill>
                <a:latin typeface="UTM American Sans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259161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6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89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đã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mặc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khải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ơn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cứu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độ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trước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mặt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chư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dân</a:t>
            </a:r>
            <a:r>
              <a:rPr lang="en-US" sz="8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505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nói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: “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Thầy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không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để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mồ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côi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Thầy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lại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đến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với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lòng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vui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0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mừng</a:t>
            </a:r>
            <a:r>
              <a:rPr lang="en-US" sz="60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8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6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Thiên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Vua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toàn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cõi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địa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cầu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124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9966"/>
            <a:ext cx="9144000" cy="4208317"/>
          </a:xfrm>
        </p:spPr>
        <p:txBody>
          <a:bodyPr bIns="1645920">
            <a:noAutofit/>
          </a:bodyPr>
          <a:lstStyle/>
          <a:p>
            <a:pPr algn="just"/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Đức Ki-tô phải chịu khổ hình, và từ cõi chết sống lại, rồi mới được hưởng vinh quang dành cho Người.</a:t>
            </a:r>
            <a:endParaRPr lang="en-US" sz="60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68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VI PHỤC SINH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68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6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vi-VN" sz="69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Thiên Chúa là Vua toàn cõi địa cầu.</a:t>
            </a:r>
            <a:endParaRPr lang="en-US" sz="69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16230"/>
            <a:ext cx="33432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2338"/>
            <a:ext cx="9144000" cy="5601270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Thầy từ Chúa Cha mà đến, và Thầy đã đến thế gian. Nay Thầy lại bỏ thế gian mà đến cùng Chúa Cha.</a:t>
            </a:r>
            <a:endParaRPr lang="en-US" sz="60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mến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chuộng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dân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8800" b="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1950"/>
            <a:ext cx="3962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: “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Thần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sự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thật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chứng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Thầy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nữa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cũng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chứng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Thầy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.”</a:t>
            </a:r>
            <a:endParaRPr lang="en-US" sz="60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3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427</Words>
  <Application>Microsoft Office PowerPoint</Application>
  <PresentationFormat>On-screen Show (16:9)</PresentationFormat>
  <Paragraphs>70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60</vt:i4>
      </vt:variant>
    </vt:vector>
  </HeadingPairs>
  <TitlesOfParts>
    <vt:vector size="85" baseType="lpstr">
      <vt:lpstr>Arial</vt:lpstr>
      <vt:lpstr>Calibri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12_Office Theme</vt:lpstr>
      <vt:lpstr>14_Office Theme</vt:lpstr>
      <vt:lpstr>11_Office Theme</vt:lpstr>
      <vt:lpstr>15_Office Theme</vt:lpstr>
      <vt:lpstr>10_Office Theme</vt:lpstr>
      <vt:lpstr>9_Office Theme</vt:lpstr>
      <vt:lpstr>17_Office Theme</vt:lpstr>
      <vt:lpstr>13_Office Theme</vt:lpstr>
      <vt:lpstr>16_Office Theme</vt:lpstr>
      <vt:lpstr>18_Office Theme</vt:lpstr>
      <vt:lpstr>19_Office Theme</vt:lpstr>
      <vt:lpstr>20_Office Theme</vt:lpstr>
      <vt:lpstr>21_Office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14-05 THÁNH MÁC-THI-A TÔNG ĐỒ LỄ KÍNH</vt:lpstr>
      <vt:lpstr>PowerPoint Presentation</vt:lpstr>
      <vt:lpstr>PowerPoint Presentation</vt:lpstr>
      <vt:lpstr>Đáp ca: Chúa cho ông ngồi chung với hàng quyền quý, hàng quyền quý dân Người.</vt:lpstr>
      <vt:lpstr>Alleluia-alleluia: Chúa nói: Chính Thầy đã chọn anh em từ giữa thế gian, để anh em ra đi, sinh được hoa trái, và hoa trái của anh em tồn tại.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38</cp:revision>
  <dcterms:created xsi:type="dcterms:W3CDTF">2022-10-30T00:36:35Z</dcterms:created>
  <dcterms:modified xsi:type="dcterms:W3CDTF">2026-04-11T22:06:10Z</dcterms:modified>
</cp:coreProperties>
</file>