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44" r:id="rId6"/>
    <p:sldMasterId id="2147483828" r:id="rId7"/>
    <p:sldMasterId id="2147483840" r:id="rId8"/>
  </p:sldMasterIdLst>
  <p:sldIdLst>
    <p:sldId id="261" r:id="rId9"/>
    <p:sldId id="266" r:id="rId10"/>
    <p:sldId id="402" r:id="rId11"/>
    <p:sldId id="403" r:id="rId12"/>
    <p:sldId id="404" r:id="rId13"/>
    <p:sldId id="405" r:id="rId14"/>
    <p:sldId id="410" r:id="rId15"/>
    <p:sldId id="406" r:id="rId16"/>
    <p:sldId id="407" r:id="rId17"/>
    <p:sldId id="409" r:id="rId18"/>
    <p:sldId id="371" r:id="rId19"/>
    <p:sldId id="307" r:id="rId20"/>
    <p:sldId id="308" r:id="rId21"/>
    <p:sldId id="257" r:id="rId22"/>
    <p:sldId id="258" r:id="rId23"/>
    <p:sldId id="411" r:id="rId24"/>
    <p:sldId id="364" r:id="rId25"/>
    <p:sldId id="267" r:id="rId26"/>
    <p:sldId id="412" r:id="rId27"/>
    <p:sldId id="314" r:id="rId28"/>
    <p:sldId id="316" r:id="rId29"/>
    <p:sldId id="293" r:id="rId30"/>
    <p:sldId id="271" r:id="rId31"/>
    <p:sldId id="413" r:id="rId32"/>
    <p:sldId id="414" r:id="rId33"/>
    <p:sldId id="415" r:id="rId34"/>
    <p:sldId id="422" r:id="rId35"/>
    <p:sldId id="416" r:id="rId36"/>
    <p:sldId id="417" r:id="rId37"/>
    <p:sldId id="418" r:id="rId38"/>
    <p:sldId id="419" r:id="rId39"/>
    <p:sldId id="423" r:id="rId40"/>
    <p:sldId id="421" r:id="rId41"/>
    <p:sldId id="424" r:id="rId42"/>
    <p:sldId id="425" r:id="rId43"/>
    <p:sldId id="426" r:id="rId44"/>
    <p:sldId id="427" r:id="rId45"/>
    <p:sldId id="428" r:id="rId46"/>
    <p:sldId id="429" r:id="rId47"/>
    <p:sldId id="432" r:id="rId48"/>
    <p:sldId id="433" r:id="rId49"/>
    <p:sldId id="434" r:id="rId50"/>
    <p:sldId id="435" r:id="rId51"/>
    <p:sldId id="436" r:id="rId52"/>
    <p:sldId id="437" r:id="rId53"/>
    <p:sldId id="438" r:id="rId54"/>
    <p:sldId id="439" r:id="rId55"/>
    <p:sldId id="440" r:id="rId56"/>
    <p:sldId id="441" r:id="rId57"/>
    <p:sldId id="442" r:id="rId58"/>
    <p:sldId id="444" r:id="rId59"/>
    <p:sldId id="445" r:id="rId60"/>
    <p:sldId id="446" r:id="rId61"/>
    <p:sldId id="447" r:id="rId62"/>
    <p:sldId id="448" r:id="rId63"/>
    <p:sldId id="449" r:id="rId6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 varScale="1">
        <p:scale>
          <a:sx n="201" d="100"/>
          <a:sy n="201" d="100"/>
        </p:scale>
        <p:origin x="552" y="1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3237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897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14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410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87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924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935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93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19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848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36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617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418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042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76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913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702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322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2691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643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358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420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394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650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4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953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8185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766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094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541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562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502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1264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1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1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7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9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1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1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1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1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VIII </a:t>
            </a:r>
          </a:p>
          <a:p>
            <a:r>
              <a:rPr lang="en-US" sz="4400" b="1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973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1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1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HAI</a:t>
            </a:r>
            <a:endParaRPr lang="en-US" sz="4400" b="1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1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VIII </a:t>
            </a:r>
          </a:p>
          <a:p>
            <a:r>
              <a:rPr lang="vi-VN" sz="4400" b="1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904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two people&#10;&#10;Description automatically generated">
            <a:extLst>
              <a:ext uri="{FF2B5EF4-FFF2-40B4-BE49-F238E27FC236}">
                <a16:creationId xmlns:a16="http://schemas.microsoft.com/office/drawing/2014/main" id="{FA4425A5-F974-4F3A-A022-7404436561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06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on a table&#10;&#10;Description automatically generated">
            <a:extLst>
              <a:ext uri="{FF2B5EF4-FFF2-40B4-BE49-F238E27FC236}">
                <a16:creationId xmlns:a16="http://schemas.microsoft.com/office/drawing/2014/main" id="{91737083-F3DE-49A6-8B56-895067FA4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06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Giao ước đã lập ra, muôn đời Chúa nhớ mãi.</a:t>
            </a:r>
            <a:endParaRPr lang="en-US" sz="80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221C2E-76EA-485C-9A7D-A74FB86FC3D1}"/>
              </a:ext>
            </a:extLst>
          </p:cNvPr>
          <p:cNvSpPr/>
          <p:nvPr/>
        </p:nvSpPr>
        <p:spPr>
          <a:xfrm>
            <a:off x="1959190" y="256757"/>
            <a:ext cx="2765209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da-DK" sz="2400" b="1" dirty="0">
                <a:solidFill>
                  <a:srgbClr val="C00000"/>
                </a:solidFill>
                <a:latin typeface="Agency FB" panose="020B0503020202020204" pitchFamily="34" charset="0"/>
              </a:rPr>
              <a:t> Tv 110, 1-2.5-6.9 và 10c</a:t>
            </a:r>
            <a:endParaRPr lang="en-US" sz="2400" b="1" dirty="0"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619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Đức Giê-su Ki-tô vốn giàu sang phú quý, nhưng đã trở nên khó nghèo, để lấy cái nghèo của mình mà làm cho anh em trở nên giàu có.</a:t>
            </a:r>
            <a:endParaRPr lang="en-US" sz="54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9400" y="4497169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two people&#10;&#10;Description automatically generated">
            <a:extLst>
              <a:ext uri="{FF2B5EF4-FFF2-40B4-BE49-F238E27FC236}">
                <a16:creationId xmlns:a16="http://schemas.microsoft.com/office/drawing/2014/main" id="{FA4425A5-F974-4F3A-A022-7404436561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45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647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b="1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1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SAU CHÚA NHẬT VIII </a:t>
            </a:r>
          </a:p>
          <a:p>
            <a:r>
              <a:rPr lang="vi-VN" sz="4400" b="1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croll&#10;&#10;Description automatically generated">
            <a:extLst>
              <a:ext uri="{FF2B5EF4-FFF2-40B4-BE49-F238E27FC236}">
                <a16:creationId xmlns:a16="http://schemas.microsoft.com/office/drawing/2014/main" id="{0F1D15BC-3432-4074-906D-22FA5DB20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93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robe with his hands together&#10;&#10;Description automatically generated">
            <a:extLst>
              <a:ext uri="{FF2B5EF4-FFF2-40B4-BE49-F238E27FC236}">
                <a16:creationId xmlns:a16="http://schemas.microsoft.com/office/drawing/2014/main" id="{93D4D967-5407-49A2-9160-65C962073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71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on a table&#10;&#10;Description automatically generated">
            <a:extLst>
              <a:ext uri="{FF2B5EF4-FFF2-40B4-BE49-F238E27FC236}">
                <a16:creationId xmlns:a16="http://schemas.microsoft.com/office/drawing/2014/main" id="{B23DD76D-7B67-4869-80A0-0F9E46612F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40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66750"/>
            <a:ext cx="90678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 đã biểu dương ơn Người cứu độ.</a:t>
            </a:r>
            <a:endParaRPr lang="en-US" sz="880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5961A3-3E70-47B4-AC16-57B56238523F}"/>
              </a:ext>
            </a:extLst>
          </p:cNvPr>
          <p:cNvSpPr/>
          <p:nvPr/>
        </p:nvSpPr>
        <p:spPr>
          <a:xfrm>
            <a:off x="2057400" y="331380"/>
            <a:ext cx="1957587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gency FB" panose="020B0503020202020204" pitchFamily="34" charset="0"/>
              </a:rPr>
              <a:t>Tv 97, 1.2-3ab.3cd-4</a:t>
            </a:r>
          </a:p>
        </p:txBody>
      </p:sp>
    </p:spTree>
    <p:extLst>
      <p:ext uri="{BB962C8B-B14F-4D97-AF65-F5344CB8AC3E}">
        <p14:creationId xmlns:p14="http://schemas.microsoft.com/office/powerpoint/2010/main" val="3553401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7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Lạy Cha là Chúa Tể trời đất, con xin ngợi khen Cha, vì Cha đã mặc khải mầu nhiệm Nước Trời cho những người bé mọn.</a:t>
            </a:r>
            <a:endParaRPr lang="en-US" sz="570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robe with his hands together&#10;&#10;Description automatically generated">
            <a:extLst>
              <a:ext uri="{FF2B5EF4-FFF2-40B4-BE49-F238E27FC236}">
                <a16:creationId xmlns:a16="http://schemas.microsoft.com/office/drawing/2014/main" id="{93D4D967-5407-49A2-9160-65C962073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70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977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</a:t>
            </a:r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Ư</a:t>
            </a:r>
            <a:endParaRPr lang="en-US" sz="440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VIII </a:t>
            </a:r>
          </a:p>
          <a:p>
            <a:r>
              <a:rPr lang="vi-VN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469856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&#10;&#10;Description automatically generated">
            <a:extLst>
              <a:ext uri="{FF2B5EF4-FFF2-40B4-BE49-F238E27FC236}">
                <a16:creationId xmlns:a16="http://schemas.microsoft.com/office/drawing/2014/main" id="{18584F96-FC45-4360-A527-F5E10A18A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" y="0"/>
            <a:ext cx="9134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37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A56A7414-1BA5-4E6C-ACA8-D03D2A770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9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n a table&#10;&#10;Description automatically generated">
            <a:extLst>
              <a:ext uri="{FF2B5EF4-FFF2-40B4-BE49-F238E27FC236}">
                <a16:creationId xmlns:a16="http://schemas.microsoft.com/office/drawing/2014/main" id="{C42466A0-633B-4C11-A7D5-2268D91035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50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HAI</a:t>
            </a:r>
            <a:endParaRPr lang="en-US" sz="440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0066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endParaRPr lang="en-US" sz="440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LỄ CHÚA THÁNH THẦN HIỆN XUỐNG</a:t>
            </a:r>
          </a:p>
          <a:p>
            <a:r>
              <a:rPr lang="vi-VN" sz="44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Đức</a:t>
            </a:r>
            <a:r>
              <a:rPr lang="en-US" sz="44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Maria </a:t>
            </a:r>
            <a:r>
              <a:rPr lang="en-US" sz="44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Mẹ</a:t>
            </a:r>
            <a:r>
              <a:rPr lang="en-US" sz="44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Hội</a:t>
            </a:r>
            <a:r>
              <a:rPr lang="en-US" sz="44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Thánh</a:t>
            </a:r>
            <a:endParaRPr lang="en-US" sz="44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Nhớ</a:t>
            </a:r>
            <a:r>
              <a:rPr lang="en-US" sz="44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.</a:t>
            </a:r>
            <a:endParaRPr lang="vi-VN" sz="440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91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Giê-ru-sa-lem hỡi, nào tôn vinh Chúa!</a:t>
            </a:r>
            <a:endParaRPr lang="en-US" sz="88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ca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221C2E-76EA-485C-9A7D-A74FB86FC3D1}"/>
              </a:ext>
            </a:extLst>
          </p:cNvPr>
          <p:cNvSpPr/>
          <p:nvPr/>
        </p:nvSpPr>
        <p:spPr>
          <a:xfrm>
            <a:off x="1959190" y="256757"/>
            <a:ext cx="2765209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lvl="0"/>
            <a:r>
              <a:rPr lang="da-DK" sz="2400" b="1" dirty="0">
                <a:solidFill>
                  <a:srgbClr val="C00000"/>
                </a:solidFill>
                <a:latin typeface="Agency FB" panose="020B0503020202020204" pitchFamily="34" charset="0"/>
              </a:rPr>
              <a:t> Tv 147, 12-13.14-15.19-20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985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619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Con Người đến để phục vụ, và hiến 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dâng mạng sống làm giá chuộc muôn người.</a:t>
            </a:r>
            <a:endParaRPr lang="en-US" sz="66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9400" y="4497169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124935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A56A7414-1BA5-4E6C-ACA8-D03D2A770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2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14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351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NĂM</a:t>
            </a:r>
            <a:endParaRPr lang="en-US" sz="440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VIII </a:t>
            </a:r>
          </a:p>
          <a:p>
            <a:r>
              <a:rPr lang="vi-VN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364383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in a robe&#10;&#10;Description automatically generated">
            <a:extLst>
              <a:ext uri="{FF2B5EF4-FFF2-40B4-BE49-F238E27FC236}">
                <a16:creationId xmlns:a16="http://schemas.microsoft.com/office/drawing/2014/main" id="{325D7C51-CAAC-4936-ADB7-E0718550E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12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on a white surface&#10;&#10;Description automatically generated">
            <a:extLst>
              <a:ext uri="{FF2B5EF4-FFF2-40B4-BE49-F238E27FC236}">
                <a16:creationId xmlns:a16="http://schemas.microsoft.com/office/drawing/2014/main" id="{F05565C5-6C92-41EC-8C23-4D724A901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14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Hãy vào trước thánh nhan Chúa giữa tiếng hò reo. </a:t>
            </a:r>
            <a:endParaRPr lang="en-US" sz="72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ca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221C2E-76EA-485C-9A7D-A74FB86FC3D1}"/>
              </a:ext>
            </a:extLst>
          </p:cNvPr>
          <p:cNvSpPr/>
          <p:nvPr/>
        </p:nvSpPr>
        <p:spPr>
          <a:xfrm>
            <a:off x="1959191" y="256757"/>
            <a:ext cx="1850810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lvl="0"/>
            <a:r>
              <a:rPr lang="da-DK" sz="2400" b="1" dirty="0">
                <a:solidFill>
                  <a:srgbClr val="C00000"/>
                </a:solidFill>
                <a:latin typeface="Agency FB" panose="020B0503020202020204" pitchFamily="34" charset="0"/>
              </a:rPr>
              <a:t>Tv 99, 1-2.3.4.5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440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619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nói: Tôi là ánh sáng thé gian. Ai theo tôi, sẽ nhận được ánh sáng đem lại sự sống.</a:t>
            </a:r>
            <a:endParaRPr lang="en-US" sz="66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9400" y="4497169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759446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tue of a person holding a child&#10;&#10;Description automatically generated">
            <a:extLst>
              <a:ext uri="{FF2B5EF4-FFF2-40B4-BE49-F238E27FC236}">
                <a16:creationId xmlns:a16="http://schemas.microsoft.com/office/drawing/2014/main" id="{A6B3B7B7-0D9F-4BBB-A0BE-B19C255FF6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88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in a robe&#10;&#10;Description automatically generated">
            <a:extLst>
              <a:ext uri="{FF2B5EF4-FFF2-40B4-BE49-F238E27FC236}">
                <a16:creationId xmlns:a16="http://schemas.microsoft.com/office/drawing/2014/main" id="{325D7C51-CAAC-4936-ADB7-E0718550E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14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161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SÁU</a:t>
            </a:r>
            <a:endParaRPr lang="en-US" sz="440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VIII </a:t>
            </a:r>
          </a:p>
          <a:p>
            <a:r>
              <a:rPr lang="vi-VN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0682677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red robe&#10;&#10;Description automatically generated">
            <a:extLst>
              <a:ext uri="{FF2B5EF4-FFF2-40B4-BE49-F238E27FC236}">
                <a16:creationId xmlns:a16="http://schemas.microsoft.com/office/drawing/2014/main" id="{BE621186-1AEF-42B5-BAB2-B54397D7E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33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holding a key&#10;&#10;Description automatically generated">
            <a:extLst>
              <a:ext uri="{FF2B5EF4-FFF2-40B4-BE49-F238E27FC236}">
                <a16:creationId xmlns:a16="http://schemas.microsoft.com/office/drawing/2014/main" id="{514A7651-7695-46C5-8F11-D0C3CA3D1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237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on a white surface&#10;&#10;Description automatically generated">
            <a:extLst>
              <a:ext uri="{FF2B5EF4-FFF2-40B4-BE49-F238E27FC236}">
                <a16:creationId xmlns:a16="http://schemas.microsoft.com/office/drawing/2014/main" id="{E4EDEEAF-29FA-4EFB-AC60-7F980C538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69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ngự đến xét xử trần gian.</a:t>
            </a:r>
            <a:endParaRPr lang="en-US" sz="88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ca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221C2E-76EA-485C-9A7D-A74FB86FC3D1}"/>
              </a:ext>
            </a:extLst>
          </p:cNvPr>
          <p:cNvSpPr/>
          <p:nvPr/>
        </p:nvSpPr>
        <p:spPr>
          <a:xfrm>
            <a:off x="1959190" y="256757"/>
            <a:ext cx="2765209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lvl="0"/>
            <a:r>
              <a:rPr lang="da-DK" sz="2400" b="1" dirty="0">
                <a:solidFill>
                  <a:srgbClr val="C00000"/>
                </a:solidFill>
                <a:latin typeface="Agency FB" panose="020B0503020202020204" pitchFamily="34" charset="0"/>
              </a:rPr>
              <a:t>Tv 95, 10.11-12a.12b-13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3852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" y="4381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nói: Chính Thầy đã chọn anh em từ giữa thế gian, để anh em ra đi sinh được hoa trái, và hoa trái của anh em tồn tại.</a:t>
            </a:r>
            <a:endParaRPr lang="en-US" sz="54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9400" y="4497169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4165906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A56A7414-1BA5-4E6C-ACA8-D03D2A770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319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342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on a table&#10;&#10;Description automatically generated">
            <a:extLst>
              <a:ext uri="{FF2B5EF4-FFF2-40B4-BE49-F238E27FC236}">
                <a16:creationId xmlns:a16="http://schemas.microsoft.com/office/drawing/2014/main" id="{51C37C41-D3FE-45D6-8107-661F6BCFE5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18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BẢY</a:t>
            </a:r>
            <a:endParaRPr lang="en-US" sz="440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VIII </a:t>
            </a:r>
          </a:p>
          <a:p>
            <a:r>
              <a:rPr lang="vi-VN" sz="440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950299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robes&#10;&#10;Description automatically generated">
            <a:extLst>
              <a:ext uri="{FF2B5EF4-FFF2-40B4-BE49-F238E27FC236}">
                <a16:creationId xmlns:a16="http://schemas.microsoft.com/office/drawing/2014/main" id="{E892D71E-C7A2-4C98-8499-7669BA108E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887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n a white surface&#10;&#10;Description automatically generated">
            <a:extLst>
              <a:ext uri="{FF2B5EF4-FFF2-40B4-BE49-F238E27FC236}">
                <a16:creationId xmlns:a16="http://schemas.microsoft.com/office/drawing/2014/main" id="{061F707D-8A04-46EE-A71D-F07DC01EDD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391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 lnSpcReduction="10000"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Thiên Chúa, Ngài là Chúa con thờ, linh hồn con đã khao khát Chúa.</a:t>
            </a:r>
            <a:endParaRPr lang="en-US" sz="72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ca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221C2E-76EA-485C-9A7D-A74FB86FC3D1}"/>
              </a:ext>
            </a:extLst>
          </p:cNvPr>
          <p:cNvSpPr/>
          <p:nvPr/>
        </p:nvSpPr>
        <p:spPr>
          <a:xfrm>
            <a:off x="1959191" y="256757"/>
            <a:ext cx="2155610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lvl="0"/>
            <a:r>
              <a:rPr lang="da-DK" sz="2400" b="1" dirty="0">
                <a:solidFill>
                  <a:srgbClr val="C00000"/>
                </a:solidFill>
                <a:latin typeface="Agency FB" panose="020B0503020202020204" pitchFamily="34" charset="0"/>
              </a:rPr>
              <a:t>Tv 62, 2.3-4.5-6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037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" y="4381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Ước chi lời Đức Ki-tô ngự giữa anh em thật dồi dào phong phú, anh em hãy cảm tạ Thiên Chúa Cha, nhờ Đức Ki-tô.</a:t>
            </a:r>
            <a:endParaRPr lang="en-US" sz="580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9400" y="4497169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7803578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A56A7414-1BA5-4E6C-ACA8-D03D2A770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539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847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9714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Thành của Thiên Chúa hỡi,thiên hạ nói bao điều hiển hách về thành !</a:t>
            </a:r>
            <a:endParaRPr lang="en-US" sz="660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ca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157A0A-EFD1-4A04-A38C-3FFA561BED2A}"/>
              </a:ext>
            </a:extLst>
          </p:cNvPr>
          <p:cNvSpPr/>
          <p:nvPr/>
        </p:nvSpPr>
        <p:spPr>
          <a:xfrm>
            <a:off x="2057400" y="289798"/>
            <a:ext cx="2148345" cy="36933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r>
              <a:rPr lang="da-DK" b="1" dirty="0">
                <a:solidFill>
                  <a:srgbClr val="C00000"/>
                </a:solidFill>
                <a:latin typeface="Agency FB" panose="020B0503020202020204" pitchFamily="34" charset="0"/>
              </a:rPr>
              <a:t>Tv 86 (87) 1-2.3 và 5.6-7</a:t>
            </a:r>
            <a:endParaRPr lang="en-US" b="1" dirty="0"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598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n a white surface&#10;&#10;Description automatically generated">
            <a:extLst>
              <a:ext uri="{FF2B5EF4-FFF2-40B4-BE49-F238E27FC236}">
                <a16:creationId xmlns:a16="http://schemas.microsoft.com/office/drawing/2014/main" id="{5B0D3065-12C7-4905-9A31-F42379270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3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4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Lạy Đức Nữ Trinh diễm phúc,Đấng đã sinh hạ Chúa Trời.Lạy Thân Mẫu hồng phúc của Giáo Hội,Đấng giữ nơi chúng con lửa Thần Khí của Đức Giê-su Ki-tô, Con lòng Mẹ.</a:t>
            </a:r>
            <a:endParaRPr lang="en-US" sz="480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0" y="4497169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437889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ue robe with hands together in front of a crucifixion&#10;&#10;Description automatically generated">
            <a:extLst>
              <a:ext uri="{FF2B5EF4-FFF2-40B4-BE49-F238E27FC236}">
                <a16:creationId xmlns:a16="http://schemas.microsoft.com/office/drawing/2014/main" id="{0C03A296-0D68-47E7-8D84-9C8267306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82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451</Words>
  <Application>Microsoft Office PowerPoint</Application>
  <PresentationFormat>On-screen Show (16:9)</PresentationFormat>
  <Paragraphs>72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Agency FB</vt:lpstr>
      <vt:lpstr>Arial</vt:lpstr>
      <vt:lpstr>UTM American Sans</vt:lpstr>
      <vt:lpstr>Office Theme</vt:lpstr>
      <vt:lpstr>1_Office Theme</vt:lpstr>
      <vt:lpstr>2_Office Theme</vt:lpstr>
      <vt:lpstr>3_Office Theme</vt:lpstr>
      <vt:lpstr>4_Office Theme</vt:lpstr>
      <vt:lpstr>8_Office Theme</vt:lpstr>
      <vt:lpstr>15_Office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Hùng</cp:lastModifiedBy>
  <cp:revision>62</cp:revision>
  <dcterms:created xsi:type="dcterms:W3CDTF">2022-10-30T00:36:35Z</dcterms:created>
  <dcterms:modified xsi:type="dcterms:W3CDTF">2026-04-11T22:21:53Z</dcterms:modified>
</cp:coreProperties>
</file>