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816" r:id="rId12"/>
    <p:sldMasterId id="2147483840" r:id="rId13"/>
    <p:sldMasterId id="2147483852" r:id="rId14"/>
    <p:sldMasterId id="2147483864" r:id="rId15"/>
    <p:sldMasterId id="2147483948" r:id="rId16"/>
    <p:sldMasterId id="2147483960" r:id="rId17"/>
    <p:sldMasterId id="2147483972" r:id="rId18"/>
    <p:sldMasterId id="2147484172" r:id="rId19"/>
    <p:sldMasterId id="2147484220" r:id="rId20"/>
    <p:sldMasterId id="2147484232" r:id="rId21"/>
    <p:sldMasterId id="2147484244" r:id="rId22"/>
    <p:sldMasterId id="2147484256" r:id="rId23"/>
    <p:sldMasterId id="2147484268" r:id="rId24"/>
    <p:sldMasterId id="2147484280" r:id="rId25"/>
    <p:sldMasterId id="2147484292" r:id="rId26"/>
  </p:sldMasterIdLst>
  <p:notesMasterIdLst>
    <p:notesMasterId r:id="rId95"/>
  </p:notesMasterIdLst>
  <p:sldIdLst>
    <p:sldId id="261" r:id="rId27"/>
    <p:sldId id="266" r:id="rId28"/>
    <p:sldId id="256" r:id="rId29"/>
    <p:sldId id="315" r:id="rId30"/>
    <p:sldId id="333" r:id="rId31"/>
    <p:sldId id="257" r:id="rId32"/>
    <p:sldId id="258" r:id="rId33"/>
    <p:sldId id="321" r:id="rId34"/>
    <p:sldId id="259" r:id="rId35"/>
    <p:sldId id="340" r:id="rId36"/>
    <p:sldId id="267" r:id="rId37"/>
    <p:sldId id="381" r:id="rId38"/>
    <p:sldId id="395" r:id="rId39"/>
    <p:sldId id="334" r:id="rId40"/>
    <p:sldId id="293" r:id="rId41"/>
    <p:sldId id="271" r:id="rId42"/>
    <p:sldId id="397" r:id="rId43"/>
    <p:sldId id="396" r:id="rId44"/>
    <p:sldId id="298" r:id="rId45"/>
    <p:sldId id="289" r:id="rId46"/>
    <p:sldId id="317" r:id="rId47"/>
    <p:sldId id="335" r:id="rId48"/>
    <p:sldId id="294" r:id="rId49"/>
    <p:sldId id="291" r:id="rId50"/>
    <p:sldId id="404" r:id="rId51"/>
    <p:sldId id="292" r:id="rId52"/>
    <p:sldId id="398" r:id="rId53"/>
    <p:sldId id="399" r:id="rId54"/>
    <p:sldId id="400" r:id="rId55"/>
    <p:sldId id="401" r:id="rId56"/>
    <p:sldId id="402" r:id="rId57"/>
    <p:sldId id="405" r:id="rId58"/>
    <p:sldId id="403" r:id="rId59"/>
    <p:sldId id="276" r:id="rId60"/>
    <p:sldId id="379" r:id="rId61"/>
    <p:sldId id="336" r:id="rId62"/>
    <p:sldId id="288" r:id="rId63"/>
    <p:sldId id="278" r:id="rId64"/>
    <p:sldId id="406" r:id="rId65"/>
    <p:sldId id="279" r:id="rId66"/>
    <p:sldId id="407" r:id="rId67"/>
    <p:sldId id="408" r:id="rId68"/>
    <p:sldId id="409" r:id="rId69"/>
    <p:sldId id="410" r:id="rId70"/>
    <p:sldId id="413" r:id="rId71"/>
    <p:sldId id="411" r:id="rId72"/>
    <p:sldId id="412" r:id="rId73"/>
    <p:sldId id="280" r:id="rId74"/>
    <p:sldId id="319" r:id="rId75"/>
    <p:sldId id="337" r:id="rId76"/>
    <p:sldId id="281" r:id="rId77"/>
    <p:sldId id="282" r:id="rId78"/>
    <p:sldId id="414" r:id="rId79"/>
    <p:sldId id="416" r:id="rId80"/>
    <p:sldId id="417" r:id="rId81"/>
    <p:sldId id="418" r:id="rId82"/>
    <p:sldId id="419" r:id="rId83"/>
    <p:sldId id="420" r:id="rId84"/>
    <p:sldId id="421" r:id="rId85"/>
    <p:sldId id="423" r:id="rId86"/>
    <p:sldId id="283" r:id="rId87"/>
    <p:sldId id="284" r:id="rId88"/>
    <p:sldId id="320" r:id="rId89"/>
    <p:sldId id="338" r:id="rId90"/>
    <p:sldId id="285" r:id="rId91"/>
    <p:sldId id="286" r:id="rId92"/>
    <p:sldId id="415" r:id="rId93"/>
    <p:sldId id="287" r:id="rId9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50" d="100"/>
          <a:sy n="150" d="100"/>
        </p:scale>
        <p:origin x="-2424" y="-7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3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slide" Target="slides/slide6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4.xml"/><Relationship Id="rId95" Type="http://schemas.openxmlformats.org/officeDocument/2006/relationships/notesMaster" Target="notesMasters/notesMaster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91" Type="http://schemas.openxmlformats.org/officeDocument/2006/relationships/slide" Target="slides/slide65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94" Type="http://schemas.openxmlformats.org/officeDocument/2006/relationships/slide" Target="slides/slide68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56" Type="http://schemas.openxmlformats.org/officeDocument/2006/relationships/slide" Target="slides/slide30.xml"/><Relationship Id="rId77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93" Type="http://schemas.openxmlformats.org/officeDocument/2006/relationships/slide" Target="slides/slide67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CF014-C786-4A8C-A0F8-48078F375E6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2E042-4A36-48CC-BD79-24B65EF74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2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6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16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01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57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84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61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99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241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79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6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810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138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041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132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397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017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5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337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394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213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6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810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138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041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132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397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01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516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337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394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213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6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810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138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041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132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39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017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516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337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394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213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4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323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186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082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0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584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72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296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444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855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037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0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765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3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485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814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597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132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294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405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4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5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631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30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915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103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282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6618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250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191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3492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1477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6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00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3260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4117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180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3257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8602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979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220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981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9002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8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531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537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8808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6096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296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371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2854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1280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4470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41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6386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0416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4550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07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8649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6436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4814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089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57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9762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12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3448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5260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284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054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836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9384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0939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8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34837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649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5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0847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0383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212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9383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5048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093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61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0957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9913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193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6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8363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576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4649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4380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078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34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652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377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7711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5930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27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940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4053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9458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7795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3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9291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7184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8091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0986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5998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8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3707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4619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58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3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2438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2042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7193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4149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7309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3610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5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9834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3915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25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0219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2117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6023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913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1722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3352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19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9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9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9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9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9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2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6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6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2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1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5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9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0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476750"/>
          </a:xfrm>
        </p:spPr>
        <p:txBody>
          <a:bodyPr>
            <a:normAutofit/>
          </a:bodyPr>
          <a:lstStyle/>
          <a:p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</a:t>
            </a: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BA</a:t>
            </a:r>
          </a:p>
          <a:p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</a:t>
            </a: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 </a:t>
            </a: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NHẬT X</a:t>
            </a:r>
            <a:b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</a:t>
            </a: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NIÊN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6725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tỏa ánh tôn nhan Ngài trên chúng con.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297418"/>
            <a:ext cx="1890261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Tv</a:t>
            </a:r>
            <a:r>
              <a:rPr lang="en-US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4, 2-3.4-5.7-8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Ánh sáng của anh em phải chiếu </a:t>
            </a:r>
            <a:r>
              <a:rPr lang="vi-VN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giãitrước </a:t>
            </a:r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mặt thiên hạ, để họ thấy những công việc tốt đẹp anh em </a:t>
            </a:r>
            <a:r>
              <a:rPr lang="vi-VN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làm,mà </a:t>
            </a:r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tôn vinh Cha của anh em.</a:t>
            </a:r>
            <a:endParaRPr lang="en-US" sz="5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6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6725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 Trời, xin giữ gìn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con,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vì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bên Ngài, con đang ẩn náu.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5750"/>
            <a:ext cx="39528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69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Thiên Chúa con thờ, lối đi của Ngài, xin chỉ bảo con. Xin dẫn con đi theo đường chân lý của Ngài.</a:t>
            </a:r>
            <a:endParaRPr lang="en-US" sz="6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476750"/>
          </a:xfrm>
        </p:spPr>
        <p:txBody>
          <a:bodyPr>
            <a:normAutofit lnSpcReduction="10000"/>
          </a:bodyPr>
          <a:lstStyle/>
          <a:p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NĂM</a:t>
            </a:r>
            <a:endParaRPr lang="vi-VN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</a:t>
            </a: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 </a:t>
            </a: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NHẬT X</a:t>
            </a:r>
            <a:b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</a:t>
            </a: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NIÊN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Thánh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Barnaba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tông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đồ</a:t>
            </a:r>
            <a:endParaRPr 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Lễ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nhớ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buộc</a:t>
            </a:r>
            <a:endParaRPr 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( </a:t>
            </a:r>
            <a:r>
              <a:rPr lang="en-US" sz="4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Sách</a:t>
            </a:r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bài</a:t>
            </a:r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quyển</a:t>
            </a:r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2 </a:t>
            </a:r>
            <a:r>
              <a:rPr lang="en-US" sz="4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trang</a:t>
            </a:r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743 )</a:t>
            </a:r>
            <a:endParaRPr lang="vi-VN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0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HAI</a:t>
            </a:r>
            <a:b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 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đã mặc khải đức công chính của Người trước mặt chư dân.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36195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4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“Anh em hãy đi giảng dạy cho muôn dân. Này đây, Thầy ở cùng anh em mọi ngày cho đến tận thế.”</a:t>
            </a:r>
            <a:endParaRPr lang="en-US" sz="6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8204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1750" y="42645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Thiên </a:t>
            </a:r>
            <a:r>
              <a:rPr lang="vi-VN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Chúa,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ca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tụng Ngài ở Xi-on, thật là chính đáng.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71" y="323850"/>
            <a:ext cx="3371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Thầy ban cho anh em một điều răn mới, là anh em hãy yêu thương nhau, như Thầy đã yêu thương anh em.</a:t>
            </a:r>
            <a:endParaRPr lang="en-US" sz="59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36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vi-VN" sz="36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X THƯỜNG NIÊN</a:t>
            </a:r>
            <a:endParaRPr lang="en-US" sz="3600" dirty="0" smtClean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Kính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Tâm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Giêsu</a:t>
            </a:r>
            <a:endParaRPr lang="en-US" sz="4400" dirty="0" smtClean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Sách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đọc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quyển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2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trang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727)</a:t>
            </a:r>
            <a:endParaRPr lang="vi-VN" sz="4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5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7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7186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Ân tình Chúa thiên thu vạn đại, Chúa dành cho ai kính </a:t>
            </a:r>
            <a:r>
              <a:rPr lang="vi-VN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sợ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6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285750"/>
            <a:ext cx="296747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da-DK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Tv 102, 1-2.3-4.6-7.8 và 10</a:t>
            </a:r>
            <a:endParaRPr lang="en-US" b="1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220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3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35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nói: Anh em hãy mang lấy </a:t>
            </a:r>
            <a:r>
              <a:rPr lang="vi-VN" sz="5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ách</a:t>
            </a:r>
            <a:r>
              <a:rPr lang="en-US" sz="5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5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của </a:t>
            </a:r>
            <a:r>
              <a:rPr lang="vi-VN" sz="5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tôi, và hãy học với tôi, vì tôi có lòng hiền hậu và khiêm nhường.</a:t>
            </a:r>
            <a:endParaRPr lang="en-US" sz="59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4057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88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2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6725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Lạy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con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tìm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nhan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Ngài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37909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96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Giữa thế gian, anh em phải chiếu sáng như những vì sao trên vòm trời, là làm sáng tỏ lời ban sự </a:t>
            </a:r>
            <a:r>
              <a:rPr lang="vi-VN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6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20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vi-VN" sz="4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X </a:t>
            </a:r>
            <a:endParaRPr lang="vi-VN" sz="44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THƯỜNG </a:t>
            </a:r>
            <a:r>
              <a:rPr lang="vi-VN" sz="4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NIÊN</a:t>
            </a:r>
            <a:endParaRPr lang="en-US" sz="44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Trái</a:t>
            </a:r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Tim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Vô</a:t>
            </a:r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Nhiễm</a:t>
            </a:r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Đức</a:t>
            </a:r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Mẹ</a:t>
            </a:r>
            <a:endParaRPr lang="en-US" sz="4400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nhớ</a:t>
            </a:r>
            <a:endParaRPr lang="vi-VN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4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9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0101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Tâm hồn con hỷ hoan vì Chúa, là Đấng cứu độ con.</a:t>
            </a:r>
            <a:endParaRPr lang="en-US" sz="72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00206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206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00206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959191" y="336550"/>
            <a:ext cx="259558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</a:t>
            </a:r>
            <a:r>
              <a:rPr lang="en-US" b="1" dirty="0" err="1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</a:t>
            </a:r>
            <a:r>
              <a:rPr lang="en-US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2,1.4-5.6-7.8abcd</a:t>
            </a:r>
          </a:p>
        </p:txBody>
      </p:sp>
    </p:spTree>
    <p:extLst>
      <p:ext uri="{BB962C8B-B14F-4D97-AF65-F5344CB8AC3E}">
        <p14:creationId xmlns:p14="http://schemas.microsoft.com/office/powerpoint/2010/main" val="10273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Đức Trinh Nữ Ma-ri-a thật diễm </a:t>
            </a:r>
            <a:r>
              <a:rPr lang="vi-VN" sz="60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phúc,</a:t>
            </a:r>
            <a:r>
              <a:rPr lang="en-US" sz="60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vì </a:t>
            </a:r>
            <a:r>
              <a:rPr lang="vi-VN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mẹ hằng ghi nhớ Lời Thiên Chúa, và suy đi nghĩ lại trong lòng.</a:t>
            </a:r>
            <a:endParaRPr lang="en-US" sz="60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00206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002060"/>
                </a:solidFill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7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40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Ơn phù hộ chúng ta ở nơi danh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Chúa,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là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Đấng dựng nên cả đất trời.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latin typeface="UTM American Sans" pitchFamily="18" charset="0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latin typeface="UTM American Sans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latin typeface="UTM American Sans" pitchFamily="18" charset="0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latin typeface="UTM American Sans" pitchFamily="18" charset="0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latin typeface="UTM American Sans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3629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1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2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0101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Chúa là phần sản nghiệp con được hưởng.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91" y="361950"/>
            <a:ext cx="39433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Thiên Chúa, xin hướng lòng con nghiêng về thánh ý, và thương ban cho con luật pháp Ngài.</a:t>
            </a:r>
            <a:endParaRPr lang="en-US" sz="6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8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Anh em hãy vui mừng hớn hở, vì phần thưởng dành cho anh em ở trên trời thật lớn lao.</a:t>
            </a:r>
            <a:endParaRPr lang="en-US" sz="6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938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</a:t>
            </a:r>
            <a:r>
              <a:rPr lang="en-US" sz="32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536</Words>
  <Application>Microsoft Office PowerPoint</Application>
  <PresentationFormat>On-screen Show (16:9)</PresentationFormat>
  <Paragraphs>95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26</vt:i4>
      </vt:variant>
      <vt:variant>
        <vt:lpstr>Slide Titles</vt:lpstr>
      </vt:variant>
      <vt:variant>
        <vt:i4>68</vt:i4>
      </vt:variant>
    </vt:vector>
  </HeadingPairs>
  <TitlesOfParts>
    <vt:vector size="94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14_Office Theme</vt:lpstr>
      <vt:lpstr>16_Office Theme</vt:lpstr>
      <vt:lpstr>17_Office Theme</vt:lpstr>
      <vt:lpstr>18_Office Theme</vt:lpstr>
      <vt:lpstr>25_Office Theme</vt:lpstr>
      <vt:lpstr>26_Office Theme</vt:lpstr>
      <vt:lpstr>27_Office Theme</vt:lpstr>
      <vt:lpstr>34_Office Theme</vt:lpstr>
      <vt:lpstr>20_Office Theme</vt:lpstr>
      <vt:lpstr>12_Office Theme</vt:lpstr>
      <vt:lpstr>13_Office Theme</vt:lpstr>
      <vt:lpstr>11_Office Theme</vt:lpstr>
      <vt:lpstr>15_Office Theme</vt:lpstr>
      <vt:lpstr>19_Office Theme</vt:lpstr>
      <vt:lpstr>21_Office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67</cp:revision>
  <dcterms:created xsi:type="dcterms:W3CDTF">2022-10-30T00:36:35Z</dcterms:created>
  <dcterms:modified xsi:type="dcterms:W3CDTF">2026-04-11T23:00:02Z</dcterms:modified>
</cp:coreProperties>
</file>