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12" r:id="rId3"/>
    <p:sldMasterId id="2147483832" r:id="rId4"/>
    <p:sldMasterId id="2147483928" r:id="rId5"/>
    <p:sldMasterId id="2147483940" r:id="rId6"/>
    <p:sldMasterId id="2147483960" r:id="rId7"/>
    <p:sldMasterId id="2147483972" r:id="rId8"/>
    <p:sldMasterId id="2147484080" r:id="rId9"/>
    <p:sldMasterId id="2147484164" r:id="rId10"/>
    <p:sldMasterId id="2147484332" r:id="rId11"/>
    <p:sldMasterId id="2147484368" r:id="rId12"/>
    <p:sldMasterId id="2147484392" r:id="rId13"/>
    <p:sldMasterId id="2147484404" r:id="rId14"/>
    <p:sldMasterId id="2147484416" r:id="rId15"/>
    <p:sldMasterId id="2147484428" r:id="rId16"/>
    <p:sldMasterId id="2147484440" r:id="rId17"/>
    <p:sldMasterId id="2147484452" r:id="rId18"/>
    <p:sldMasterId id="2147484464" r:id="rId19"/>
    <p:sldMasterId id="2147484476" r:id="rId20"/>
  </p:sldMasterIdLst>
  <p:notesMasterIdLst>
    <p:notesMasterId r:id="rId92"/>
  </p:notesMasterIdLst>
  <p:sldIdLst>
    <p:sldId id="9989" r:id="rId21"/>
    <p:sldId id="2146" r:id="rId22"/>
    <p:sldId id="1982" r:id="rId23"/>
    <p:sldId id="9520" r:id="rId24"/>
    <p:sldId id="9997" r:id="rId25"/>
    <p:sldId id="9928" r:id="rId26"/>
    <p:sldId id="9998" r:id="rId27"/>
    <p:sldId id="9903" r:id="rId28"/>
    <p:sldId id="9999" r:id="rId29"/>
    <p:sldId id="9996" r:id="rId30"/>
    <p:sldId id="10000" r:id="rId31"/>
    <p:sldId id="10011" r:id="rId32"/>
    <p:sldId id="9846" r:id="rId33"/>
    <p:sldId id="9847" r:id="rId34"/>
    <p:sldId id="9848" r:id="rId35"/>
    <p:sldId id="9849" r:id="rId36"/>
    <p:sldId id="9850" r:id="rId37"/>
    <p:sldId id="9851" r:id="rId38"/>
    <p:sldId id="9852" r:id="rId39"/>
    <p:sldId id="9853" r:id="rId40"/>
    <p:sldId id="10012" r:id="rId41"/>
    <p:sldId id="9982" r:id="rId42"/>
    <p:sldId id="9835" r:id="rId43"/>
    <p:sldId id="9863" r:id="rId44"/>
    <p:sldId id="9864" r:id="rId45"/>
    <p:sldId id="9931" r:id="rId46"/>
    <p:sldId id="9866" r:id="rId47"/>
    <p:sldId id="9932" r:id="rId48"/>
    <p:sldId id="9868" r:id="rId49"/>
    <p:sldId id="9933" r:id="rId50"/>
    <p:sldId id="9994" r:id="rId51"/>
    <p:sldId id="9995" r:id="rId52"/>
    <p:sldId id="9991" r:id="rId53"/>
    <p:sldId id="9992" r:id="rId54"/>
    <p:sldId id="9993" r:id="rId55"/>
    <p:sldId id="9885" r:id="rId56"/>
    <p:sldId id="9886" r:id="rId57"/>
    <p:sldId id="9887" r:id="rId58"/>
    <p:sldId id="9888" r:id="rId59"/>
    <p:sldId id="9889" r:id="rId60"/>
    <p:sldId id="9890" r:id="rId61"/>
    <p:sldId id="9891" r:id="rId62"/>
    <p:sldId id="9892" r:id="rId63"/>
    <p:sldId id="9893" r:id="rId64"/>
    <p:sldId id="9894" r:id="rId65"/>
    <p:sldId id="9895" r:id="rId66"/>
    <p:sldId id="9896" r:id="rId67"/>
    <p:sldId id="9897" r:id="rId68"/>
    <p:sldId id="9898" r:id="rId69"/>
    <p:sldId id="9902" r:id="rId70"/>
    <p:sldId id="10003" r:id="rId71"/>
    <p:sldId id="10004" r:id="rId72"/>
    <p:sldId id="10005" r:id="rId73"/>
    <p:sldId id="10006" r:id="rId74"/>
    <p:sldId id="10007" r:id="rId75"/>
    <p:sldId id="9669" r:id="rId76"/>
    <p:sldId id="10013" r:id="rId77"/>
    <p:sldId id="9384" r:id="rId78"/>
    <p:sldId id="2344" r:id="rId79"/>
    <p:sldId id="9920" r:id="rId80"/>
    <p:sldId id="9692" r:id="rId81"/>
    <p:sldId id="10008" r:id="rId82"/>
    <p:sldId id="9807" r:id="rId83"/>
    <p:sldId id="10009" r:id="rId84"/>
    <p:sldId id="10014" r:id="rId85"/>
    <p:sldId id="9828" r:id="rId86"/>
    <p:sldId id="9796" r:id="rId87"/>
    <p:sldId id="9829" r:id="rId88"/>
    <p:sldId id="9968" r:id="rId89"/>
    <p:sldId id="10010" r:id="rId90"/>
    <p:sldId id="10015"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860" y="1098"/>
      </p:cViewPr>
      <p:guideLst>
        <p:guide orient="horz" pos="1620"/>
        <p:guide pos="2880"/>
      </p:guideLst>
    </p:cSldViewPr>
  </p:slideViewPr>
  <p:outlineViewPr>
    <p:cViewPr>
      <p:scale>
        <a:sx n="33" d="100"/>
        <a:sy n="33" d="100"/>
      </p:scale>
      <p:origin x="0" y="1810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2/26/2026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3050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6180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215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9124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3703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86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2961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2513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3781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3878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8080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2577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6458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498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495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105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360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0742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2927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236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3868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8671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6954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5783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2581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2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8957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510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078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7682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1449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9577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245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902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424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1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0614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41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384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316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47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7754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323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8666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902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42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163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0614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41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384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316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47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775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323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8666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90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424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163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0614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41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384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316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47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775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323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866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902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424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163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0614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418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384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316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47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775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32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8666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09303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852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0385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6744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738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00090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82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817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14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2678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4092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9784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24436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9139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5122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5232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861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1926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181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9564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307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303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2/26/2026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800151"/>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037157"/>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799348"/>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125"/>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125"/>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125"/>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125"/>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893691"/>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744883"/>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8.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8.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039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0" u="sng" dirty="0">
                <a:solidFill>
                  <a:srgbClr val="FFFF00"/>
                </a:solidFill>
                <a:effectLst/>
                <a:latin typeface="+mj-lt"/>
                <a:ea typeface="Tahoma" pitchFamily="34" charset="0"/>
                <a:cs typeface="Times New Roman" pitchFamily="18" charset="0"/>
              </a:rPr>
              <a:t>Tk4:</a:t>
            </a:r>
            <a:r>
              <a:rPr lang="en-US" sz="4800" b="0" dirty="0">
                <a:solidFill>
                  <a:schemeClr val="bg1"/>
                </a:solidFill>
                <a:effectLst/>
                <a:latin typeface="+mj-lt"/>
              </a:rPr>
              <a:t> </a:t>
            </a:r>
            <a:r>
              <a:rPr lang="vi-VN" sz="4800" dirty="0">
                <a:solidFill>
                  <a:schemeClr val="bg1"/>
                </a:solidFill>
                <a:latin typeface="+mj-lt"/>
              </a:rPr>
              <a:t>Xin soi sáng tâm hồn lời chân chính lòng không dối gian. Để tiếng nói loan truyền ơn cứu rỗi. Để đôi tay đưa tìm trao cuộc đời tiếng cười vui.</a:t>
            </a:r>
            <a:endParaRPr lang="vi-VN" sz="4800" b="0" dirty="0">
              <a:solidFill>
                <a:schemeClr val="bg1"/>
              </a:solidFill>
              <a:effectLst/>
              <a:latin typeface="+mj-lt"/>
            </a:endParaRPr>
          </a:p>
        </p:txBody>
      </p:sp>
    </p:spTree>
    <p:extLst>
      <p:ext uri="{BB962C8B-B14F-4D97-AF65-F5344CB8AC3E}">
        <p14:creationId xmlns:p14="http://schemas.microsoft.com/office/powerpoint/2010/main" val="388194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0" u="sng" dirty="0" err="1">
                <a:solidFill>
                  <a:srgbClr val="FFFF00"/>
                </a:solidFill>
                <a:effectLst/>
                <a:latin typeface="+mj-lt"/>
                <a:ea typeface="Tahoma" pitchFamily="34" charset="0"/>
                <a:cs typeface="Times New Roman" pitchFamily="18" charset="0"/>
              </a:rPr>
              <a:t>Đk</a:t>
            </a:r>
            <a:r>
              <a:rPr lang="en-US" sz="5200" b="0" u="sng" dirty="0">
                <a:solidFill>
                  <a:srgbClr val="FFFF00"/>
                </a:solidFill>
                <a:effectLst/>
                <a:latin typeface="+mj-lt"/>
                <a:ea typeface="Tahoma" pitchFamily="34" charset="0"/>
                <a:cs typeface="Times New Roman" pitchFamily="18" charset="0"/>
              </a:rPr>
              <a:t>:</a:t>
            </a:r>
            <a:r>
              <a:rPr lang="en-US" sz="5200" b="0" dirty="0">
                <a:solidFill>
                  <a:schemeClr val="bg1"/>
                </a:solidFill>
                <a:effectLst/>
                <a:latin typeface="+mj-lt"/>
                <a:ea typeface="Tahoma" pitchFamily="34" charset="0"/>
                <a:cs typeface="Times New Roman" pitchFamily="18" charset="0"/>
              </a:rPr>
              <a:t> </a:t>
            </a:r>
            <a:r>
              <a:rPr lang="vi-VN" sz="5200" dirty="0">
                <a:solidFill>
                  <a:schemeClr val="bg1"/>
                </a:solidFill>
                <a:latin typeface="+mj-lt"/>
              </a:rPr>
              <a:t>Hãy chiếu soi lửa hồng vào đêm tối sâu thẳm hồn con, lửa tình yêu, lửa huyền siêu, Ngôi Ba Thiên Chúa ban nhiều thánh ân.</a:t>
            </a:r>
            <a:endParaRPr lang="en-US" sz="52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014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646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 </a:t>
            </a:r>
            <a:r>
              <a:rPr lang="vi-VN" sz="5400" b="0" dirty="0">
                <a:solidFill>
                  <a:srgbClr val="FFFF00"/>
                </a:solidFill>
                <a:effectLst/>
                <a:latin typeface="+mj-lt"/>
                <a:cs typeface="Times New Roman" panose="02020603050405020304" pitchFamily="18" charset="0"/>
              </a:rPr>
              <a:t>Và bình an </a:t>
            </a:r>
            <a:r>
              <a:rPr lang="vi-VN" sz="5400" b="0" dirty="0">
                <a:solidFill>
                  <a:schemeClr val="bg1"/>
                </a:solidFill>
                <a:effectLst/>
                <a:latin typeface="+mj-lt"/>
                <a:cs typeface="Times New Roman" panose="02020603050405020304" pitchFamily="18" charset="0"/>
              </a:rPr>
              <a:t>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FF00"/>
                </a:solidFill>
                <a:effectLst/>
                <a:latin typeface="+mj-lt"/>
                <a:ea typeface="Tahoma" pitchFamily="34" charset="0"/>
                <a:cs typeface="Times New Roman" pitchFamily="18" charset="0"/>
              </a:rPr>
              <a:t>Ca </a:t>
            </a:r>
            <a:r>
              <a:rPr lang="en-US" sz="7200" b="0" u="sng" dirty="0" err="1">
                <a:solidFill>
                  <a:srgbClr val="FFFF00"/>
                </a:solidFill>
                <a:effectLst/>
                <a:latin typeface="+mj-lt"/>
                <a:ea typeface="Tahoma" pitchFamily="34" charset="0"/>
                <a:cs typeface="Times New Roman" pitchFamily="18" charset="0"/>
              </a:rPr>
              <a:t>nhập</a:t>
            </a:r>
            <a:r>
              <a:rPr lang="en-US" sz="7200" b="0" u="sng" dirty="0">
                <a:solidFill>
                  <a:srgbClr val="FFFF00"/>
                </a:solidFill>
                <a:effectLst/>
                <a:latin typeface="+mj-lt"/>
                <a:ea typeface="Tahoma" pitchFamily="34" charset="0"/>
                <a:cs typeface="Times New Roman" pitchFamily="18" charset="0"/>
              </a:rPr>
              <a:t> </a:t>
            </a:r>
            <a:r>
              <a:rPr lang="en-US" sz="7200" b="0" u="sng" dirty="0" err="1">
                <a:solidFill>
                  <a:srgbClr val="FFFF00"/>
                </a:solidFill>
                <a:effectLst/>
                <a:latin typeface="+mj-lt"/>
                <a:ea typeface="Tahoma" pitchFamily="34" charset="0"/>
                <a:cs typeface="Times New Roman" pitchFamily="18" charset="0"/>
              </a:rPr>
              <a:t>lễ</a:t>
            </a:r>
            <a:r>
              <a:rPr lang="en-US" sz="72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5200" b="0" dirty="0" err="1">
                <a:solidFill>
                  <a:srgbClr val="FFFF00"/>
                </a:solidFill>
                <a:effectLst/>
                <a:latin typeface="+mj-lt"/>
                <a:ea typeface="Tahoma" pitchFamily="34" charset="0"/>
                <a:cs typeface="Times New Roman" pitchFamily="18" charset="0"/>
              </a:rPr>
              <a:t>Hãy</a:t>
            </a:r>
            <a:r>
              <a:rPr lang="en-US" sz="5200" b="0" dirty="0">
                <a:solidFill>
                  <a:srgbClr val="FFFF00"/>
                </a:solidFill>
                <a:effectLst/>
                <a:latin typeface="+mj-lt"/>
                <a:ea typeface="Tahoma" pitchFamily="34" charset="0"/>
                <a:cs typeface="Times New Roman" pitchFamily="18" charset="0"/>
              </a:rPr>
              <a:t> </a:t>
            </a:r>
            <a:r>
              <a:rPr lang="en-US" sz="5200" b="0" dirty="0" err="1">
                <a:solidFill>
                  <a:srgbClr val="FFFF00"/>
                </a:solidFill>
                <a:effectLst/>
                <a:latin typeface="+mj-lt"/>
                <a:ea typeface="Tahoma" pitchFamily="34" charset="0"/>
                <a:cs typeface="Times New Roman" pitchFamily="18" charset="0"/>
              </a:rPr>
              <a:t>Chiếu</a:t>
            </a:r>
            <a:r>
              <a:rPr lang="en-US" sz="5200" b="0" dirty="0">
                <a:solidFill>
                  <a:srgbClr val="FFFF00"/>
                </a:solidFill>
                <a:effectLst/>
                <a:latin typeface="+mj-lt"/>
                <a:ea typeface="Tahoma" pitchFamily="34" charset="0"/>
                <a:cs typeface="Times New Roman" pitchFamily="18" charset="0"/>
              </a:rPr>
              <a:t> </a:t>
            </a:r>
            <a:r>
              <a:rPr lang="en-US" sz="5200" b="0" dirty="0" err="1">
                <a:solidFill>
                  <a:srgbClr val="FFFF00"/>
                </a:solidFill>
                <a:effectLst/>
                <a:latin typeface="+mj-lt"/>
                <a:ea typeface="Tahoma" pitchFamily="34" charset="0"/>
                <a:cs typeface="Times New Roman" pitchFamily="18" charset="0"/>
              </a:rPr>
              <a:t>Soi</a:t>
            </a:r>
            <a:endParaRPr lang="en-US" sz="5200" b="0" dirty="0">
              <a:solidFill>
                <a:srgbClr val="FFFF00"/>
              </a:solidFill>
              <a:effectLst/>
              <a:latin typeface="+mj-lt"/>
              <a:ea typeface="Tahoma" pitchFamily="34" charset="0"/>
              <a:cs typeface="Times New Roman" pitchFamily="18" charset="0"/>
            </a:endParaRPr>
          </a:p>
          <a:p>
            <a:pPr marL="27432" indent="0" algn="ctr">
              <a:lnSpc>
                <a:spcPct val="120000"/>
              </a:lnSpc>
              <a:buNone/>
            </a:pPr>
            <a:r>
              <a:rPr lang="en-US" sz="5400" b="0" i="1" dirty="0" err="1">
                <a:solidFill>
                  <a:schemeClr val="bg1"/>
                </a:solidFill>
                <a:effectLst/>
                <a:latin typeface="+mj-lt"/>
                <a:ea typeface="Tahoma" pitchFamily="34" charset="0"/>
                <a:cs typeface="Times New Roman" pitchFamily="18" charset="0"/>
              </a:rPr>
              <a:t>Phanxico</a:t>
            </a:r>
            <a:endParaRPr lang="en-US" sz="4000" b="0" i="1"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effectLst/>
                <a:latin typeface="+mj-lt"/>
                <a:cs typeface="Times New Roman" panose="02020603050405020304" pitchFamily="18" charset="0"/>
              </a:rPr>
              <a:t>Vì</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lạy</a:t>
            </a:r>
            <a:r>
              <a:rPr lang="en-US" sz="4400" b="0" dirty="0">
                <a:solidFill>
                  <a:schemeClr val="bg1"/>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FFFF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7252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ainting of a tower with a city in the background&#10;&#10;Description automatically generated">
            <a:extLst>
              <a:ext uri="{FF2B5EF4-FFF2-40B4-BE49-F238E27FC236}">
                <a16:creationId xmlns:a16="http://schemas.microsoft.com/office/drawing/2014/main" id="{F73EB299-4F31-46CE-BDAB-511D6B3C6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076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b="0" dirty="0">
                <a:solidFill>
                  <a:schemeClr val="bg1"/>
                </a:solidFill>
                <a:effectLst/>
                <a:latin typeface="+mj-lt"/>
              </a:rPr>
            </a:br>
            <a:endParaRPr lang="en-US" b="0" dirty="0">
              <a:solidFill>
                <a:schemeClr val="bg1"/>
              </a:solidFill>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0" dirty="0" err="1">
                <a:solidFill>
                  <a:srgbClr val="FFFF00"/>
                </a:solidFill>
                <a:effectLst/>
                <a:latin typeface="+mj-lt"/>
                <a:cs typeface="Tahoma" pitchFamily="34" charset="0"/>
              </a:rPr>
              <a:t>Thánh</a:t>
            </a:r>
            <a:r>
              <a:rPr lang="en-US" sz="4800" b="0" dirty="0">
                <a:solidFill>
                  <a:srgbClr val="FFFF00"/>
                </a:solidFill>
                <a:effectLst/>
                <a:latin typeface="+mj-lt"/>
                <a:cs typeface="Tahoma" pitchFamily="34" charset="0"/>
              </a:rPr>
              <a:t> </a:t>
            </a:r>
            <a:r>
              <a:rPr lang="en-US" sz="4800" b="0" dirty="0" err="1">
                <a:solidFill>
                  <a:srgbClr val="FFFF00"/>
                </a:solidFill>
                <a:effectLst/>
                <a:latin typeface="+mj-lt"/>
                <a:cs typeface="Tahoma" pitchFamily="34" charset="0"/>
              </a:rPr>
              <a:t>Vịnh</a:t>
            </a:r>
            <a:r>
              <a:rPr lang="en-US" sz="4800" b="0" dirty="0">
                <a:solidFill>
                  <a:srgbClr val="FFFF00"/>
                </a:solidFill>
                <a:effectLst/>
                <a:latin typeface="+mj-lt"/>
                <a:cs typeface="Tahoma" pitchFamily="34" charset="0"/>
              </a:rPr>
              <a:t> 103</a:t>
            </a:r>
          </a:p>
          <a:p>
            <a:pPr eaLnBrk="1" hangingPunct="1">
              <a:lnSpc>
                <a:spcPct val="105000"/>
              </a:lnSpc>
              <a:defRPr/>
            </a:pPr>
            <a:r>
              <a:rPr lang="en-US" sz="4800" b="0" dirty="0" err="1">
                <a:solidFill>
                  <a:srgbClr val="FFFF00"/>
                </a:solidFill>
                <a:effectLst/>
                <a:latin typeface="+mj-lt"/>
                <a:cs typeface="Tahoma" pitchFamily="34" charset="0"/>
              </a:rPr>
              <a:t>Lễ</a:t>
            </a:r>
            <a:r>
              <a:rPr lang="en-US" sz="4800" b="0" dirty="0">
                <a:solidFill>
                  <a:srgbClr val="FFFF00"/>
                </a:solidFill>
                <a:effectLst/>
                <a:latin typeface="+mj-lt"/>
                <a:cs typeface="Tahoma" pitchFamily="34" charset="0"/>
              </a:rPr>
              <a:t> </a:t>
            </a:r>
            <a:r>
              <a:rPr lang="en-US" sz="4800" b="0" dirty="0" err="1">
                <a:solidFill>
                  <a:srgbClr val="FFFF00"/>
                </a:solidFill>
                <a:effectLst/>
                <a:latin typeface="+mj-lt"/>
                <a:cs typeface="Tahoma" pitchFamily="34" charset="0"/>
              </a:rPr>
              <a:t>Vọng</a:t>
            </a:r>
            <a:endParaRPr lang="en-US" sz="4800" b="0" dirty="0">
              <a:solidFill>
                <a:srgbClr val="FFFF00"/>
              </a:solidFill>
              <a:effectLst/>
              <a:latin typeface="+mj-lt"/>
              <a:cs typeface="Tahoma" pitchFamily="34" charset="0"/>
            </a:endParaRPr>
          </a:p>
          <a:p>
            <a:pPr eaLnBrk="1" hangingPunct="1">
              <a:lnSpc>
                <a:spcPct val="105000"/>
              </a:lnSpc>
              <a:defRPr/>
            </a:pPr>
            <a:r>
              <a:rPr lang="en-US" sz="4800" b="0" dirty="0" err="1">
                <a:solidFill>
                  <a:srgbClr val="FFFF00"/>
                </a:solidFill>
                <a:effectLst/>
                <a:latin typeface="+mj-lt"/>
                <a:cs typeface="Tahoma" pitchFamily="34" charset="0"/>
              </a:rPr>
              <a:t>Chúa</a:t>
            </a:r>
            <a:r>
              <a:rPr lang="en-US" sz="4800" b="0" dirty="0">
                <a:solidFill>
                  <a:srgbClr val="FFFF00"/>
                </a:solidFill>
                <a:effectLst/>
                <a:latin typeface="+mj-lt"/>
                <a:cs typeface="Tahoma" pitchFamily="34" charset="0"/>
              </a:rPr>
              <a:t> </a:t>
            </a:r>
            <a:r>
              <a:rPr lang="en-US" sz="4800" b="0" dirty="0" err="1">
                <a:solidFill>
                  <a:srgbClr val="FFFF00"/>
                </a:solidFill>
                <a:effectLst/>
                <a:latin typeface="+mj-lt"/>
                <a:cs typeface="Tahoma" pitchFamily="34" charset="0"/>
              </a:rPr>
              <a:t>Thánh</a:t>
            </a:r>
            <a:r>
              <a:rPr lang="en-US" sz="4800" b="0" dirty="0">
                <a:solidFill>
                  <a:srgbClr val="FFFF00"/>
                </a:solidFill>
                <a:effectLst/>
                <a:latin typeface="+mj-lt"/>
                <a:cs typeface="Tahoma" pitchFamily="34" charset="0"/>
              </a:rPr>
              <a:t> </a:t>
            </a:r>
            <a:r>
              <a:rPr lang="en-US" sz="4800" b="0" dirty="0" err="1">
                <a:solidFill>
                  <a:srgbClr val="FFFF00"/>
                </a:solidFill>
                <a:effectLst/>
                <a:latin typeface="+mj-lt"/>
                <a:cs typeface="Tahoma" pitchFamily="34" charset="0"/>
              </a:rPr>
              <a:t>Thần</a:t>
            </a:r>
            <a:r>
              <a:rPr lang="en-US" sz="4800" b="0" dirty="0">
                <a:solidFill>
                  <a:srgbClr val="FFFF00"/>
                </a:solidFill>
                <a:effectLst/>
                <a:latin typeface="+mj-lt"/>
                <a:cs typeface="Tahoma" pitchFamily="34" charset="0"/>
              </a:rPr>
              <a:t> </a:t>
            </a:r>
            <a:r>
              <a:rPr lang="en-US" sz="4800" b="0" dirty="0" err="1">
                <a:solidFill>
                  <a:srgbClr val="FFFF00"/>
                </a:solidFill>
                <a:effectLst/>
                <a:latin typeface="+mj-lt"/>
                <a:cs typeface="Tahoma" pitchFamily="34" charset="0"/>
              </a:rPr>
              <a:t>Hiện</a:t>
            </a:r>
            <a:r>
              <a:rPr lang="en-US" sz="4800" b="0" dirty="0">
                <a:solidFill>
                  <a:srgbClr val="FFFF00"/>
                </a:solidFill>
                <a:effectLst/>
                <a:latin typeface="+mj-lt"/>
                <a:cs typeface="Tahoma" pitchFamily="34" charset="0"/>
              </a:rPr>
              <a:t> </a:t>
            </a:r>
            <a:r>
              <a:rPr lang="en-US" sz="4800" b="0" dirty="0" err="1">
                <a:solidFill>
                  <a:srgbClr val="FFFF00"/>
                </a:solidFill>
                <a:effectLst/>
                <a:latin typeface="+mj-lt"/>
                <a:cs typeface="Tahoma" pitchFamily="34" charset="0"/>
              </a:rPr>
              <a:t>Xuống</a:t>
            </a:r>
            <a:endParaRPr lang="en-US" sz="4800" b="0" dirty="0">
              <a:solidFill>
                <a:srgbClr val="FFFF00"/>
              </a:solidFill>
              <a:effectLst/>
              <a:latin typeface="+mj-lt"/>
              <a:cs typeface="Tahoma" pitchFamily="34" charset="0"/>
            </a:endParaRPr>
          </a:p>
          <a:p>
            <a:pPr eaLnBrk="1" hangingPunct="1">
              <a:lnSpc>
                <a:spcPct val="105000"/>
              </a:lnSpc>
              <a:defRPr/>
            </a:pPr>
            <a:r>
              <a:rPr lang="en-US" sz="4800" b="0" i="1" dirty="0">
                <a:solidFill>
                  <a:schemeClr val="bg1"/>
                </a:solidFill>
                <a:effectLst/>
                <a:latin typeface="+mj-lt"/>
                <a:cs typeface="Tahoma" pitchFamily="34" charset="0"/>
              </a:rPr>
              <a:t>Lm. Kim Long</a:t>
            </a:r>
          </a:p>
          <a:p>
            <a:pPr eaLnBrk="1" hangingPunct="1">
              <a:lnSpc>
                <a:spcPct val="105000"/>
              </a:lnSpc>
              <a:defRPr/>
            </a:pPr>
            <a:r>
              <a:rPr lang="en-US" sz="4800" b="0" i="1" dirty="0">
                <a:solidFill>
                  <a:schemeClr val="bg1"/>
                </a:solidFill>
                <a:effectLst/>
                <a:latin typeface="+mj-lt"/>
                <a:cs typeface="Tahoma" pitchFamily="34" charset="0"/>
              </a:rPr>
              <a:t>04 </a:t>
            </a:r>
            <a:r>
              <a:rPr lang="en-US" sz="4800" b="0" i="1" dirty="0" err="1">
                <a:solidFill>
                  <a:schemeClr val="bg1"/>
                </a:solidFill>
                <a:effectLst/>
                <a:latin typeface="+mj-lt"/>
                <a:cs typeface="Tahoma" pitchFamily="34" charset="0"/>
              </a:rPr>
              <a:t>câu</a:t>
            </a:r>
            <a:endParaRPr lang="en-US" sz="4400" b="0" i="1" dirty="0">
              <a:solidFill>
                <a:schemeClr val="bg1"/>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8000" b="0" dirty="0">
                <a:solidFill>
                  <a:schemeClr val="bg1"/>
                </a:solidFill>
                <a:effectLst/>
                <a:latin typeface="+mn-lt"/>
              </a:rPr>
              <a:t>Xin sai Thánh Thần Chúa đến để Người đổi mới mặt đất này.</a:t>
            </a:r>
            <a:endParaRPr lang="en-US" sz="72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FF00"/>
                </a:solidFill>
                <a:effectLst/>
                <a:cs typeface="Times New Roman" pitchFamily="18" charset="0"/>
              </a:rPr>
              <a:t>Tk1:</a:t>
            </a:r>
            <a:r>
              <a:rPr lang="en-US" sz="4800" b="0" dirty="0">
                <a:solidFill>
                  <a:schemeClr val="bg1"/>
                </a:solidFill>
                <a:effectLst/>
                <a:cs typeface="Times New Roman" pitchFamily="18" charset="0"/>
              </a:rPr>
              <a:t> </a:t>
            </a:r>
            <a:r>
              <a:rPr lang="vi-VN" sz="4800" dirty="0">
                <a:solidFill>
                  <a:schemeClr val="bg1"/>
                </a:solidFill>
              </a:rPr>
              <a:t>Hồn tôi hỡi, chúc tụng Chúa đi, lạy Thiên Chúa, Đấng con thờ kính, Ngài quá ư vĩ đại. Áo Ngài mặc toàn oai phong lẫm liệt, cẩm bào Ngài khoác muôn vạn ánh hào quang.</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8000" b="0" dirty="0">
                <a:solidFill>
                  <a:schemeClr val="bg1"/>
                </a:solidFill>
                <a:effectLst/>
                <a:latin typeface="+mn-lt"/>
              </a:rPr>
              <a:t>Xin sai Thánh Thần Chúa đến để Người đổi mới mặt đất này.</a:t>
            </a:r>
            <a:endParaRPr lang="en-US" sz="72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900" b="0" u="sng" dirty="0">
                <a:solidFill>
                  <a:srgbClr val="FFFF00"/>
                </a:solidFill>
                <a:effectLst/>
                <a:latin typeface="+mn-lt"/>
                <a:cs typeface="Times New Roman" pitchFamily="18" charset="0"/>
              </a:rPr>
              <a:t>Tk2:</a:t>
            </a:r>
            <a:r>
              <a:rPr lang="en-US" sz="4900" b="0" dirty="0">
                <a:solidFill>
                  <a:schemeClr val="bg1"/>
                </a:solidFill>
                <a:effectLst/>
                <a:latin typeface="+mn-lt"/>
                <a:cs typeface="Times New Roman" pitchFamily="18" charset="0"/>
              </a:rPr>
              <a:t> </a:t>
            </a:r>
            <a:r>
              <a:rPr lang="vi-VN" sz="4900" dirty="0">
                <a:solidFill>
                  <a:schemeClr val="bg1"/>
                </a:solidFill>
                <a:latin typeface="+mn-lt"/>
              </a:rPr>
              <a:t>Kỳ công Chúa, quá nhiều, Chúa ơi, thật phong phú với muôn mầu sắc đầy ắp dương gian này. Với vạn vật Ngài khôn ngoan tác thành. Linh hồn tôi hỡi, ca tụng Chúa Trời đi.</a:t>
            </a:r>
            <a:endParaRPr lang="en-US" sz="49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8000" b="0" dirty="0">
                <a:solidFill>
                  <a:schemeClr val="bg1"/>
                </a:solidFill>
                <a:effectLst/>
                <a:latin typeface="+mn-lt"/>
              </a:rPr>
              <a:t>Xin sai Thánh Thần Chúa đến để Người đổi mới mặt đất này.</a:t>
            </a:r>
            <a:endParaRPr lang="en-US" sz="72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cs typeface="Times New Roman" pitchFamily="18" charset="0"/>
              </a:rPr>
              <a:t>Tk3:</a:t>
            </a:r>
            <a:r>
              <a:rPr lang="en-US" sz="4800" b="0" dirty="0">
                <a:solidFill>
                  <a:schemeClr val="bg1"/>
                </a:solidFill>
                <a:effectLst/>
                <a:cs typeface="Times New Roman" pitchFamily="18" charset="0"/>
              </a:rPr>
              <a:t> </a:t>
            </a:r>
            <a:r>
              <a:rPr lang="vi-VN" sz="4800" dirty="0">
                <a:solidFill>
                  <a:schemeClr val="bg1"/>
                </a:solidFill>
              </a:rPr>
              <a:t>Kìa muông thú ngước nhìn Chúa luôn, đợi trông Chúa dủ thương nhìn đến dọn bữa cho no lòng. Chúng vội vàng lượm ngay khi Chúa tặng, thoả lòng vì những ân lộc Chúa rộng ban. </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0" u="sng" dirty="0" err="1">
                <a:solidFill>
                  <a:srgbClr val="FFFF00"/>
                </a:solidFill>
                <a:effectLst/>
                <a:latin typeface="+mj-lt"/>
                <a:ea typeface="Tahoma" pitchFamily="34" charset="0"/>
                <a:cs typeface="Times New Roman" pitchFamily="18" charset="0"/>
              </a:rPr>
              <a:t>Đk</a:t>
            </a:r>
            <a:r>
              <a:rPr lang="en-US" sz="5200" b="0" u="sng" dirty="0">
                <a:solidFill>
                  <a:srgbClr val="FFFF00"/>
                </a:solidFill>
                <a:effectLst/>
                <a:latin typeface="+mj-lt"/>
                <a:ea typeface="Tahoma" pitchFamily="34" charset="0"/>
                <a:cs typeface="Times New Roman" pitchFamily="18" charset="0"/>
              </a:rPr>
              <a:t>:</a:t>
            </a:r>
            <a:r>
              <a:rPr lang="en-US" sz="5200" b="0" dirty="0">
                <a:solidFill>
                  <a:schemeClr val="bg1"/>
                </a:solidFill>
                <a:effectLst/>
                <a:latin typeface="+mj-lt"/>
                <a:ea typeface="Tahoma" pitchFamily="34" charset="0"/>
                <a:cs typeface="Times New Roman" pitchFamily="18" charset="0"/>
              </a:rPr>
              <a:t> </a:t>
            </a:r>
            <a:r>
              <a:rPr lang="vi-VN" sz="5200" dirty="0">
                <a:solidFill>
                  <a:schemeClr val="bg1"/>
                </a:solidFill>
                <a:latin typeface="+mj-lt"/>
              </a:rPr>
              <a:t>Hãy chiếu soi lửa hồng vào đêm tối sâu thẳm hồn con, lửa tình yêu, lửa huyền siêu, Ngôi Ba Thiên Chúa ban nhiều thánh ân.</a:t>
            </a:r>
            <a:endParaRPr lang="en-US" sz="52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8000" b="0" dirty="0">
                <a:solidFill>
                  <a:schemeClr val="bg1"/>
                </a:solidFill>
                <a:effectLst/>
                <a:latin typeface="+mn-lt"/>
              </a:rPr>
              <a:t>Xin sai Thánh Thần Chúa đến để Người đổi mới mặt đất này.</a:t>
            </a:r>
            <a:endParaRPr lang="en-US" sz="72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cs typeface="Times New Roman" pitchFamily="18" charset="0"/>
              </a:rPr>
              <a:t>Tk4:</a:t>
            </a:r>
            <a:r>
              <a:rPr lang="en-US" sz="5400" b="0" dirty="0">
                <a:solidFill>
                  <a:schemeClr val="bg1"/>
                </a:solidFill>
                <a:effectLst/>
                <a:cs typeface="Times New Roman" pitchFamily="18" charset="0"/>
              </a:rPr>
              <a:t> </a:t>
            </a:r>
            <a:r>
              <a:rPr lang="vi-VN" sz="5400" dirty="0">
                <a:solidFill>
                  <a:schemeClr val="bg1"/>
                </a:solidFill>
              </a:rPr>
              <a:t>Vừa khi Chúa rút lại khí thiêng, là thân chúng trở lui bụi cát vì tắt hơi thở rồi. Muốn tạo lại, Ngài ban sinh khí vào. Bởi Ngài là chính hoan lạc của đời tôi.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4291187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8000" b="0" dirty="0">
                <a:solidFill>
                  <a:schemeClr val="bg1"/>
                </a:solidFill>
                <a:effectLst/>
                <a:latin typeface="+mn-lt"/>
              </a:rPr>
              <a:t>Xin sai Thánh Thần Chúa đến để Người đổi mới mặt đất này.</a:t>
            </a:r>
            <a:endParaRPr lang="en-US" sz="72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2236196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white bird with wings&#10;&#10;Description automatically generated">
            <a:extLst>
              <a:ext uri="{FF2B5EF4-FFF2-40B4-BE49-F238E27FC236}">
                <a16:creationId xmlns:a16="http://schemas.microsoft.com/office/drawing/2014/main" id="{8353060A-A4D6-47DC-9C0A-478083E3E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16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b="0" dirty="0">
                <a:solidFill>
                  <a:schemeClr val="bg1"/>
                </a:solidFill>
                <a:effectLst/>
                <a:latin typeface="+mj-lt"/>
              </a:rPr>
            </a:br>
            <a:endParaRPr lang="en-US" b="0" dirty="0">
              <a:solidFill>
                <a:schemeClr val="bg1"/>
              </a:solidFill>
              <a:effectLst/>
              <a:latin typeface="+mj-lt"/>
            </a:endParaRPr>
          </a:p>
        </p:txBody>
      </p:sp>
      <p:sp>
        <p:nvSpPr>
          <p:cNvPr id="16387" name="Rectangle 3"/>
          <p:cNvSpPr>
            <a:spLocks noGrp="1" noChangeArrowheads="1"/>
          </p:cNvSpPr>
          <p:nvPr>
            <p:ph type="subTitle" idx="1"/>
          </p:nvPr>
        </p:nvSpPr>
        <p:spPr>
          <a:xfrm>
            <a:off x="0" y="201612"/>
            <a:ext cx="9144000" cy="4941887"/>
          </a:xfrm>
        </p:spPr>
        <p:txBody>
          <a:bodyPr/>
          <a:lstStyle/>
          <a:p>
            <a:pPr algn="just" eaLnBrk="1" hangingPunct="1">
              <a:lnSpc>
                <a:spcPct val="105000"/>
              </a:lnSpc>
              <a:defRPr/>
            </a:pPr>
            <a:r>
              <a:rPr lang="en-US" sz="5400" b="0" u="sng" dirty="0">
                <a:solidFill>
                  <a:srgbClr val="FFFF00"/>
                </a:solidFill>
                <a:effectLst/>
                <a:latin typeface="+mj-lt"/>
                <a:cs typeface="Times New Roman" pitchFamily="18" charset="0"/>
              </a:rPr>
              <a:t>Alleluia-alleluia:</a:t>
            </a:r>
            <a:r>
              <a:rPr lang="en-US" sz="5400" dirty="0">
                <a:solidFill>
                  <a:schemeClr val="bg1"/>
                </a:solidFill>
                <a:latin typeface="+mj-lt"/>
                <a:cs typeface="Times New Roman" pitchFamily="18" charset="0"/>
              </a:rPr>
              <a:t> </a:t>
            </a:r>
            <a:r>
              <a:rPr lang="vi-VN" sz="5400" dirty="0">
                <a:solidFill>
                  <a:schemeClr val="bg1"/>
                </a:solidFill>
                <a:latin typeface="+mj-lt"/>
                <a:cs typeface="Times New Roman" pitchFamily="18" charset="0"/>
              </a:rPr>
              <a:t>Lạy Chúa Thánh Thần, xin xuống tràn ngập cõi lòng các tín hữu Chúa và thắp sáng lửa tình yêu Chúa trong lòng họ. </a:t>
            </a:r>
            <a:r>
              <a:rPr lang="en-US" sz="5400" b="0" u="sng" dirty="0">
                <a:solidFill>
                  <a:srgbClr val="FFFF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220221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ffectLst/>
            </a:endParaRPr>
          </a:p>
        </p:txBody>
      </p:sp>
      <p:pic>
        <p:nvPicPr>
          <p:cNvPr id="5" name="Picture 4" descr="A religious figure on a cross&#10;&#10;Description automatically generated">
            <a:extLst>
              <a:ext uri="{FF2B5EF4-FFF2-40B4-BE49-F238E27FC236}">
                <a16:creationId xmlns:a16="http://schemas.microsoft.com/office/drawing/2014/main" id="{3194E583-8CAC-4184-805A-0E4806270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36772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0" u="sng" dirty="0">
                <a:solidFill>
                  <a:srgbClr val="FFFF00"/>
                </a:solidFill>
                <a:effectLst/>
                <a:latin typeface="+mj-lt"/>
                <a:ea typeface="Tahoma" pitchFamily="34" charset="0"/>
                <a:cs typeface="Times New Roman" pitchFamily="18" charset="0"/>
              </a:rPr>
              <a:t>Tk1:</a:t>
            </a:r>
            <a:r>
              <a:rPr lang="en-US" sz="4800" b="0" dirty="0">
                <a:solidFill>
                  <a:schemeClr val="bg1"/>
                </a:solidFill>
                <a:effectLst/>
                <a:latin typeface="+mj-lt"/>
              </a:rPr>
              <a:t> </a:t>
            </a:r>
            <a:r>
              <a:rPr lang="vi-VN" sz="4800" dirty="0">
                <a:solidFill>
                  <a:schemeClr val="bg1"/>
                </a:solidFill>
                <a:latin typeface="+mj-lt"/>
              </a:rPr>
              <a:t>Xin đưa bước con về tìm chân lý hừng đông chiếu soi, tìm bóng mát trong tình thương bát ngát, tìm an vui trong bàn tay hiền từ Chúa dìu đưa.</a:t>
            </a:r>
            <a:endParaRPr lang="vi-VN" sz="4800" b="0" dirty="0">
              <a:solidFill>
                <a:schemeClr val="bg1"/>
              </a:solidFill>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ffectLst/>
            </a:endParaRPr>
          </a:p>
        </p:txBody>
      </p:sp>
      <p:pic>
        <p:nvPicPr>
          <p:cNvPr id="13" name="Picture 12" descr="A white dove flying over a book&#10;&#10;Description automatically generated">
            <a:extLst>
              <a:ext uri="{FF2B5EF4-FFF2-40B4-BE49-F238E27FC236}">
                <a16:creationId xmlns:a16="http://schemas.microsoft.com/office/drawing/2014/main" id="{643BEEEF-A653-47CD-BD11-8B902F9FC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0" u="sng" dirty="0" err="1">
                <a:solidFill>
                  <a:srgbClr val="FFFF00"/>
                </a:solidFill>
                <a:effectLst/>
                <a:latin typeface="+mj-lt"/>
                <a:ea typeface="Tahoma" pitchFamily="34" charset="0"/>
                <a:cs typeface="Times New Roman" pitchFamily="18" charset="0"/>
              </a:rPr>
              <a:t>Đk</a:t>
            </a:r>
            <a:r>
              <a:rPr lang="en-US" sz="5200" b="0" u="sng" dirty="0">
                <a:solidFill>
                  <a:srgbClr val="FFFF00"/>
                </a:solidFill>
                <a:effectLst/>
                <a:latin typeface="+mj-lt"/>
                <a:ea typeface="Tahoma" pitchFamily="34" charset="0"/>
                <a:cs typeface="Times New Roman" pitchFamily="18" charset="0"/>
              </a:rPr>
              <a:t>:</a:t>
            </a:r>
            <a:r>
              <a:rPr lang="en-US" sz="5200" b="0" dirty="0">
                <a:solidFill>
                  <a:schemeClr val="bg1"/>
                </a:solidFill>
                <a:effectLst/>
                <a:latin typeface="+mj-lt"/>
                <a:ea typeface="Tahoma" pitchFamily="34" charset="0"/>
                <a:cs typeface="Times New Roman" pitchFamily="18" charset="0"/>
              </a:rPr>
              <a:t> </a:t>
            </a:r>
            <a:r>
              <a:rPr lang="vi-VN" sz="5200" dirty="0">
                <a:solidFill>
                  <a:schemeClr val="bg1"/>
                </a:solidFill>
                <a:latin typeface="+mj-lt"/>
              </a:rPr>
              <a:t>Hãy chiếu soi lửa hồng vào đêm tối sâu thẳm hồn con, lửa tình yêu, lửa huyền siêu, Ngôi Ba Thiên Chúa ban nhiều thánh ân.</a:t>
            </a:r>
            <a:endParaRPr lang="en-US" sz="52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0147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Dâng</a:t>
            </a:r>
            <a:r>
              <a:rPr lang="en-US" sz="5400" b="0" dirty="0">
                <a:solidFill>
                  <a:srgbClr val="FFFF00"/>
                </a:solidFill>
                <a:effectLst/>
                <a:latin typeface="+mj-lt"/>
                <a:cs typeface="Times New Roman" pitchFamily="18" charset="0"/>
              </a:rPr>
              <a:t> </a:t>
            </a:r>
            <a:r>
              <a:rPr lang="en-US" sz="5400" b="0" dirty="0" err="1">
                <a:solidFill>
                  <a:srgbClr val="FFFF00"/>
                </a:solidFill>
                <a:effectLst/>
                <a:cs typeface="Times New Roman" pitchFamily="18" charset="0"/>
              </a:rPr>
              <a:t>Lễ</a:t>
            </a:r>
            <a:br>
              <a:rPr lang="en-US" sz="5400" b="0" dirty="0">
                <a:solidFill>
                  <a:srgbClr val="FFFF00"/>
                </a:solidFill>
                <a:effectLst/>
                <a:cs typeface="Times New Roman" pitchFamily="18" charset="0"/>
              </a:rPr>
            </a:br>
            <a:r>
              <a:rPr lang="en-US" sz="3600" b="0" dirty="0" err="1">
                <a:solidFill>
                  <a:srgbClr val="FFFF00"/>
                </a:solidFill>
                <a:effectLst/>
                <a:cs typeface="Times New Roman" pitchFamily="18" charset="0"/>
              </a:rPr>
              <a:t>Cùng</a:t>
            </a:r>
            <a:r>
              <a:rPr lang="en-US" sz="3600" b="0" dirty="0">
                <a:solidFill>
                  <a:srgbClr val="FFFF00"/>
                </a:solidFill>
                <a:effectLst/>
                <a:cs typeface="Times New Roman" pitchFamily="18" charset="0"/>
              </a:rPr>
              <a:t> </a:t>
            </a:r>
            <a:r>
              <a:rPr lang="en-US" sz="3600" b="0" dirty="0" err="1">
                <a:solidFill>
                  <a:srgbClr val="FFFF00"/>
                </a:solidFill>
                <a:effectLst/>
                <a:cs typeface="Times New Roman" pitchFamily="18" charset="0"/>
              </a:rPr>
              <a:t>Tiến</a:t>
            </a:r>
            <a:r>
              <a:rPr lang="en-US" sz="3600" b="0" dirty="0">
                <a:solidFill>
                  <a:srgbClr val="FFFF00"/>
                </a:solidFill>
                <a:effectLst/>
                <a:cs typeface="Times New Roman" pitchFamily="18" charset="0"/>
              </a:rPr>
              <a:t> </a:t>
            </a:r>
            <a:r>
              <a:rPr lang="en-US" sz="3600" b="0" dirty="0" err="1">
                <a:solidFill>
                  <a:srgbClr val="FFFF00"/>
                </a:solidFill>
                <a:effectLst/>
                <a:cs typeface="Times New Roman" pitchFamily="18" charset="0"/>
              </a:rPr>
              <a:t>Dâng</a:t>
            </a:r>
            <a:br>
              <a:rPr lang="en-US" sz="3600" b="0" dirty="0">
                <a:solidFill>
                  <a:srgbClr val="FFFF00"/>
                </a:solidFill>
                <a:effectLst/>
                <a:cs typeface="Times New Roman" pitchFamily="18" charset="0"/>
              </a:rPr>
            </a:br>
            <a:r>
              <a:rPr lang="en-US" sz="3600" b="0" i="1" dirty="0" err="1">
                <a:solidFill>
                  <a:schemeClr val="bg1"/>
                </a:solidFill>
                <a:effectLst/>
                <a:cs typeface="Times New Roman" pitchFamily="18" charset="0"/>
              </a:rPr>
              <a:t>Nguyên</a:t>
            </a:r>
            <a:r>
              <a:rPr lang="en-US" sz="3600" b="0" i="1" dirty="0">
                <a:solidFill>
                  <a:schemeClr val="bg1"/>
                </a:solidFill>
                <a:effectLst/>
                <a:cs typeface="Times New Roman" pitchFamily="18" charset="0"/>
              </a:rPr>
              <a:t> </a:t>
            </a:r>
            <a:r>
              <a:rPr lang="en-US" sz="3600" b="0" i="1" dirty="0" err="1">
                <a:solidFill>
                  <a:schemeClr val="bg1"/>
                </a:solidFill>
                <a:effectLst/>
                <a:cs typeface="Times New Roman" pitchFamily="18" charset="0"/>
              </a:rPr>
              <a:t>Kha</a:t>
            </a:r>
            <a:endParaRPr lang="en-US" sz="5400" b="0" dirty="0">
              <a:solidFill>
                <a:schemeClr val="bg1"/>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5400" b="0" dirty="0">
                <a:solidFill>
                  <a:srgbClr val="FFFF00"/>
                </a:solidFill>
                <a:effectLst/>
                <a:latin typeface="+mj-lt"/>
                <a:ea typeface="Tahoma" pitchFamily="34" charset="0"/>
                <a:cs typeface="Times New Roman" pitchFamily="18" charset="0"/>
              </a:rPr>
              <a:t>Ca </a:t>
            </a:r>
            <a:r>
              <a:rPr lang="en-US" sz="5400" b="0" dirty="0" err="1">
                <a:solidFill>
                  <a:srgbClr val="FFFF00"/>
                </a:solidFill>
                <a:effectLst/>
                <a:latin typeface="+mj-lt"/>
                <a:ea typeface="Tahoma" pitchFamily="34" charset="0"/>
                <a:cs typeface="Times New Roman" pitchFamily="18" charset="0"/>
              </a:rPr>
              <a:t>Nguyện</a:t>
            </a:r>
            <a:r>
              <a:rPr lang="en-US" sz="5400" b="0" dirty="0">
                <a:solidFill>
                  <a:srgbClr val="FFFF00"/>
                </a:solidFill>
                <a:effectLst/>
                <a:latin typeface="+mj-lt"/>
                <a:ea typeface="Tahoma" pitchFamily="34" charset="0"/>
                <a:cs typeface="Times New Roman" pitchFamily="18" charset="0"/>
              </a:rPr>
              <a:t> </a:t>
            </a:r>
            <a:r>
              <a:rPr lang="en-US" sz="5400" b="0" dirty="0" err="1">
                <a:solidFill>
                  <a:srgbClr val="FFFF00"/>
                </a:solidFill>
                <a:effectLst/>
                <a:latin typeface="+mj-lt"/>
                <a:ea typeface="Tahoma" pitchFamily="34" charset="0"/>
                <a:cs typeface="Times New Roman" pitchFamily="18" charset="0"/>
              </a:rPr>
              <a:t>Hiệp</a:t>
            </a:r>
            <a:r>
              <a:rPr lang="en-US" sz="5400" b="0" dirty="0">
                <a:solidFill>
                  <a:srgbClr val="FFFF00"/>
                </a:solidFill>
                <a:effectLst/>
                <a:latin typeface="+mj-lt"/>
                <a:ea typeface="Tahoma" pitchFamily="34" charset="0"/>
                <a:cs typeface="Times New Roman" pitchFamily="18" charset="0"/>
              </a:rPr>
              <a:t> </a:t>
            </a:r>
            <a:r>
              <a:rPr lang="en-US" sz="5400" b="0" dirty="0" err="1">
                <a:solidFill>
                  <a:srgbClr val="FFFF00"/>
                </a:solidFill>
                <a:effectLst/>
                <a:latin typeface="+mj-lt"/>
                <a:ea typeface="Tahoma" pitchFamily="34" charset="0"/>
                <a:cs typeface="Times New Roman" pitchFamily="18" charset="0"/>
              </a:rPr>
              <a:t>Lễ</a:t>
            </a:r>
            <a:r>
              <a:rPr lang="en-US" sz="54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7200" b="0" dirty="0" err="1">
                <a:solidFill>
                  <a:srgbClr val="FFFF00"/>
                </a:solidFill>
                <a:effectLst/>
                <a:latin typeface="+mj-lt"/>
                <a:ea typeface="Tahoma" pitchFamily="34" charset="0"/>
                <a:cs typeface="Times New Roman" pitchFamily="18" charset="0"/>
              </a:rPr>
              <a:t>Cùng</a:t>
            </a:r>
            <a:r>
              <a:rPr lang="en-US" sz="7200" b="0" dirty="0">
                <a:solidFill>
                  <a:srgbClr val="FFFF00"/>
                </a:solidFill>
                <a:effectLst/>
                <a:latin typeface="+mj-lt"/>
                <a:ea typeface="Tahoma" pitchFamily="34" charset="0"/>
                <a:cs typeface="Times New Roman" pitchFamily="18" charset="0"/>
              </a:rPr>
              <a:t> </a:t>
            </a:r>
            <a:r>
              <a:rPr lang="en-US" sz="7200" b="0" dirty="0" err="1">
                <a:solidFill>
                  <a:srgbClr val="FFFF00"/>
                </a:solidFill>
                <a:effectLst/>
                <a:latin typeface="+mj-lt"/>
                <a:ea typeface="Tahoma" pitchFamily="34" charset="0"/>
                <a:cs typeface="Times New Roman" pitchFamily="18" charset="0"/>
              </a:rPr>
              <a:t>Tiến</a:t>
            </a:r>
            <a:r>
              <a:rPr lang="en-US" sz="7200" b="0" dirty="0">
                <a:solidFill>
                  <a:srgbClr val="FFFF00"/>
                </a:solidFill>
                <a:effectLst/>
                <a:latin typeface="+mj-lt"/>
                <a:ea typeface="Tahoma" pitchFamily="34" charset="0"/>
                <a:cs typeface="Times New Roman" pitchFamily="18" charset="0"/>
              </a:rPr>
              <a:t> </a:t>
            </a:r>
            <a:r>
              <a:rPr lang="en-US" sz="7200" b="0" dirty="0" err="1">
                <a:solidFill>
                  <a:srgbClr val="FFFF00"/>
                </a:solidFill>
                <a:effectLst/>
                <a:latin typeface="+mj-lt"/>
                <a:ea typeface="Tahoma" pitchFamily="34" charset="0"/>
                <a:cs typeface="Times New Roman" pitchFamily="18" charset="0"/>
              </a:rPr>
              <a:t>Dâng</a:t>
            </a:r>
            <a:endParaRPr lang="en-US" sz="5400" b="0" dirty="0">
              <a:solidFill>
                <a:srgbClr val="FFFF00"/>
              </a:solidFill>
              <a:effectLst/>
              <a:latin typeface="+mj-lt"/>
              <a:ea typeface="Tahoma" pitchFamily="34" charset="0"/>
              <a:cs typeface="Times New Roman" pitchFamily="18" charset="0"/>
            </a:endParaRPr>
          </a:p>
          <a:p>
            <a:pPr marL="27432" indent="0" algn="ctr">
              <a:lnSpc>
                <a:spcPct val="120000"/>
              </a:lnSpc>
              <a:buNone/>
            </a:pPr>
            <a:r>
              <a:rPr lang="en-US" sz="3600" b="0" i="1" dirty="0" err="1">
                <a:solidFill>
                  <a:schemeClr val="bg1"/>
                </a:solidFill>
                <a:effectLst/>
                <a:latin typeface="+mj-lt"/>
                <a:ea typeface="Tahoma" pitchFamily="34" charset="0"/>
                <a:cs typeface="Times New Roman" pitchFamily="18" charset="0"/>
              </a:rPr>
              <a:t>Nguyên</a:t>
            </a:r>
            <a:r>
              <a:rPr lang="en-US" sz="3600" b="0" i="1" dirty="0">
                <a:solidFill>
                  <a:schemeClr val="bg1"/>
                </a:solidFill>
                <a:effectLst/>
                <a:latin typeface="+mj-lt"/>
                <a:ea typeface="Tahoma" pitchFamily="34" charset="0"/>
                <a:cs typeface="Times New Roman" pitchFamily="18" charset="0"/>
              </a:rPr>
              <a:t> </a:t>
            </a:r>
            <a:r>
              <a:rPr lang="en-US" sz="3600" b="0" i="1" dirty="0" err="1">
                <a:solidFill>
                  <a:schemeClr val="bg1"/>
                </a:solidFill>
                <a:effectLst/>
                <a:latin typeface="+mj-lt"/>
                <a:ea typeface="Tahoma" pitchFamily="34" charset="0"/>
                <a:cs typeface="Times New Roman" pitchFamily="18" charset="0"/>
              </a:rPr>
              <a:t>Kha</a:t>
            </a:r>
            <a:endParaRPr lang="en-US" sz="1200" b="0" i="1"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3026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048250"/>
          </a:xfrm>
        </p:spPr>
        <p:txBody>
          <a:bodyPr>
            <a:noAutofit/>
          </a:bodyPr>
          <a:lstStyle/>
          <a:p>
            <a:pPr marL="27432" indent="0" algn="just">
              <a:lnSpc>
                <a:spcPct val="130000"/>
              </a:lnSpc>
              <a:buNone/>
            </a:pPr>
            <a:r>
              <a:rPr lang="en-US" sz="5100" b="0" u="sng" dirty="0">
                <a:solidFill>
                  <a:srgbClr val="FFFF00"/>
                </a:solidFill>
                <a:effectLst/>
                <a:latin typeface="+mj-lt"/>
                <a:ea typeface="Tahoma" pitchFamily="34" charset="0"/>
                <a:cs typeface="Times New Roman" pitchFamily="18" charset="0"/>
              </a:rPr>
              <a:t>Tk1:</a:t>
            </a:r>
            <a:r>
              <a:rPr lang="en-US" sz="5100" b="0" dirty="0">
                <a:solidFill>
                  <a:schemeClr val="bg1"/>
                </a:solidFill>
                <a:effectLst/>
                <a:latin typeface="+mj-lt"/>
                <a:ea typeface="Tahoma" pitchFamily="34" charset="0"/>
                <a:cs typeface="Times New Roman" pitchFamily="18" charset="0"/>
              </a:rPr>
              <a:t> </a:t>
            </a:r>
            <a:r>
              <a:rPr lang="vi-VN" sz="5100" dirty="0">
                <a:solidFill>
                  <a:schemeClr val="bg1"/>
                </a:solidFill>
                <a:latin typeface="+mj-lt"/>
              </a:rPr>
              <a:t>Xin Chúa sai sứ thần dâng lễ vật này lên trước Thiên Nhan. Đây lễ vật tinh tuyền lễ vật vô giá đoàn con dâng Chúa Thiên Tòa</a:t>
            </a:r>
            <a:r>
              <a:rPr lang="en-US" sz="5100" dirty="0">
                <a:solidFill>
                  <a:schemeClr val="bg1"/>
                </a:solidFill>
                <a:latin typeface="+mj-lt"/>
              </a:rPr>
              <a:t>.</a:t>
            </a:r>
            <a:endParaRPr lang="vi-VN" sz="51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18262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 y="19050"/>
            <a:ext cx="9144000" cy="4933950"/>
          </a:xfrm>
        </p:spPr>
        <p:txBody>
          <a:bodyPr>
            <a:noAutofit/>
          </a:bodyPr>
          <a:lstStyle/>
          <a:p>
            <a:pPr marL="27432" indent="0" algn="just">
              <a:buNone/>
            </a:pPr>
            <a:r>
              <a:rPr lang="en-US" sz="5900" b="0" u="sng" dirty="0" err="1">
                <a:solidFill>
                  <a:srgbClr val="FFFF00"/>
                </a:solidFill>
                <a:effectLst/>
                <a:latin typeface="+mj-lt"/>
                <a:ea typeface="Tahoma" pitchFamily="34" charset="0"/>
                <a:cs typeface="Times New Roman" pitchFamily="18" charset="0"/>
              </a:rPr>
              <a:t>Đk</a:t>
            </a:r>
            <a:r>
              <a:rPr lang="en-US" sz="5900" b="0" u="sng" dirty="0">
                <a:solidFill>
                  <a:srgbClr val="FFFF00"/>
                </a:solidFill>
                <a:effectLst/>
                <a:latin typeface="+mj-lt"/>
                <a:ea typeface="Tahoma" pitchFamily="34" charset="0"/>
                <a:cs typeface="Times New Roman" pitchFamily="18" charset="0"/>
              </a:rPr>
              <a:t>:</a:t>
            </a:r>
            <a:r>
              <a:rPr lang="en-US" sz="5900" b="0" dirty="0">
                <a:solidFill>
                  <a:schemeClr val="bg1"/>
                </a:solidFill>
                <a:effectLst/>
                <a:latin typeface="+mj-lt"/>
                <a:ea typeface="Tahoma" pitchFamily="34" charset="0"/>
                <a:cs typeface="Times New Roman" pitchFamily="18" charset="0"/>
              </a:rPr>
              <a:t> </a:t>
            </a:r>
            <a:r>
              <a:rPr lang="vi-VN" sz="5900" dirty="0">
                <a:solidFill>
                  <a:schemeClr val="bg1"/>
                </a:solidFill>
                <a:latin typeface="+mj-lt"/>
              </a:rPr>
              <a:t>Cùng tiến dâng lên, cùng tiến dâng lên này rượu với (i -a) bánh thơm. Cùng tiến dâng lên tiến dâng Gia-vê thân xác tâm hồn</a:t>
            </a:r>
            <a:r>
              <a:rPr lang="en-US" sz="5900" dirty="0">
                <a:solidFill>
                  <a:schemeClr val="bg1"/>
                </a:solidFill>
                <a:latin typeface="+mj-lt"/>
              </a:rPr>
              <a:t>.</a:t>
            </a:r>
            <a:endParaRPr lang="en-US" sz="59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0617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4914900"/>
          </a:xfrm>
        </p:spPr>
        <p:txBody>
          <a:bodyPr>
            <a:noAutofit/>
          </a:bodyPr>
          <a:lstStyle/>
          <a:p>
            <a:pPr marL="27432" indent="0" algn="just">
              <a:lnSpc>
                <a:spcPct val="130000"/>
              </a:lnSpc>
              <a:buNone/>
            </a:pPr>
            <a:r>
              <a:rPr lang="en-US" sz="4800" b="0" u="sng" dirty="0">
                <a:solidFill>
                  <a:srgbClr val="FFFF00"/>
                </a:solidFill>
                <a:effectLst/>
                <a:latin typeface="+mj-lt"/>
                <a:ea typeface="Tahoma" pitchFamily="34" charset="0"/>
                <a:cs typeface="Times New Roman" pitchFamily="18" charset="0"/>
              </a:rPr>
              <a:t>Tk2:</a:t>
            </a:r>
            <a:r>
              <a:rPr lang="en-US" sz="4800" b="0" dirty="0">
                <a:solidFill>
                  <a:schemeClr val="bg1"/>
                </a:solidFill>
                <a:effectLst/>
                <a:latin typeface="+mj-lt"/>
                <a:ea typeface="Tahoma" pitchFamily="34" charset="0"/>
                <a:cs typeface="Times New Roman" pitchFamily="18" charset="0"/>
              </a:rPr>
              <a:t> </a:t>
            </a:r>
            <a:r>
              <a:rPr lang="vi-VN" sz="4800" dirty="0">
                <a:solidFill>
                  <a:schemeClr val="bg1"/>
                </a:solidFill>
              </a:rPr>
              <a:t>Con ước mong tâm hồn trinh trong tinh tuyền như bánh con dâng. Như hoa huệ trắng ngần hương trầm nghi ngút nhẹ bay lên cõi Thiên Đàng</a:t>
            </a:r>
            <a:r>
              <a:rPr lang="en-US" sz="4800" dirty="0">
                <a:solidFill>
                  <a:schemeClr val="bg1"/>
                </a:solidFill>
              </a:rPr>
              <a:t>.</a:t>
            </a:r>
            <a:endParaRPr lang="en-US" sz="4800" b="0" u="sng"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27699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4933950"/>
          </a:xfrm>
        </p:spPr>
        <p:txBody>
          <a:bodyPr>
            <a:noAutofit/>
          </a:bodyPr>
          <a:lstStyle/>
          <a:p>
            <a:pPr marL="27432" indent="0" algn="just">
              <a:buNone/>
            </a:pPr>
            <a:r>
              <a:rPr lang="en-US" sz="5900" b="0" u="sng" dirty="0" err="1">
                <a:solidFill>
                  <a:srgbClr val="FFFF00"/>
                </a:solidFill>
                <a:effectLst/>
                <a:latin typeface="+mj-lt"/>
                <a:ea typeface="Tahoma" pitchFamily="34" charset="0"/>
                <a:cs typeface="Times New Roman" pitchFamily="18" charset="0"/>
              </a:rPr>
              <a:t>Đk</a:t>
            </a:r>
            <a:r>
              <a:rPr lang="en-US" sz="5900" b="0" u="sng" dirty="0">
                <a:solidFill>
                  <a:srgbClr val="FFFF00"/>
                </a:solidFill>
                <a:effectLst/>
                <a:latin typeface="+mj-lt"/>
                <a:ea typeface="Tahoma" pitchFamily="34" charset="0"/>
                <a:cs typeface="Times New Roman" pitchFamily="18" charset="0"/>
              </a:rPr>
              <a:t>:</a:t>
            </a:r>
            <a:r>
              <a:rPr lang="en-US" sz="5900" b="0" dirty="0">
                <a:solidFill>
                  <a:schemeClr val="bg1"/>
                </a:solidFill>
                <a:effectLst/>
                <a:latin typeface="+mj-lt"/>
                <a:ea typeface="Tahoma" pitchFamily="34" charset="0"/>
                <a:cs typeface="Times New Roman" pitchFamily="18" charset="0"/>
              </a:rPr>
              <a:t> </a:t>
            </a:r>
            <a:r>
              <a:rPr lang="vi-VN" sz="5900" dirty="0">
                <a:solidFill>
                  <a:schemeClr val="bg1"/>
                </a:solidFill>
                <a:latin typeface="+mj-lt"/>
              </a:rPr>
              <a:t>Cùng tiến dâng lên, cùng tiến dâng lên này rượu với (i -a) bánh thơm. Cùng tiến dâng lên tiến dâng Gia-vê thân xác tâm hồn</a:t>
            </a:r>
            <a:r>
              <a:rPr lang="en-US" sz="5900" dirty="0">
                <a:solidFill>
                  <a:schemeClr val="bg1"/>
                </a:solidFill>
                <a:latin typeface="+mj-lt"/>
              </a:rPr>
              <a:t>.</a:t>
            </a:r>
            <a:endParaRPr lang="en-US" sz="59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5275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67782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5400" b="0" dirty="0">
                <a:solidFill>
                  <a:srgbClr val="FFFF00"/>
                </a:solidFill>
                <a:effectLst/>
                <a:latin typeface="+mj-lt"/>
                <a:ea typeface="Tahoma" pitchFamily="34" charset="0"/>
                <a:cs typeface="Times New Roman" pitchFamily="18" charset="0"/>
              </a:rPr>
              <a:t>Ca </a:t>
            </a:r>
            <a:r>
              <a:rPr lang="en-US" sz="5400" b="0" dirty="0" err="1">
                <a:solidFill>
                  <a:srgbClr val="FFFF00"/>
                </a:solidFill>
                <a:effectLst/>
                <a:latin typeface="+mj-lt"/>
                <a:ea typeface="Tahoma" pitchFamily="34" charset="0"/>
                <a:cs typeface="Times New Roman" pitchFamily="18" charset="0"/>
              </a:rPr>
              <a:t>Nguyện</a:t>
            </a:r>
            <a:r>
              <a:rPr lang="en-US" sz="5400" b="0" dirty="0">
                <a:solidFill>
                  <a:srgbClr val="FFFF00"/>
                </a:solidFill>
                <a:effectLst/>
                <a:latin typeface="+mj-lt"/>
                <a:ea typeface="Tahoma" pitchFamily="34" charset="0"/>
                <a:cs typeface="Times New Roman" pitchFamily="18" charset="0"/>
              </a:rPr>
              <a:t> </a:t>
            </a:r>
            <a:r>
              <a:rPr lang="en-US" sz="5400" b="0" dirty="0" err="1">
                <a:solidFill>
                  <a:srgbClr val="FFFF00"/>
                </a:solidFill>
                <a:effectLst/>
                <a:latin typeface="+mj-lt"/>
                <a:ea typeface="Tahoma" pitchFamily="34" charset="0"/>
                <a:cs typeface="Times New Roman" pitchFamily="18" charset="0"/>
              </a:rPr>
              <a:t>Hiệp</a:t>
            </a:r>
            <a:r>
              <a:rPr lang="en-US" sz="5400" b="0" dirty="0">
                <a:solidFill>
                  <a:srgbClr val="FFFF00"/>
                </a:solidFill>
                <a:effectLst/>
                <a:latin typeface="+mj-lt"/>
                <a:ea typeface="Tahoma" pitchFamily="34" charset="0"/>
                <a:cs typeface="Times New Roman" pitchFamily="18" charset="0"/>
              </a:rPr>
              <a:t> </a:t>
            </a:r>
            <a:r>
              <a:rPr lang="en-US" sz="5400" b="0" dirty="0" err="1">
                <a:solidFill>
                  <a:srgbClr val="FFFF00"/>
                </a:solidFill>
                <a:effectLst/>
                <a:latin typeface="+mj-lt"/>
                <a:ea typeface="Tahoma" pitchFamily="34" charset="0"/>
                <a:cs typeface="Times New Roman" pitchFamily="18" charset="0"/>
              </a:rPr>
              <a:t>Lễ</a:t>
            </a:r>
            <a:r>
              <a:rPr lang="en-US" sz="54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6000" dirty="0" err="1">
                <a:solidFill>
                  <a:srgbClr val="FFFF00"/>
                </a:solidFill>
                <a:latin typeface="+mj-lt"/>
                <a:ea typeface="Tahoma" pitchFamily="34" charset="0"/>
                <a:cs typeface="Times New Roman" pitchFamily="18" charset="0"/>
              </a:rPr>
              <a:t>Lạy</a:t>
            </a:r>
            <a:r>
              <a:rPr lang="en-US" sz="6000" dirty="0">
                <a:solidFill>
                  <a:srgbClr val="FFFF00"/>
                </a:solidFill>
                <a:latin typeface="+mj-lt"/>
                <a:ea typeface="Tahoma" pitchFamily="34" charset="0"/>
                <a:cs typeface="Times New Roman" pitchFamily="18" charset="0"/>
              </a:rPr>
              <a:t> </a:t>
            </a:r>
            <a:r>
              <a:rPr lang="en-US" sz="6000" dirty="0" err="1">
                <a:solidFill>
                  <a:srgbClr val="FFFF00"/>
                </a:solidFill>
                <a:latin typeface="+mj-lt"/>
                <a:ea typeface="Tahoma" pitchFamily="34" charset="0"/>
                <a:cs typeface="Times New Roman" pitchFamily="18" charset="0"/>
              </a:rPr>
              <a:t>Thiên</a:t>
            </a:r>
            <a:r>
              <a:rPr lang="en-US" sz="6000" dirty="0">
                <a:solidFill>
                  <a:srgbClr val="FFFF00"/>
                </a:solidFill>
                <a:latin typeface="+mj-lt"/>
                <a:ea typeface="Tahoma" pitchFamily="34" charset="0"/>
                <a:cs typeface="Times New Roman" pitchFamily="18" charset="0"/>
              </a:rPr>
              <a:t> </a:t>
            </a:r>
            <a:r>
              <a:rPr lang="en-US" sz="6000" dirty="0" err="1">
                <a:solidFill>
                  <a:srgbClr val="FFFF00"/>
                </a:solidFill>
                <a:latin typeface="+mj-lt"/>
                <a:ea typeface="Tahoma" pitchFamily="34" charset="0"/>
                <a:cs typeface="Times New Roman" pitchFamily="18" charset="0"/>
              </a:rPr>
              <a:t>Chúa</a:t>
            </a:r>
            <a:r>
              <a:rPr lang="en-US" sz="6000" dirty="0">
                <a:solidFill>
                  <a:srgbClr val="FFFF00"/>
                </a:solidFill>
                <a:latin typeface="+mj-lt"/>
                <a:ea typeface="Tahoma" pitchFamily="34" charset="0"/>
                <a:cs typeface="Times New Roman" pitchFamily="18" charset="0"/>
              </a:rPr>
              <a:t> </a:t>
            </a:r>
            <a:r>
              <a:rPr lang="en-US" sz="6000" dirty="0" err="1">
                <a:solidFill>
                  <a:srgbClr val="FFFF00"/>
                </a:solidFill>
                <a:latin typeface="+mj-lt"/>
                <a:ea typeface="Tahoma" pitchFamily="34" charset="0"/>
                <a:cs typeface="Times New Roman" pitchFamily="18" charset="0"/>
              </a:rPr>
              <a:t>Ngôi</a:t>
            </a:r>
            <a:r>
              <a:rPr lang="en-US" sz="6000" dirty="0">
                <a:solidFill>
                  <a:srgbClr val="FFFF00"/>
                </a:solidFill>
                <a:latin typeface="+mj-lt"/>
                <a:ea typeface="Tahoma" pitchFamily="34" charset="0"/>
                <a:cs typeface="Times New Roman" pitchFamily="18" charset="0"/>
              </a:rPr>
              <a:t> Ba </a:t>
            </a:r>
          </a:p>
          <a:p>
            <a:pPr marL="27432" indent="0" algn="ctr">
              <a:lnSpc>
                <a:spcPct val="120000"/>
              </a:lnSpc>
              <a:buNone/>
            </a:pPr>
            <a:r>
              <a:rPr lang="en-US" sz="6600" i="1" dirty="0">
                <a:solidFill>
                  <a:schemeClr val="bg1"/>
                </a:solidFill>
                <a:latin typeface="+mj-lt"/>
                <a:ea typeface="Tahoma" pitchFamily="34" charset="0"/>
                <a:cs typeface="Times New Roman" pitchFamily="18" charset="0"/>
              </a:rPr>
              <a:t>La </a:t>
            </a:r>
            <a:r>
              <a:rPr lang="en-US" sz="6600" i="1" dirty="0" err="1">
                <a:solidFill>
                  <a:schemeClr val="bg1"/>
                </a:solidFill>
                <a:latin typeface="+mj-lt"/>
                <a:ea typeface="Tahoma" pitchFamily="34" charset="0"/>
                <a:cs typeface="Times New Roman" pitchFamily="18" charset="0"/>
              </a:rPr>
              <a:t>Thập</a:t>
            </a:r>
            <a:r>
              <a:rPr lang="en-US" sz="6600" i="1" dirty="0">
                <a:solidFill>
                  <a:schemeClr val="bg1"/>
                </a:solidFill>
                <a:latin typeface="+mj-lt"/>
                <a:ea typeface="Tahoma" pitchFamily="34" charset="0"/>
                <a:cs typeface="Times New Roman" pitchFamily="18" charset="0"/>
              </a:rPr>
              <a:t> </a:t>
            </a:r>
            <a:r>
              <a:rPr lang="en-US" sz="6600" i="1" dirty="0" err="1">
                <a:solidFill>
                  <a:schemeClr val="bg1"/>
                </a:solidFill>
                <a:latin typeface="+mj-lt"/>
                <a:ea typeface="Tahoma" pitchFamily="34" charset="0"/>
                <a:cs typeface="Times New Roman" pitchFamily="18" charset="0"/>
              </a:rPr>
              <a:t>Tự</a:t>
            </a:r>
            <a:r>
              <a:rPr lang="en-US" sz="6600" i="1" dirty="0">
                <a:solidFill>
                  <a:schemeClr val="bg1"/>
                </a:solidFill>
                <a:latin typeface="+mj-lt"/>
                <a:ea typeface="Tahoma" pitchFamily="34" charset="0"/>
                <a:cs typeface="Times New Roman" pitchFamily="18" charset="0"/>
              </a:rPr>
              <a:t> </a:t>
            </a:r>
          </a:p>
        </p:txBody>
      </p:sp>
    </p:spTree>
    <p:extLst>
      <p:ext uri="{BB962C8B-B14F-4D97-AF65-F5344CB8AC3E}">
        <p14:creationId xmlns:p14="http://schemas.microsoft.com/office/powerpoint/2010/main" val="2785921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048250"/>
          </a:xfrm>
        </p:spPr>
        <p:txBody>
          <a:bodyPr>
            <a:noAutofit/>
          </a:bodyPr>
          <a:lstStyle/>
          <a:p>
            <a:pPr marL="27432" indent="0" algn="just">
              <a:lnSpc>
                <a:spcPct val="130000"/>
              </a:lnSpc>
              <a:buNone/>
            </a:pPr>
            <a:r>
              <a:rPr lang="en-US" sz="4300" b="0" u="sng" dirty="0">
                <a:solidFill>
                  <a:srgbClr val="FFFF00"/>
                </a:solidFill>
                <a:effectLst/>
                <a:latin typeface="+mj-lt"/>
                <a:ea typeface="Tahoma" pitchFamily="34" charset="0"/>
                <a:cs typeface="Times New Roman" pitchFamily="18" charset="0"/>
              </a:rPr>
              <a:t>Tk1:</a:t>
            </a:r>
            <a:r>
              <a:rPr lang="en-US" sz="4300" b="0" dirty="0">
                <a:solidFill>
                  <a:schemeClr val="bg1"/>
                </a:solidFill>
                <a:effectLst/>
                <a:latin typeface="+mj-lt"/>
                <a:ea typeface="Tahoma" pitchFamily="34" charset="0"/>
                <a:cs typeface="Times New Roman" pitchFamily="18" charset="0"/>
              </a:rPr>
              <a:t> </a:t>
            </a:r>
            <a:r>
              <a:rPr lang="vi-VN" sz="4300" dirty="0">
                <a:solidFill>
                  <a:schemeClr val="bg1"/>
                </a:solidFill>
                <a:latin typeface="+mj-lt"/>
              </a:rPr>
              <a:t>Khi bước đời con nghe đã mỏi, và đôi vai nặng gánh miệt mài, hồn con đây biết tựa nương ai. Ôi lạy Đấng suối nguồn chân lý, rất dịu dàng từ ái vô cùng, xin Ngài đến sáng soi hồn con. </a:t>
            </a:r>
            <a:endParaRPr lang="vi-VN" sz="43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0" u="sng" dirty="0">
                <a:solidFill>
                  <a:srgbClr val="FFFF00"/>
                </a:solidFill>
                <a:effectLst/>
                <a:latin typeface="+mj-lt"/>
                <a:ea typeface="Tahoma" pitchFamily="34" charset="0"/>
                <a:cs typeface="Times New Roman" pitchFamily="18" charset="0"/>
              </a:rPr>
              <a:t>Tk2:</a:t>
            </a:r>
            <a:r>
              <a:rPr lang="en-US" sz="4600" b="0" dirty="0">
                <a:solidFill>
                  <a:schemeClr val="bg1"/>
                </a:solidFill>
                <a:effectLst/>
                <a:latin typeface="+mj-lt"/>
              </a:rPr>
              <a:t> </a:t>
            </a:r>
            <a:r>
              <a:rPr lang="vi-VN" sz="4600" dirty="0">
                <a:solidFill>
                  <a:schemeClr val="bg1"/>
                </a:solidFill>
                <a:latin typeface="+mj-lt"/>
              </a:rPr>
              <a:t>Xin cho mãi một đời, lời thương mến bừng trong trái tim, tìm mến Chúa trong tình không héo úa, tìm thương nhau trong tình thương nồng nàn thắm bình an</a:t>
            </a:r>
            <a:r>
              <a:rPr lang="en-US" sz="4600" dirty="0">
                <a:solidFill>
                  <a:schemeClr val="bg1"/>
                </a:solidFill>
                <a:latin typeface="+mj-lt"/>
              </a:rPr>
              <a:t>.</a:t>
            </a:r>
            <a:endParaRPr lang="vi-VN" sz="4600" b="0" dirty="0">
              <a:solidFill>
                <a:schemeClr val="bg1"/>
              </a:solidFill>
              <a:effectLst/>
              <a:latin typeface="+mj-lt"/>
            </a:endParaRPr>
          </a:p>
        </p:txBody>
      </p:sp>
    </p:spTree>
    <p:extLst>
      <p:ext uri="{BB962C8B-B14F-4D97-AF65-F5344CB8AC3E}">
        <p14:creationId xmlns:p14="http://schemas.microsoft.com/office/powerpoint/2010/main" val="1503611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4933950"/>
          </a:xfrm>
        </p:spPr>
        <p:txBody>
          <a:bodyPr>
            <a:noAutofit/>
          </a:bodyPr>
          <a:lstStyle/>
          <a:p>
            <a:pPr marL="27432" indent="0" algn="just">
              <a:buNone/>
            </a:pPr>
            <a:r>
              <a:rPr lang="en-US" sz="4900" b="0" u="sng" dirty="0" err="1">
                <a:solidFill>
                  <a:srgbClr val="FFFF00"/>
                </a:solidFill>
                <a:effectLst/>
                <a:latin typeface="+mj-lt"/>
                <a:ea typeface="Tahoma" pitchFamily="34" charset="0"/>
                <a:cs typeface="Times New Roman" pitchFamily="18" charset="0"/>
              </a:rPr>
              <a:t>Đk</a:t>
            </a:r>
            <a:r>
              <a:rPr lang="en-US" sz="4900" b="0" u="sng" dirty="0">
                <a:solidFill>
                  <a:srgbClr val="FFFF00"/>
                </a:solidFill>
                <a:effectLst/>
                <a:latin typeface="+mj-lt"/>
                <a:ea typeface="Tahoma" pitchFamily="34" charset="0"/>
                <a:cs typeface="Times New Roman" pitchFamily="18" charset="0"/>
              </a:rPr>
              <a:t>:</a:t>
            </a:r>
            <a:r>
              <a:rPr lang="en-US" sz="4900" b="0" dirty="0">
                <a:solidFill>
                  <a:schemeClr val="bg1"/>
                </a:solidFill>
                <a:effectLst/>
                <a:latin typeface="+mj-lt"/>
                <a:ea typeface="Tahoma" pitchFamily="34" charset="0"/>
                <a:cs typeface="Times New Roman" pitchFamily="18" charset="0"/>
              </a:rPr>
              <a:t> </a:t>
            </a:r>
            <a:r>
              <a:rPr lang="vi-VN" sz="4900" dirty="0">
                <a:solidFill>
                  <a:schemeClr val="bg1"/>
                </a:solidFill>
                <a:latin typeface="+mj-lt"/>
              </a:rPr>
              <a:t>Lạy Thiên Chúa Ngôi Ba, tuôn đổ xuống chan hoà, nhiều phúc ân trên con, để đời con vững tin. Rồi ngày mai qua khắp nẻo gian trần, con sẽ là nhân chứng, về Chúa Ki-tô Phục Sinh. </a:t>
            </a:r>
            <a:endParaRPr lang="en-US" sz="49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bIns="0">
            <a:noAutofit/>
          </a:bodyPr>
          <a:lstStyle/>
          <a:p>
            <a:pPr marL="27432" indent="0" algn="just">
              <a:lnSpc>
                <a:spcPct val="130000"/>
              </a:lnSpc>
              <a:buNone/>
            </a:pPr>
            <a:r>
              <a:rPr lang="en-US" sz="4400" b="0" u="sng" dirty="0">
                <a:solidFill>
                  <a:srgbClr val="FFFF00"/>
                </a:solidFill>
                <a:effectLst/>
                <a:latin typeface="+mj-lt"/>
                <a:ea typeface="Tahoma" pitchFamily="34" charset="0"/>
                <a:cs typeface="Times New Roman" pitchFamily="18" charset="0"/>
              </a:rPr>
              <a:t>Tk2:</a:t>
            </a:r>
            <a:r>
              <a:rPr lang="en-US" sz="4400" b="0" dirty="0">
                <a:solidFill>
                  <a:schemeClr val="bg1"/>
                </a:solidFill>
                <a:effectLst/>
                <a:latin typeface="+mj-lt"/>
                <a:ea typeface="Tahoma" pitchFamily="34" charset="0"/>
                <a:cs typeface="Times New Roman" pitchFamily="18" charset="0"/>
              </a:rPr>
              <a:t> </a:t>
            </a:r>
            <a:r>
              <a:rPr lang="vi-VN" sz="4400" dirty="0">
                <a:solidFill>
                  <a:schemeClr val="bg1"/>
                </a:solidFill>
              </a:rPr>
              <a:t>Nơi thế trần hôm nay mù tối, nhiều bôn ba nhiều nỗi u hoài, đời con đây biết tựa nương ai. Ôi lạy Đấng sức mạnh của Chúa, hãy xoa dịu đời sống hao mòn, xin Ngài đến ủi an hồn con. </a:t>
            </a:r>
            <a:endParaRPr lang="en-US" sz="4400" b="0" u="sng"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4933950"/>
          </a:xfrm>
        </p:spPr>
        <p:txBody>
          <a:bodyPr>
            <a:noAutofit/>
          </a:bodyPr>
          <a:lstStyle/>
          <a:p>
            <a:pPr marL="27432" indent="0" algn="just">
              <a:buNone/>
            </a:pPr>
            <a:r>
              <a:rPr lang="en-US" sz="4900" b="0" u="sng" dirty="0" err="1">
                <a:solidFill>
                  <a:srgbClr val="FFFF00"/>
                </a:solidFill>
                <a:effectLst/>
                <a:latin typeface="+mj-lt"/>
                <a:ea typeface="Tahoma" pitchFamily="34" charset="0"/>
                <a:cs typeface="Times New Roman" pitchFamily="18" charset="0"/>
              </a:rPr>
              <a:t>Đk</a:t>
            </a:r>
            <a:r>
              <a:rPr lang="en-US" sz="4900" b="0" u="sng" dirty="0">
                <a:solidFill>
                  <a:srgbClr val="FFFF00"/>
                </a:solidFill>
                <a:effectLst/>
                <a:latin typeface="+mj-lt"/>
                <a:ea typeface="Tahoma" pitchFamily="34" charset="0"/>
                <a:cs typeface="Times New Roman" pitchFamily="18" charset="0"/>
              </a:rPr>
              <a:t>:</a:t>
            </a:r>
            <a:r>
              <a:rPr lang="en-US" sz="4900" b="0" dirty="0">
                <a:solidFill>
                  <a:schemeClr val="bg1"/>
                </a:solidFill>
                <a:effectLst/>
                <a:latin typeface="+mj-lt"/>
                <a:ea typeface="Tahoma" pitchFamily="34" charset="0"/>
                <a:cs typeface="Times New Roman" pitchFamily="18" charset="0"/>
              </a:rPr>
              <a:t> </a:t>
            </a:r>
            <a:r>
              <a:rPr lang="vi-VN" sz="4900" dirty="0">
                <a:solidFill>
                  <a:schemeClr val="bg1"/>
                </a:solidFill>
                <a:latin typeface="+mj-lt"/>
              </a:rPr>
              <a:t>Lạy Thiên Chúa Ngôi Ba, tuôn đổ xuống chan hoà, nhiều phúc ân trên con, để đời con vững tin. Rồi ngày mai qua khắp nẻo gian trần, con sẽ là nhân chứng, về Chúa Ki-tô Phục Sinh. </a:t>
            </a:r>
            <a:endParaRPr lang="en-US" sz="49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5802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238750"/>
          </a:xfrm>
        </p:spPr>
        <p:txBody>
          <a:bodyPr>
            <a:noAutofit/>
          </a:bodyPr>
          <a:lstStyle/>
          <a:p>
            <a:pPr marL="27432" indent="0" algn="just">
              <a:lnSpc>
                <a:spcPct val="130000"/>
              </a:lnSpc>
              <a:buNone/>
            </a:pPr>
            <a:r>
              <a:rPr lang="en-US" sz="4400" b="0" u="sng" dirty="0">
                <a:solidFill>
                  <a:srgbClr val="FFFF00"/>
                </a:solidFill>
                <a:effectLst/>
                <a:latin typeface="+mj-lt"/>
                <a:ea typeface="Tahoma" pitchFamily="34" charset="0"/>
                <a:cs typeface="Times New Roman" pitchFamily="18" charset="0"/>
              </a:rPr>
              <a:t>Tk3:</a:t>
            </a:r>
            <a:r>
              <a:rPr lang="en-US" sz="4400" b="0" dirty="0">
                <a:solidFill>
                  <a:schemeClr val="bg1"/>
                </a:solidFill>
                <a:effectLst/>
                <a:latin typeface="+mj-lt"/>
                <a:ea typeface="Tahoma" pitchFamily="34" charset="0"/>
                <a:cs typeface="Times New Roman" pitchFamily="18" charset="0"/>
              </a:rPr>
              <a:t> </a:t>
            </a:r>
            <a:r>
              <a:rPr lang="vi-VN" sz="4400" b="0" dirty="0">
                <a:effectLst/>
                <a:latin typeface="+mj-lt"/>
              </a:rPr>
              <a:t> </a:t>
            </a:r>
            <a:r>
              <a:rPr lang="vi-VN" sz="4400" dirty="0">
                <a:solidFill>
                  <a:schemeClr val="bg1"/>
                </a:solidFill>
                <a:latin typeface="+mj-lt"/>
              </a:rPr>
              <a:t>Con Chúa Trời yêu ta nhiều quá, đồi Can-vê Ngài chết không nhà, Ngài thương ban Thánh Thần cho ta. Ôi lạy Đấng ban nguồn ân phúc, Đấng uỷ lạo từ ái dịu dàng, xin Ngài đến tưới muôn hồng ân.</a:t>
            </a:r>
            <a:endParaRPr lang="en-US" sz="44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4933950"/>
          </a:xfrm>
        </p:spPr>
        <p:txBody>
          <a:bodyPr>
            <a:noAutofit/>
          </a:bodyPr>
          <a:lstStyle/>
          <a:p>
            <a:pPr marL="27432" indent="0" algn="just">
              <a:buNone/>
            </a:pPr>
            <a:r>
              <a:rPr lang="en-US" sz="4900" b="0" u="sng" dirty="0" err="1">
                <a:solidFill>
                  <a:srgbClr val="FFFF00"/>
                </a:solidFill>
                <a:effectLst/>
                <a:latin typeface="+mj-lt"/>
                <a:ea typeface="Tahoma" pitchFamily="34" charset="0"/>
                <a:cs typeface="Times New Roman" pitchFamily="18" charset="0"/>
              </a:rPr>
              <a:t>Đk</a:t>
            </a:r>
            <a:r>
              <a:rPr lang="en-US" sz="4900" b="0" u="sng" dirty="0">
                <a:solidFill>
                  <a:srgbClr val="FFFF00"/>
                </a:solidFill>
                <a:effectLst/>
                <a:latin typeface="+mj-lt"/>
                <a:ea typeface="Tahoma" pitchFamily="34" charset="0"/>
                <a:cs typeface="Times New Roman" pitchFamily="18" charset="0"/>
              </a:rPr>
              <a:t>:</a:t>
            </a:r>
            <a:r>
              <a:rPr lang="en-US" sz="4900" b="0" dirty="0">
                <a:solidFill>
                  <a:schemeClr val="bg1"/>
                </a:solidFill>
                <a:effectLst/>
                <a:latin typeface="+mj-lt"/>
                <a:ea typeface="Tahoma" pitchFamily="34" charset="0"/>
                <a:cs typeface="Times New Roman" pitchFamily="18" charset="0"/>
              </a:rPr>
              <a:t> </a:t>
            </a:r>
            <a:r>
              <a:rPr lang="vi-VN" sz="4900" dirty="0">
                <a:solidFill>
                  <a:schemeClr val="bg1"/>
                </a:solidFill>
                <a:latin typeface="+mj-lt"/>
              </a:rPr>
              <a:t>Lạy Thiên Chúa Ngôi Ba, tuôn đổ xuống chan hoà, nhiều phúc ân trên con, để đời con vững tin. Rồi ngày mai qua khắp nẻo gian trần, con sẽ là nhân chứng, về Chúa Ki-tô Phục Sinh. </a:t>
            </a:r>
            <a:endParaRPr lang="en-US" sz="49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5802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3843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33350"/>
            <a:ext cx="9144000" cy="4647426"/>
          </a:xfrm>
          <a:prstGeom prst="rect">
            <a:avLst/>
          </a:prstGeom>
        </p:spPr>
        <p:txBody>
          <a:bodyPr wrap="square">
            <a:spAutoFit/>
          </a:bodyPr>
          <a:lstStyle/>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8800" b="1" dirty="0" err="1">
                <a:solidFill>
                  <a:srgbClr val="FFFF00"/>
                </a:solidFill>
              </a:rPr>
              <a:t>Xin</a:t>
            </a:r>
            <a:r>
              <a:rPr lang="en-US" sz="8800" b="1" dirty="0">
                <a:solidFill>
                  <a:srgbClr val="FFFF00"/>
                </a:solidFill>
              </a:rPr>
              <a:t> </a:t>
            </a:r>
            <a:r>
              <a:rPr lang="en-US" sz="8800" b="1" dirty="0" err="1">
                <a:solidFill>
                  <a:srgbClr val="FFFF00"/>
                </a:solidFill>
              </a:rPr>
              <a:t>Ơn</a:t>
            </a:r>
            <a:r>
              <a:rPr lang="en-US" sz="8800" b="1" dirty="0">
                <a:solidFill>
                  <a:srgbClr val="FFFF00"/>
                </a:solidFill>
              </a:rPr>
              <a:t> </a:t>
            </a:r>
            <a:r>
              <a:rPr lang="en-US" sz="8800" b="1" dirty="0" err="1">
                <a:solidFill>
                  <a:srgbClr val="FFFF00"/>
                </a:solidFill>
              </a:rPr>
              <a:t>Hiệp</a:t>
            </a:r>
            <a:r>
              <a:rPr lang="en-US" sz="8800" b="1" dirty="0">
                <a:solidFill>
                  <a:srgbClr val="FFFF00"/>
                </a:solidFill>
              </a:rPr>
              <a:t> </a:t>
            </a:r>
            <a:r>
              <a:rPr lang="en-US" sz="8800" b="1" dirty="0" err="1">
                <a:solidFill>
                  <a:srgbClr val="FFFF00"/>
                </a:solidFill>
              </a:rPr>
              <a:t>Nhất</a:t>
            </a:r>
            <a:endParaRPr lang="en-US" sz="8800" b="1" dirty="0">
              <a:solidFill>
                <a:srgbClr val="FFFF00"/>
              </a:solidFill>
            </a:endParaRPr>
          </a:p>
          <a:p>
            <a:pPr algn="ctr"/>
            <a:r>
              <a:rPr lang="en-US" sz="8800" b="1" dirty="0" err="1">
                <a:solidFill>
                  <a:srgbClr val="FFFF00"/>
                </a:solidFill>
              </a:rPr>
              <a:t>Ơn</a:t>
            </a:r>
            <a:r>
              <a:rPr lang="en-US" sz="8800" b="1" dirty="0">
                <a:solidFill>
                  <a:srgbClr val="FFFF00"/>
                </a:solidFill>
              </a:rPr>
              <a:t> </a:t>
            </a:r>
            <a:r>
              <a:rPr lang="en-US" sz="8800" b="1" dirty="0" err="1">
                <a:solidFill>
                  <a:srgbClr val="FFFF00"/>
                </a:solidFill>
              </a:rPr>
              <a:t>Bình</a:t>
            </a:r>
            <a:r>
              <a:rPr lang="en-US" sz="8800" b="1" dirty="0">
                <a:solidFill>
                  <a:srgbClr val="FFFF00"/>
                </a:solidFill>
              </a:rPr>
              <a:t> An</a:t>
            </a:r>
          </a:p>
          <a:p>
            <a:pPr algn="ctr"/>
            <a:r>
              <a:rPr lang="en-US" sz="6000" b="1" i="1" dirty="0">
                <a:solidFill>
                  <a:schemeClr val="bg1"/>
                </a:solidFill>
              </a:rPr>
              <a:t>Dao Kim</a:t>
            </a:r>
            <a:endParaRPr lang="en-US" sz="239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dirty="0">
                <a:solidFill>
                  <a:schemeClr val="bg1"/>
                </a:solidFill>
                <a:latin typeface="+mj-lt"/>
              </a:rPr>
              <a:t>    </a:t>
            </a:r>
            <a:r>
              <a:rPr lang="vi-VN" sz="5400" dirty="0">
                <a:solidFill>
                  <a:schemeClr val="bg1"/>
                </a:solidFill>
                <a:latin typeface="+mj-lt"/>
              </a:rPr>
              <a:t>Lạy Chúa, xin đừng chấp tội chúng con. Nhưng xin nhìn đến đức tin Hội Thánh Chúa mà ban cho chúng con ơn hiệp nhất ơn bình an.</a:t>
            </a:r>
            <a:endParaRPr lang="vi-VN" sz="5400" b="0" dirty="0">
              <a:solidFill>
                <a:schemeClr val="bg1"/>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0" u="sng" dirty="0">
                <a:solidFill>
                  <a:srgbClr val="FFFF00"/>
                </a:solidFill>
                <a:effectLst/>
                <a:latin typeface="+mj-lt"/>
                <a:ea typeface="SimHei" pitchFamily="49" charset="-122"/>
                <a:cs typeface="Times New Roman" pitchFamily="18" charset="0"/>
              </a:rPr>
              <a:t>Tk1:</a:t>
            </a:r>
            <a:r>
              <a:rPr lang="en-US" sz="5000" b="0" dirty="0">
                <a:solidFill>
                  <a:schemeClr val="bg1"/>
                </a:solidFill>
                <a:effectLst/>
                <a:latin typeface="+mj-lt"/>
                <a:ea typeface="SimHei" pitchFamily="49" charset="-122"/>
                <a:cs typeface="Times New Roman" pitchFamily="18" charset="0"/>
              </a:rPr>
              <a:t> </a:t>
            </a:r>
            <a:r>
              <a:rPr lang="vi-VN" sz="5000" dirty="0">
                <a:solidFill>
                  <a:schemeClr val="bg1"/>
                </a:solidFill>
              </a:rPr>
              <a:t>Xin ban Thánh Thần Chúa xuống trên chúng con, để Ngài đổi mới, để Ngài hiệp nhất các con của Ngài trong một chân lý và trong một tình yêu.</a:t>
            </a:r>
            <a:endParaRPr lang="en-US" sz="50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4933950"/>
          </a:xfrm>
        </p:spPr>
        <p:txBody>
          <a:bodyPr>
            <a:noAutofit/>
          </a:bodyPr>
          <a:lstStyle/>
          <a:p>
            <a:pPr marL="0" indent="0" algn="just">
              <a:lnSpc>
                <a:spcPct val="120000"/>
              </a:lnSpc>
              <a:buNone/>
            </a:pPr>
            <a:r>
              <a:rPr lang="en-US" sz="5000" b="0" u="sng" dirty="0">
                <a:solidFill>
                  <a:srgbClr val="FFFF00"/>
                </a:solidFill>
                <a:effectLst/>
                <a:latin typeface="+mj-lt"/>
                <a:ea typeface="SimHei" pitchFamily="49" charset="-122"/>
                <a:cs typeface="Times New Roman" pitchFamily="18" charset="0"/>
              </a:rPr>
              <a:t>Tk2:</a:t>
            </a:r>
            <a:r>
              <a:rPr lang="en-US" sz="5000" b="0" dirty="0">
                <a:solidFill>
                  <a:schemeClr val="bg1"/>
                </a:solidFill>
                <a:effectLst/>
                <a:latin typeface="+mj-lt"/>
                <a:ea typeface="SimHei" pitchFamily="49" charset="-122"/>
                <a:cs typeface="Times New Roman" pitchFamily="18" charset="0"/>
              </a:rPr>
              <a:t> </a:t>
            </a:r>
            <a:r>
              <a:rPr lang="vi-VN" sz="5000" dirty="0">
                <a:solidFill>
                  <a:schemeClr val="bg1"/>
                </a:solidFill>
              </a:rPr>
              <a:t>Xin gìn giữ * Xứ đạo chúng con trong quyền năng Chúa. Xin cho hết mọi người được biết thương yêu nhau để xứng đáng làm môn đệ của Cha.</a:t>
            </a:r>
            <a:endParaRPr lang="vi-VN" sz="5000" b="0" dirty="0">
              <a:solidFill>
                <a:schemeClr val="bg1"/>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0" u="sng" dirty="0" err="1">
                <a:solidFill>
                  <a:srgbClr val="FFFF00"/>
                </a:solidFill>
                <a:effectLst/>
                <a:latin typeface="+mj-lt"/>
                <a:ea typeface="Tahoma" pitchFamily="34" charset="0"/>
                <a:cs typeface="Times New Roman" pitchFamily="18" charset="0"/>
              </a:rPr>
              <a:t>Đk</a:t>
            </a:r>
            <a:r>
              <a:rPr lang="en-US" sz="5200" b="0" u="sng" dirty="0">
                <a:solidFill>
                  <a:srgbClr val="FFFF00"/>
                </a:solidFill>
                <a:effectLst/>
                <a:latin typeface="+mj-lt"/>
                <a:ea typeface="Tahoma" pitchFamily="34" charset="0"/>
                <a:cs typeface="Times New Roman" pitchFamily="18" charset="0"/>
              </a:rPr>
              <a:t>:</a:t>
            </a:r>
            <a:r>
              <a:rPr lang="en-US" sz="5200" b="0" dirty="0">
                <a:solidFill>
                  <a:schemeClr val="bg1"/>
                </a:solidFill>
                <a:effectLst/>
                <a:latin typeface="+mj-lt"/>
                <a:ea typeface="Tahoma" pitchFamily="34" charset="0"/>
                <a:cs typeface="Times New Roman" pitchFamily="18" charset="0"/>
              </a:rPr>
              <a:t> </a:t>
            </a:r>
            <a:r>
              <a:rPr lang="vi-VN" sz="5200" dirty="0">
                <a:solidFill>
                  <a:schemeClr val="bg1"/>
                </a:solidFill>
                <a:latin typeface="+mj-lt"/>
              </a:rPr>
              <a:t>Hãy chiếu soi lửa hồng vào đêm tối sâu thẳm hồn con, lửa tình yêu, lửa huyền siêu, Ngôi Ba Thiên Chúa ban nhiều thánh ân.</a:t>
            </a:r>
            <a:endParaRPr lang="en-US" sz="52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0147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a:solidFill>
                  <a:schemeClr val="bg1"/>
                </a:solidFill>
                <a:latin typeface="+mj-lt"/>
              </a:rPr>
              <a:t>   </a:t>
            </a:r>
            <a:r>
              <a:rPr lang="vi-VN" sz="5400" dirty="0">
                <a:solidFill>
                  <a:schemeClr val="bg1"/>
                </a:solidFill>
                <a:latin typeface="+mj-lt"/>
              </a:rPr>
              <a:t>Lạy Chúa, xin đừng chấp tội chúng con. Nhưng xin nhìn đến đức tin Hội Thánh Chúa mà ban cho chúng con ơn hiệp nhất ơn bình an.</a:t>
            </a:r>
            <a:endParaRPr lang="vi-VN" sz="5400" b="0" dirty="0">
              <a:solidFill>
                <a:schemeClr val="bg1"/>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3190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176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0" u="sng" dirty="0">
                <a:solidFill>
                  <a:srgbClr val="FFFF00"/>
                </a:solidFill>
                <a:effectLst/>
                <a:latin typeface="+mj-lt"/>
                <a:ea typeface="Tahoma" pitchFamily="34" charset="0"/>
                <a:cs typeface="Times New Roman" pitchFamily="18" charset="0"/>
              </a:rPr>
              <a:t>Tk3:</a:t>
            </a:r>
            <a:r>
              <a:rPr lang="en-US" sz="4800" b="0" dirty="0">
                <a:solidFill>
                  <a:schemeClr val="bg1"/>
                </a:solidFill>
                <a:effectLst/>
                <a:latin typeface="+mj-lt"/>
              </a:rPr>
              <a:t> </a:t>
            </a:r>
            <a:r>
              <a:rPr lang="vi-VN" sz="4800" dirty="0">
                <a:solidFill>
                  <a:schemeClr val="bg1"/>
                </a:solidFill>
                <a:latin typeface="+mj-lt"/>
              </a:rPr>
              <a:t>Xin cho bước chân người dù gian khó được đi đến nơi. Đời héo hát không ngừng lên tiếng hát. Đời an vui luôn tựa nương tình Ngài khắp ngàn nơi.</a:t>
            </a:r>
            <a:endParaRPr lang="vi-VN" sz="4800" b="0" dirty="0">
              <a:solidFill>
                <a:schemeClr val="bg1"/>
              </a:solidFill>
              <a:effectLst/>
              <a:latin typeface="+mj-lt"/>
            </a:endParaRPr>
          </a:p>
        </p:txBody>
      </p:sp>
    </p:spTree>
    <p:extLst>
      <p:ext uri="{BB962C8B-B14F-4D97-AF65-F5344CB8AC3E}">
        <p14:creationId xmlns:p14="http://schemas.microsoft.com/office/powerpoint/2010/main" val="167069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0" u="sng" dirty="0" err="1">
                <a:solidFill>
                  <a:srgbClr val="FFFF00"/>
                </a:solidFill>
                <a:effectLst/>
                <a:latin typeface="+mj-lt"/>
                <a:ea typeface="Tahoma" pitchFamily="34" charset="0"/>
                <a:cs typeface="Times New Roman" pitchFamily="18" charset="0"/>
              </a:rPr>
              <a:t>Đk</a:t>
            </a:r>
            <a:r>
              <a:rPr lang="en-US" sz="5200" b="0" u="sng" dirty="0">
                <a:solidFill>
                  <a:srgbClr val="FFFF00"/>
                </a:solidFill>
                <a:effectLst/>
                <a:latin typeface="+mj-lt"/>
                <a:ea typeface="Tahoma" pitchFamily="34" charset="0"/>
                <a:cs typeface="Times New Roman" pitchFamily="18" charset="0"/>
              </a:rPr>
              <a:t>:</a:t>
            </a:r>
            <a:r>
              <a:rPr lang="en-US" sz="5200" b="0" dirty="0">
                <a:solidFill>
                  <a:schemeClr val="bg1"/>
                </a:solidFill>
                <a:effectLst/>
                <a:latin typeface="+mj-lt"/>
                <a:ea typeface="Tahoma" pitchFamily="34" charset="0"/>
                <a:cs typeface="Times New Roman" pitchFamily="18" charset="0"/>
              </a:rPr>
              <a:t> </a:t>
            </a:r>
            <a:r>
              <a:rPr lang="vi-VN" sz="5200" dirty="0">
                <a:solidFill>
                  <a:schemeClr val="bg1"/>
                </a:solidFill>
                <a:latin typeface="+mj-lt"/>
              </a:rPr>
              <a:t>Hãy chiếu soi lửa hồng vào đêm tối sâu thẳm hồn con, lửa tình yêu, lửa huyền siêu, Ngôi Ba Thiên Chúa ban nhiều thánh ân.</a:t>
            </a:r>
            <a:endParaRPr lang="en-US" sz="52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0147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1745</Words>
  <Application>Microsoft Office PowerPoint</Application>
  <PresentationFormat>On-screen Show (16:9)</PresentationFormat>
  <Paragraphs>90</Paragraphs>
  <Slides>71</Slides>
  <Notes>0</Notes>
  <HiddenSlides>0</HiddenSlides>
  <MMClips>0</MMClips>
  <ScaleCrop>false</ScaleCrop>
  <HeadingPairs>
    <vt:vector size="6" baseType="variant">
      <vt:variant>
        <vt:lpstr>Fonts Used</vt:lpstr>
      </vt:variant>
      <vt:variant>
        <vt:i4>3</vt:i4>
      </vt:variant>
      <vt:variant>
        <vt:lpstr>Theme</vt:lpstr>
      </vt:variant>
      <vt:variant>
        <vt:i4>20</vt:i4>
      </vt:variant>
      <vt:variant>
        <vt:lpstr>Slide Titles</vt:lpstr>
      </vt:variant>
      <vt:variant>
        <vt:i4>71</vt:i4>
      </vt:variant>
    </vt:vector>
  </HeadingPairs>
  <TitlesOfParts>
    <vt:vector size="94" baseType="lpstr">
      <vt:lpstr>Arial</vt:lpstr>
      <vt:lpstr>Calibri</vt:lpstr>
      <vt:lpstr>UTM American Sans</vt:lpstr>
      <vt:lpstr>Office Theme</vt:lpstr>
      <vt:lpstr>1_Default Design</vt:lpstr>
      <vt:lpstr>36_Default Design</vt:lpstr>
      <vt:lpstr>2_Office Theme</vt:lpstr>
      <vt:lpstr>10_Office Theme</vt:lpstr>
      <vt:lpstr>37_Default Design</vt:lpstr>
      <vt:lpstr>11_Office Theme</vt:lpstr>
      <vt:lpstr>12_Office Theme</vt:lpstr>
      <vt:lpstr>21_Office Theme</vt:lpstr>
      <vt:lpstr>4_Office Theme</vt:lpstr>
      <vt:lpstr>19_Office Theme</vt:lpstr>
      <vt:lpstr>14_Office Theme</vt:lpstr>
      <vt:lpstr>3_Office Theme</vt:lpstr>
      <vt:lpstr>5_Office Theme</vt:lpstr>
      <vt:lpstr>7_Office Theme</vt:lpstr>
      <vt:lpstr>8_Office Theme</vt:lpstr>
      <vt:lpstr>13_Office Theme</vt:lpstr>
      <vt:lpstr>15_Office Theme</vt:lpstr>
      <vt:lpstr>16_Office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quá ư vĩ đại. Áo Ngài mặc toàn oai phong lẫm liệt, cẩm bào Ngài khoác muôn vạn ánh hào quang.</vt:lpstr>
      <vt:lpstr>Đk: Xin sai Thánh Thần Chúa đến để Người đổi mới mặt đất này.</vt:lpstr>
      <vt:lpstr>Tk2: Kỳ công Chúa, quá nhiều, Chúa ơi, thật phong phú với muôn mầu sắc đầy ắp dương gian này. Với vạn vật Ngài khôn ngoan tác thành. Linh hồn tôi hỡi, ca tụng Chúa Trời đi.</vt:lpstr>
      <vt:lpstr>Đk: Xin sai Thánh Thần Chúa đến để Người đổi mới mặt đất này.</vt:lpstr>
      <vt:lpstr>Tk3: Kìa muông thú ngước nhìn Chúa luôn, đợi trông Chúa dủ thương nhìn đến dọn bữa cho no lòng. Chúng vội vàng lượm ngay khi Chúa tặng, thoả lòng vì những ân lộc Chúa rộng ban. </vt:lpstr>
      <vt:lpstr>Đk: Xin sai Thánh Thần Chúa đến để Người đổi mới mặt đất này.</vt:lpstr>
      <vt:lpstr>Tk4: Vừa khi Chúa rút lại khí thiêng, là thân chúng trở lui bụi cát vì tắt hơi thở rồi. Muốn tạo lại, Ngài ban sinh khí vào. Bởi Ngài là chính hoan lạc của đời tôi. </vt:lpstr>
      <vt:lpstr>Đk: Xin sai Thánh Thần Chúa đến để Người đổi mới mặt đất này.</vt:lpstr>
      <vt:lpstr>PowerPoint Presentation</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Cùng Tiến Dâng Nguyên Kha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cp:lastModifiedBy>
  <cp:revision>174</cp:revision>
  <dcterms:created xsi:type="dcterms:W3CDTF">2021-05-09T08:36:44Z</dcterms:created>
  <dcterms:modified xsi:type="dcterms:W3CDTF">2026-02-26T00:59:02Z</dcterms:modified>
</cp:coreProperties>
</file>