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16" r:id="rId5"/>
    <p:sldMasterId id="2147483728" r:id="rId6"/>
    <p:sldMasterId id="2147483740" r:id="rId7"/>
    <p:sldMasterId id="2147483788" r:id="rId8"/>
    <p:sldMasterId id="2147483800" r:id="rId9"/>
    <p:sldMasterId id="2147483824" r:id="rId10"/>
    <p:sldMasterId id="2147483836" r:id="rId11"/>
    <p:sldMasterId id="2147483848" r:id="rId12"/>
    <p:sldMasterId id="2147483860" r:id="rId13"/>
    <p:sldMasterId id="2147483872" r:id="rId14"/>
    <p:sldMasterId id="2147483884" r:id="rId15"/>
    <p:sldMasterId id="2147483896" r:id="rId16"/>
  </p:sldMasterIdLst>
  <p:notesMasterIdLst>
    <p:notesMasterId r:id="rId100"/>
  </p:notesMasterIdLst>
  <p:sldIdLst>
    <p:sldId id="256" r:id="rId17"/>
    <p:sldId id="359" r:id="rId18"/>
    <p:sldId id="9708" r:id="rId19"/>
    <p:sldId id="9709" r:id="rId20"/>
    <p:sldId id="9704" r:id="rId21"/>
    <p:sldId id="2146" r:id="rId22"/>
    <p:sldId id="1982" r:id="rId23"/>
    <p:sldId id="1986" r:id="rId24"/>
    <p:sldId id="9670" r:id="rId25"/>
    <p:sldId id="9705" r:id="rId26"/>
    <p:sldId id="9696" r:id="rId27"/>
    <p:sldId id="9697" r:id="rId28"/>
    <p:sldId id="9698" r:id="rId29"/>
    <p:sldId id="9699" r:id="rId30"/>
    <p:sldId id="9700" r:id="rId31"/>
    <p:sldId id="9701" r:id="rId32"/>
    <p:sldId id="9702" r:id="rId33"/>
    <p:sldId id="9703" r:id="rId34"/>
    <p:sldId id="9706" r:id="rId35"/>
    <p:sldId id="9635" r:id="rId36"/>
    <p:sldId id="9636" r:id="rId37"/>
    <p:sldId id="9637" r:id="rId38"/>
    <p:sldId id="9638" r:id="rId39"/>
    <p:sldId id="9639" r:id="rId40"/>
    <p:sldId id="9640" r:id="rId41"/>
    <p:sldId id="9641" r:id="rId42"/>
    <p:sldId id="9642" r:id="rId43"/>
    <p:sldId id="9707" r:id="rId44"/>
    <p:sldId id="2361" r:id="rId45"/>
    <p:sldId id="9690" r:id="rId46"/>
    <p:sldId id="261" r:id="rId47"/>
    <p:sldId id="262" r:id="rId48"/>
    <p:sldId id="9674" r:id="rId49"/>
    <p:sldId id="9671" r:id="rId50"/>
    <p:sldId id="264" r:id="rId51"/>
    <p:sldId id="9675" r:id="rId52"/>
    <p:sldId id="9672" r:id="rId53"/>
    <p:sldId id="266" r:id="rId54"/>
    <p:sldId id="9676" r:id="rId55"/>
    <p:sldId id="9673" r:id="rId56"/>
    <p:sldId id="9689" r:id="rId57"/>
    <p:sldId id="9584" r:id="rId58"/>
    <p:sldId id="9658" r:id="rId59"/>
    <p:sldId id="9644" r:id="rId60"/>
    <p:sldId id="9645" r:id="rId61"/>
    <p:sldId id="9646" r:id="rId62"/>
    <p:sldId id="9647" r:id="rId63"/>
    <p:sldId id="9648" r:id="rId64"/>
    <p:sldId id="9649" r:id="rId65"/>
    <p:sldId id="9650" r:id="rId66"/>
    <p:sldId id="9651" r:id="rId67"/>
    <p:sldId id="9652" r:id="rId68"/>
    <p:sldId id="9653" r:id="rId69"/>
    <p:sldId id="9654" r:id="rId70"/>
    <p:sldId id="9655" r:id="rId71"/>
    <p:sldId id="9656" r:id="rId72"/>
    <p:sldId id="9692" r:id="rId73"/>
    <p:sldId id="258" r:id="rId74"/>
    <p:sldId id="1134" r:id="rId75"/>
    <p:sldId id="1161" r:id="rId76"/>
    <p:sldId id="9678" r:id="rId77"/>
    <p:sldId id="1139" r:id="rId78"/>
    <p:sldId id="9553" r:id="rId79"/>
    <p:sldId id="9554" r:id="rId80"/>
    <p:sldId id="9679" r:id="rId81"/>
    <p:sldId id="9669" r:id="rId82"/>
    <p:sldId id="9710" r:id="rId83"/>
    <p:sldId id="9384" r:id="rId84"/>
    <p:sldId id="2344" r:id="rId85"/>
    <p:sldId id="9683" r:id="rId86"/>
    <p:sldId id="9555" r:id="rId87"/>
    <p:sldId id="9556" r:id="rId88"/>
    <p:sldId id="9684" r:id="rId89"/>
    <p:sldId id="9680" r:id="rId90"/>
    <p:sldId id="2348" r:id="rId91"/>
    <p:sldId id="9685" r:id="rId92"/>
    <p:sldId id="9681" r:id="rId93"/>
    <p:sldId id="9711" r:id="rId94"/>
    <p:sldId id="9390" r:id="rId95"/>
    <p:sldId id="2180" r:id="rId96"/>
    <p:sldId id="2182" r:id="rId97"/>
    <p:sldId id="9682" r:id="rId98"/>
    <p:sldId id="9712" r:id="rId9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61" autoAdjust="0"/>
  </p:normalViewPr>
  <p:slideViewPr>
    <p:cSldViewPr>
      <p:cViewPr>
        <p:scale>
          <a:sx n="150" d="100"/>
          <a:sy n="150" d="100"/>
        </p:scale>
        <p:origin x="-2424" y="-708"/>
      </p:cViewPr>
      <p:guideLst>
        <p:guide orient="horz" pos="1620"/>
        <p:guide pos="2880"/>
      </p:guideLst>
    </p:cSldViewPr>
  </p:slideViewPr>
  <p:outlineViewPr>
    <p:cViewPr>
      <p:scale>
        <a:sx n="33" d="100"/>
        <a:sy n="33" d="100"/>
      </p:scale>
      <p:origin x="0" y="5085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102"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slide" Target="slides/slide79.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80" Type="http://schemas.openxmlformats.org/officeDocument/2006/relationships/slide" Target="slides/slide64.xml"/><Relationship Id="rId85" Type="http://schemas.openxmlformats.org/officeDocument/2006/relationships/slide" Target="slides/slide69.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103" Type="http://schemas.openxmlformats.org/officeDocument/2006/relationships/theme" Target="theme/theme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slide" Target="slides/slide83.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10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slide" Target="slides/slide8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2/19/2026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7967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3242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6168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1748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2/19/2026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52249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2/19/2026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3125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2/19/2026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763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3023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83614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5433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667851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821433"/>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66004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406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0909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4707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024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05795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09889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59292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1816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7003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821433"/>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6600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4069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09097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47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02443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05795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09889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59292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1816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7003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821433"/>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66004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4069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090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4707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02443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057956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09889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59292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18160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70036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821433"/>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66004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40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09097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470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02443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057956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09889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59292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18160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70036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8344046"/>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17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60641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333662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81447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57596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98883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75163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2106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84112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698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6645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5281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48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5019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1980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4213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222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4587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27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6108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6510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2648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905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2/19/2026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8604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1813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3216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6887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3830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6889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649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6022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695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0507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2/19/2026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4771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6801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7699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7068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0810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209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1478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0306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2583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5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2/19/2026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2/19/2026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946177"/>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692542"/>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692542"/>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692542"/>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692542"/>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74659"/>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4792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36071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93937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4.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8.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59384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r>
              <a:rPr lang="en-US" sz="7200" i="1" dirty="0">
                <a:solidFill>
                  <a:srgbClr val="C00000"/>
                </a:solidFill>
                <a:effectLst/>
                <a:latin typeface="+mj-lt"/>
                <a:cs typeface="Times New Roman" panose="02020603050405020304" pitchFamily="18" charset="0"/>
              </a:rPr>
              <a:t>KINH VINH DANH</a:t>
            </a:r>
          </a:p>
          <a:p>
            <a:pPr eaLnBrk="1" hangingPunct="1"/>
            <a:r>
              <a:rPr lang="en-US" sz="7200" i="1" dirty="0" err="1">
                <a:solidFill>
                  <a:srgbClr val="C00000"/>
                </a:solidFill>
                <a:effectLst/>
                <a:latin typeface="+mj-lt"/>
                <a:cs typeface="Times New Roman" panose="02020603050405020304" pitchFamily="18" charset="0"/>
              </a:rPr>
              <a:t>Ca</a:t>
            </a:r>
            <a:r>
              <a:rPr lang="en-US" sz="7200" i="1" dirty="0">
                <a:solidFill>
                  <a:srgbClr val="C00000"/>
                </a:solidFill>
                <a:effectLst/>
                <a:latin typeface="+mj-lt"/>
                <a:cs typeface="Times New Roman" panose="02020603050405020304" pitchFamily="18" charset="0"/>
              </a:rPr>
              <a:t> </a:t>
            </a:r>
            <a:r>
              <a:rPr lang="en-US" sz="7200" i="1" dirty="0" err="1">
                <a:solidFill>
                  <a:srgbClr val="C00000"/>
                </a:solidFill>
                <a:effectLst/>
                <a:latin typeface="+mj-lt"/>
                <a:cs typeface="Times New Roman" panose="02020603050405020304" pitchFamily="18" charset="0"/>
              </a:rPr>
              <a:t>Lên</a:t>
            </a:r>
            <a:r>
              <a:rPr lang="en-US" sz="7200" i="1" dirty="0">
                <a:solidFill>
                  <a:srgbClr val="C00000"/>
                </a:solidFill>
                <a:effectLst/>
                <a:latin typeface="+mj-lt"/>
                <a:cs typeface="Times New Roman" panose="02020603050405020304" pitchFamily="18" charset="0"/>
              </a:rPr>
              <a:t> </a:t>
            </a:r>
            <a:r>
              <a:rPr lang="en-US" sz="7200" i="1" dirty="0" err="1">
                <a:solidFill>
                  <a:srgbClr val="C00000"/>
                </a:solidFill>
                <a:effectLst/>
                <a:latin typeface="+mj-lt"/>
                <a:cs typeface="Times New Roman" panose="02020603050405020304" pitchFamily="18" charset="0"/>
              </a:rPr>
              <a:t>Đi</a:t>
            </a:r>
            <a:r>
              <a:rPr lang="en-US" sz="7200" i="1" dirty="0">
                <a:solidFill>
                  <a:srgbClr val="C00000"/>
                </a:solidFill>
                <a:effectLst/>
                <a:latin typeface="+mj-lt"/>
                <a:cs typeface="Times New Roman" panose="02020603050405020304" pitchFamily="18" charset="0"/>
              </a:rPr>
              <a:t> 2</a:t>
            </a:r>
            <a:endParaRPr lang="vi-VN" sz="7200" i="1"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1721671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92500" lnSpcReduction="10000"/>
          </a:bodyPr>
          <a:lstStyle/>
          <a:p>
            <a:pPr algn="just" eaLnBrk="1" hangingPunct="1"/>
            <a:endParaRPr lang="en-US" sz="1100" i="1" u="sng" dirty="0">
              <a:solidFill>
                <a:srgbClr val="C00000"/>
              </a:solidFill>
              <a:effectLst/>
              <a:latin typeface="+mj-lt"/>
              <a:cs typeface="Times New Roman" panose="02020603050405020304" pitchFamily="18" charset="0"/>
            </a:endParaRPr>
          </a:p>
          <a:p>
            <a:pPr algn="just" eaLnBrk="1" hangingPunct="1"/>
            <a:r>
              <a:rPr lang="vi-VN" sz="6000" i="1" u="sng" dirty="0">
                <a:solidFill>
                  <a:srgbClr val="C00000"/>
                </a:solidFill>
                <a:effectLst/>
                <a:latin typeface="+mj-lt"/>
                <a:cs typeface="Times New Roman" panose="02020603050405020304" pitchFamily="18" charset="0"/>
              </a:rPr>
              <a:t>Chủ tế:</a:t>
            </a:r>
            <a:r>
              <a:rPr lang="vi-VN" sz="6000" i="1" dirty="0">
                <a:solidFill>
                  <a:srgbClr val="C00000"/>
                </a:solidFill>
                <a:effectLst/>
                <a:latin typeface="+mj-lt"/>
                <a:cs typeface="Times New Roman" panose="02020603050405020304" pitchFamily="18" charset="0"/>
              </a:rPr>
              <a:t> Vinh danh Thiên Chúa trên các tầng trời. </a:t>
            </a:r>
            <a:endParaRPr lang="en-US" sz="6000" i="1" dirty="0">
              <a:solidFill>
                <a:srgbClr val="C00000"/>
              </a:solidFill>
              <a:effectLst/>
              <a:latin typeface="+mj-lt"/>
              <a:cs typeface="Times New Roman" panose="02020603050405020304" pitchFamily="18" charset="0"/>
            </a:endParaRPr>
          </a:p>
          <a:p>
            <a:pPr algn="just" eaLnBrk="1" hangingPunct="1"/>
            <a:endParaRPr lang="en-US" sz="4300" i="1" dirty="0">
              <a:solidFill>
                <a:srgbClr val="C00000"/>
              </a:solidFill>
              <a:effectLst/>
              <a:latin typeface="+mj-lt"/>
              <a:cs typeface="Times New Roman" panose="02020603050405020304" pitchFamily="18" charset="0"/>
            </a:endParaRPr>
          </a:p>
          <a:p>
            <a:pPr algn="just" eaLnBrk="1" hangingPunct="1"/>
            <a:r>
              <a:rPr lang="en-US" sz="6000" i="1" u="sng" dirty="0" err="1">
                <a:solidFill>
                  <a:schemeClr val="tx2">
                    <a:lumMod val="75000"/>
                  </a:schemeClr>
                </a:solidFill>
                <a:effectLst/>
                <a:latin typeface="+mj-lt"/>
                <a:cs typeface="Times New Roman" panose="02020603050405020304" pitchFamily="18" charset="0"/>
              </a:rPr>
              <a:t>Cộng</a:t>
            </a:r>
            <a:r>
              <a:rPr lang="en-US" sz="6000" i="1" u="sng" dirty="0">
                <a:solidFill>
                  <a:schemeClr val="tx2">
                    <a:lumMod val="75000"/>
                  </a:schemeClr>
                </a:solidFill>
                <a:effectLst/>
                <a:latin typeface="+mj-lt"/>
                <a:cs typeface="Times New Roman" panose="02020603050405020304" pitchFamily="18" charset="0"/>
              </a:rPr>
              <a:t> </a:t>
            </a:r>
            <a:r>
              <a:rPr lang="en-US" sz="6000" i="1" u="sng" dirty="0" err="1">
                <a:solidFill>
                  <a:schemeClr val="tx2">
                    <a:lumMod val="75000"/>
                  </a:schemeClr>
                </a:solidFill>
                <a:effectLst/>
                <a:latin typeface="+mj-lt"/>
                <a:cs typeface="Times New Roman" panose="02020603050405020304" pitchFamily="18" charset="0"/>
              </a:rPr>
              <a:t>đoàn</a:t>
            </a:r>
            <a:r>
              <a:rPr lang="en-US" sz="6000" i="1" u="sng" dirty="0">
                <a:solidFill>
                  <a:schemeClr val="tx2">
                    <a:lumMod val="75000"/>
                  </a:schemeClr>
                </a:solidFill>
                <a:effectLst/>
                <a:latin typeface="+mj-lt"/>
                <a:cs typeface="Times New Roman" panose="02020603050405020304" pitchFamily="18" charset="0"/>
              </a:rPr>
              <a:t>:</a:t>
            </a:r>
            <a:r>
              <a:rPr lang="en-US" sz="6000" dirty="0">
                <a:solidFill>
                  <a:schemeClr val="tx2">
                    <a:lumMod val="75000"/>
                  </a:schemeClr>
                </a:solidFill>
                <a:effectLst/>
                <a:latin typeface="+mj-lt"/>
                <a:cs typeface="Times New Roman" panose="02020603050405020304" pitchFamily="18" charset="0"/>
              </a:rPr>
              <a:t> </a:t>
            </a:r>
            <a:r>
              <a:rPr lang="vi-VN" sz="6000" dirty="0">
                <a:solidFill>
                  <a:srgbClr val="006600"/>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06171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a:bodyPr>
          <a:lstStyle/>
          <a:p>
            <a:pPr algn="just" eaLnBrk="1" hangingPunct="1"/>
            <a:endParaRPr lang="en-US" sz="1100" i="1" u="sng" dirty="0">
              <a:solidFill>
                <a:srgbClr val="006600"/>
              </a:solidFill>
              <a:effectLst/>
              <a:latin typeface="+mj-lt"/>
              <a:cs typeface="Times New Roman" panose="02020603050405020304" pitchFamily="18" charset="0"/>
            </a:endParaRPr>
          </a:p>
          <a:p>
            <a:pPr algn="just"/>
            <a:r>
              <a:rPr lang="vi-VN" sz="6000" dirty="0">
                <a:solidFill>
                  <a:srgbClr val="006600"/>
                </a:solidFill>
                <a:cs typeface="Times New Roman" panose="02020603050405020304" pitchFamily="18" charset="0"/>
              </a:rPr>
              <a:t>Chúng con ca ngợi Chúa.</a:t>
            </a:r>
            <a:endParaRPr lang="en-US" sz="6000" dirty="0">
              <a:solidFill>
                <a:srgbClr val="006600"/>
              </a:solidFill>
              <a:cs typeface="Times New Roman" panose="02020603050405020304" pitchFamily="18" charset="0"/>
            </a:endParaRPr>
          </a:p>
          <a:p>
            <a:pPr algn="just"/>
            <a:r>
              <a:rPr lang="vi-VN" sz="6000" dirty="0">
                <a:solidFill>
                  <a:srgbClr val="006600"/>
                </a:solidFill>
                <a:cs typeface="Times New Roman" panose="02020603050405020304" pitchFamily="18" charset="0"/>
              </a:rPr>
              <a:t>Chúng con chúc tụng Chúa.</a:t>
            </a:r>
            <a:endParaRPr lang="en-US" sz="6000" dirty="0">
              <a:solidFill>
                <a:srgbClr val="006600"/>
              </a:solidFill>
              <a:cs typeface="Times New Roman" panose="02020603050405020304" pitchFamily="18" charset="0"/>
            </a:endParaRPr>
          </a:p>
          <a:p>
            <a:pPr algn="just"/>
            <a:r>
              <a:rPr lang="vi-VN" sz="6000" dirty="0">
                <a:solidFill>
                  <a:srgbClr val="006600"/>
                </a:solidFill>
                <a:cs typeface="Times New Roman" panose="02020603050405020304" pitchFamily="18" charset="0"/>
              </a:rPr>
              <a:t>Chúng con thờ lạy Chúa.</a:t>
            </a:r>
            <a:endParaRPr lang="en-US" sz="6000" dirty="0">
              <a:solidFill>
                <a:srgbClr val="006600"/>
              </a:solidFill>
              <a:cs typeface="Times New Roman" panose="02020603050405020304" pitchFamily="18" charset="0"/>
            </a:endParaRPr>
          </a:p>
          <a:p>
            <a:pPr algn="just"/>
            <a:r>
              <a:rPr lang="vi-VN" sz="6000" dirty="0">
                <a:solidFill>
                  <a:srgbClr val="006600"/>
                </a:solidFill>
                <a:cs typeface="Times New Roman" panose="02020603050405020304" pitchFamily="18" charset="0"/>
              </a:rPr>
              <a:t>Chúng con tôn vinh Chúa.</a:t>
            </a:r>
            <a:endParaRPr lang="vi-VN" sz="6000" dirty="0">
              <a:solidFill>
                <a:srgbClr val="0066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7662817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rgbClr val="006600"/>
                </a:solidFill>
                <a:latin typeface="+mj-lt"/>
                <a:cs typeface="Times New Roman" panose="02020603050405020304" pitchFamily="18" charset="0"/>
              </a:rPr>
              <a:t>Chúng con cảm tạ Chúa vì vinh quang cao cả Chúa.</a:t>
            </a:r>
            <a:endParaRPr lang="en-US" sz="6000" dirty="0">
              <a:solidFill>
                <a:srgbClr val="006600"/>
              </a:solidFill>
              <a:latin typeface="+mj-lt"/>
              <a:cs typeface="Times New Roman" panose="02020603050405020304" pitchFamily="18" charset="0"/>
            </a:endParaRPr>
          </a:p>
          <a:p>
            <a:pPr algn="just"/>
            <a:r>
              <a:rPr lang="vi-VN" sz="6000" dirty="0">
                <a:solidFill>
                  <a:srgbClr val="006600"/>
                </a:solidFill>
                <a:latin typeface="+mj-lt"/>
                <a:cs typeface="Times New Roman" panose="02020603050405020304" pitchFamily="18" charset="0"/>
              </a:rPr>
              <a:t>Lạy Chúa là Thiên Chúa, là Vua trên trời, là Chúa Cha toàn năng. </a:t>
            </a:r>
            <a:endParaRPr lang="en-US" sz="6000" dirty="0">
              <a:solidFill>
                <a:srgbClr val="006600"/>
              </a:solidFill>
              <a:latin typeface="+mj-lt"/>
              <a:cs typeface="Times New Roman" panose="02020603050405020304" pitchFamily="18" charset="0"/>
            </a:endParaRPr>
          </a:p>
        </p:txBody>
      </p:sp>
    </p:spTree>
    <p:extLst>
      <p:ext uri="{BB962C8B-B14F-4D97-AF65-F5344CB8AC3E}">
        <p14:creationId xmlns:p14="http://schemas.microsoft.com/office/powerpoint/2010/main" val="33122175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rgbClr val="006600"/>
                </a:solidFill>
                <a:latin typeface="+mj-lt"/>
                <a:cs typeface="Times New Roman" panose="02020603050405020304" pitchFamily="18" charset="0"/>
              </a:rPr>
              <a:t>Lạy Con Một Thiên Chúa </a:t>
            </a:r>
            <a:r>
              <a:rPr lang="vi-VN" sz="6000" dirty="0">
                <a:solidFill>
                  <a:srgbClr val="C00000"/>
                </a:solidFill>
                <a:latin typeface="+mj-lt"/>
                <a:cs typeface="Times New Roman" panose="02020603050405020304" pitchFamily="18" charset="0"/>
              </a:rPr>
              <a:t>Chúa Giê-su Ki-tô.</a:t>
            </a:r>
            <a:r>
              <a:rPr lang="vi-VN" sz="6000" dirty="0">
                <a:solidFill>
                  <a:schemeClr val="tx2">
                    <a:lumMod val="75000"/>
                  </a:schemeClr>
                </a:solidFill>
                <a:latin typeface="+mj-lt"/>
                <a:cs typeface="Times New Roman" panose="02020603050405020304" pitchFamily="18" charset="0"/>
              </a:rPr>
              <a:t> </a:t>
            </a:r>
            <a:endParaRPr lang="en-US" sz="6000" dirty="0">
              <a:solidFill>
                <a:schemeClr val="tx2">
                  <a:lumMod val="75000"/>
                </a:schemeClr>
              </a:solidFill>
              <a:latin typeface="+mj-lt"/>
              <a:cs typeface="Times New Roman" panose="02020603050405020304" pitchFamily="18" charset="0"/>
            </a:endParaRPr>
          </a:p>
          <a:p>
            <a:pPr algn="just"/>
            <a:r>
              <a:rPr lang="vi-VN" sz="6000" dirty="0">
                <a:solidFill>
                  <a:srgbClr val="006600"/>
                </a:solidFill>
                <a:latin typeface="+mj-lt"/>
                <a:cs typeface="Times New Roman" panose="02020603050405020304" pitchFamily="18" charset="0"/>
              </a:rPr>
              <a:t>Lạy Chúa là Thiên Chúa, là Chiên Thiên Chúa, là Con Đức Chúa Cha. </a:t>
            </a:r>
            <a:endParaRPr lang="en-US" sz="6000" dirty="0">
              <a:solidFill>
                <a:srgbClr val="006600"/>
              </a:solidFill>
              <a:latin typeface="+mj-lt"/>
              <a:cs typeface="Times New Roman" panose="02020603050405020304" pitchFamily="18" charset="0"/>
            </a:endParaRPr>
          </a:p>
        </p:txBody>
      </p:sp>
    </p:spTree>
    <p:extLst>
      <p:ext uri="{BB962C8B-B14F-4D97-AF65-F5344CB8AC3E}">
        <p14:creationId xmlns:p14="http://schemas.microsoft.com/office/powerpoint/2010/main" val="12956184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fontScale="92500"/>
          </a:bodyPr>
          <a:lstStyle/>
          <a:p>
            <a:pPr algn="just"/>
            <a:endParaRPr lang="en-US" sz="1100" dirty="0">
              <a:solidFill>
                <a:srgbClr val="006600"/>
              </a:solidFill>
              <a:cs typeface="Times New Roman" panose="02020603050405020304" pitchFamily="18" charset="0"/>
            </a:endParaRPr>
          </a:p>
          <a:p>
            <a:pPr algn="just"/>
            <a:r>
              <a:rPr lang="vi-VN" sz="6000" dirty="0">
                <a:solidFill>
                  <a:srgbClr val="006600"/>
                </a:solidFill>
                <a:cs typeface="Times New Roman" panose="02020603050405020304" pitchFamily="18" charset="0"/>
              </a:rPr>
              <a:t>Chúa xoá tội trần gian, xin thương, xin thương, xin thương xót chúng con.</a:t>
            </a:r>
            <a:endParaRPr lang="en-US" sz="6000" dirty="0">
              <a:solidFill>
                <a:srgbClr val="006600"/>
              </a:solidFill>
              <a:cs typeface="Times New Roman" panose="02020603050405020304" pitchFamily="18" charset="0"/>
            </a:endParaRPr>
          </a:p>
          <a:p>
            <a:pPr algn="just"/>
            <a:r>
              <a:rPr lang="vi-VN" sz="6000" dirty="0">
                <a:solidFill>
                  <a:srgbClr val="006600"/>
                </a:solidFill>
                <a:cs typeface="Times New Roman" panose="02020603050405020304" pitchFamily="18" charset="0"/>
              </a:rPr>
              <a:t>Chúa xoá tội trần gian, </a:t>
            </a:r>
            <a:r>
              <a:rPr lang="en-US" sz="6000" dirty="0">
                <a:solidFill>
                  <a:srgbClr val="006600"/>
                </a:solidFill>
                <a:cs typeface="Times New Roman" panose="02020603050405020304" pitchFamily="18" charset="0"/>
              </a:rPr>
              <a:t>x</a:t>
            </a:r>
            <a:r>
              <a:rPr lang="vi-VN" sz="6000" dirty="0">
                <a:solidFill>
                  <a:srgbClr val="006600"/>
                </a:solidFill>
                <a:cs typeface="Times New Roman" panose="02020603050405020304" pitchFamily="18" charset="0"/>
              </a:rPr>
              <a:t>in nhận lời chúng con cầu khẩn. </a:t>
            </a:r>
            <a:endParaRPr lang="en-US" sz="6000" dirty="0">
              <a:solidFill>
                <a:srgbClr val="006600"/>
              </a:solidFill>
              <a:cs typeface="Times New Roman" panose="02020603050405020304" pitchFamily="18" charset="0"/>
            </a:endParaRPr>
          </a:p>
        </p:txBody>
      </p:sp>
    </p:spTree>
    <p:extLst>
      <p:ext uri="{BB962C8B-B14F-4D97-AF65-F5344CB8AC3E}">
        <p14:creationId xmlns:p14="http://schemas.microsoft.com/office/powerpoint/2010/main" val="32203421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tIns="0" bIns="548640" anchor="ctr" anchorCtr="0">
            <a:normAutofit/>
          </a:bodyPr>
          <a:lstStyle/>
          <a:p>
            <a:pPr algn="just"/>
            <a:endParaRPr lang="en-US" sz="1400" dirty="0">
              <a:solidFill>
                <a:srgbClr val="006600"/>
              </a:solidFill>
              <a:cs typeface="Times New Roman" panose="02020603050405020304" pitchFamily="18" charset="0"/>
            </a:endParaRPr>
          </a:p>
          <a:p>
            <a:pPr algn="just"/>
            <a:r>
              <a:rPr lang="vi-VN" sz="6600" dirty="0">
                <a:solidFill>
                  <a:srgbClr val="006600"/>
                </a:solidFill>
                <a:cs typeface="Times New Roman" panose="02020603050405020304" pitchFamily="18" charset="0"/>
              </a:rPr>
              <a:t>Chúa ngự bên hữu Đức Chúa Cha, xin thương, xin thương, xin thương xót chúng con</a:t>
            </a:r>
            <a:r>
              <a:rPr lang="en-US" sz="6600" dirty="0">
                <a:solidFill>
                  <a:srgbClr val="006600"/>
                </a:solidFill>
                <a:cs typeface="Times New Roman" panose="02020603050405020304" pitchFamily="18" charset="0"/>
              </a:rPr>
              <a:t>.</a:t>
            </a:r>
          </a:p>
        </p:txBody>
      </p:sp>
    </p:spTree>
    <p:extLst>
      <p:ext uri="{BB962C8B-B14F-4D97-AF65-F5344CB8AC3E}">
        <p14:creationId xmlns:p14="http://schemas.microsoft.com/office/powerpoint/2010/main" val="38671900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2947" name="Rectangle 3"/>
          <p:cNvSpPr>
            <a:spLocks noGrp="1" noChangeArrowheads="1"/>
          </p:cNvSpPr>
          <p:nvPr>
            <p:ph type="body" idx="1"/>
          </p:nvPr>
        </p:nvSpPr>
        <p:spPr>
          <a:xfrm>
            <a:off x="-918" y="0"/>
            <a:ext cx="9144000" cy="5143500"/>
          </a:xfrm>
        </p:spPr>
        <p:txBody>
          <a:bodyPr anchor="ctr" anchorCtr="0">
            <a:normAutofit fontScale="85000" lnSpcReduction="20000"/>
          </a:bodyPr>
          <a:lstStyle/>
          <a:p>
            <a:pPr marL="0" indent="0" algn="just">
              <a:lnSpc>
                <a:spcPct val="140000"/>
              </a:lnSpc>
              <a:buNone/>
            </a:pPr>
            <a:r>
              <a:rPr lang="vi-VN" sz="5400" dirty="0">
                <a:solidFill>
                  <a:srgbClr val="006600"/>
                </a:solidFill>
                <a:cs typeface="Times New Roman" panose="02020603050405020304" pitchFamily="18" charset="0"/>
              </a:rPr>
              <a:t>Vì lạy </a:t>
            </a:r>
            <a:r>
              <a:rPr lang="vi-VN" sz="5400" dirty="0">
                <a:solidFill>
                  <a:srgbClr val="C00000"/>
                </a:solidFill>
                <a:cs typeface="Times New Roman" panose="02020603050405020304" pitchFamily="18" charset="0"/>
              </a:rPr>
              <a:t>Chúa Giê-su Ki-tô,</a:t>
            </a:r>
            <a:r>
              <a:rPr lang="vi-VN" sz="5400" dirty="0">
                <a:solidFill>
                  <a:schemeClr val="tx2">
                    <a:lumMod val="75000"/>
                  </a:schemeClr>
                </a:solidFill>
                <a:cs typeface="Times New Roman" panose="02020603050405020304" pitchFamily="18" charset="0"/>
              </a:rPr>
              <a:t> </a:t>
            </a:r>
            <a:r>
              <a:rPr lang="vi-VN" sz="5400" dirty="0">
                <a:solidFill>
                  <a:srgbClr val="006600"/>
                </a:solidFill>
                <a:cs typeface="Times New Roman" panose="02020603050405020304" pitchFamily="18" charset="0"/>
              </a:rPr>
              <a:t>chỉ có Chúa là Đấng Thánh, chỉ có Chúa là Chúa, chỉ có Chúa là Đấng Tối Cao, cùng Đức Chúa Thánh Thần trong vinh quang Đức Chúa Cha.</a:t>
            </a:r>
            <a:r>
              <a:rPr lang="vi-VN" sz="5400" dirty="0">
                <a:solidFill>
                  <a:schemeClr val="tx2">
                    <a:lumMod val="75000"/>
                  </a:schemeClr>
                </a:solidFill>
                <a:cs typeface="Times New Roman" panose="02020603050405020304" pitchFamily="18" charset="0"/>
              </a:rPr>
              <a:t> </a:t>
            </a:r>
            <a:r>
              <a:rPr lang="vi-VN" sz="5400" dirty="0">
                <a:solidFill>
                  <a:srgbClr val="C00000"/>
                </a:solidFill>
                <a:cs typeface="Times New Roman" panose="02020603050405020304" pitchFamily="18" charset="0"/>
              </a:rPr>
              <a:t>A-men. A-men. </a:t>
            </a:r>
            <a:endParaRPr lang="vi-VN" sz="5400"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6313100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59384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0" dirty="0" err="1">
                <a:solidFill>
                  <a:srgbClr val="FF0000"/>
                </a:solidFill>
                <a:effectLst/>
                <a:latin typeface="+mj-lt"/>
                <a:cs typeface="Times New Roman" pitchFamily="18" charset="0"/>
              </a:rPr>
              <a:t>Tập</a:t>
            </a:r>
            <a:r>
              <a:rPr lang="en-US" sz="7000" b="0" dirty="0">
                <a:solidFill>
                  <a:srgbClr val="FF0000"/>
                </a:solidFill>
                <a:effectLst/>
                <a:latin typeface="+mj-lt"/>
                <a:cs typeface="Times New Roman" pitchFamily="18" charset="0"/>
              </a:rPr>
              <a:t> </a:t>
            </a:r>
            <a:r>
              <a:rPr lang="en-US" sz="7000" b="0" dirty="0" err="1">
                <a:solidFill>
                  <a:srgbClr val="FF0000"/>
                </a:solidFill>
                <a:effectLst/>
                <a:latin typeface="+mj-lt"/>
                <a:cs typeface="Times New Roman" pitchFamily="18" charset="0"/>
              </a:rPr>
              <a:t>Hát</a:t>
            </a:r>
            <a:r>
              <a:rPr lang="en-US" sz="7000" b="0" dirty="0">
                <a:solidFill>
                  <a:srgbClr val="FF0000"/>
                </a:solidFill>
                <a:effectLst/>
                <a:latin typeface="+mj-lt"/>
                <a:cs typeface="Times New Roman" pitchFamily="18" charset="0"/>
              </a:rPr>
              <a:t> </a:t>
            </a:r>
            <a:r>
              <a:rPr lang="en-US" sz="7000" b="0" dirty="0" err="1">
                <a:solidFill>
                  <a:srgbClr val="FF0000"/>
                </a:solidFill>
                <a:effectLst/>
                <a:latin typeface="+mj-lt"/>
                <a:cs typeface="Times New Roman" pitchFamily="18" charset="0"/>
              </a:rPr>
              <a:t>Cộng</a:t>
            </a:r>
            <a:r>
              <a:rPr lang="en-US" sz="7000" b="0" dirty="0">
                <a:solidFill>
                  <a:srgbClr val="FF0000"/>
                </a:solidFill>
                <a:effectLst/>
                <a:latin typeface="+mj-lt"/>
                <a:cs typeface="Times New Roman" pitchFamily="18" charset="0"/>
              </a:rPr>
              <a:t> </a:t>
            </a:r>
            <a:r>
              <a:rPr lang="en-US" sz="7000" b="0" dirty="0" err="1">
                <a:solidFill>
                  <a:srgbClr val="FF0000"/>
                </a:solidFill>
                <a:effectLst/>
                <a:latin typeface="+mj-lt"/>
                <a:cs typeface="Times New Roman" pitchFamily="18" charset="0"/>
              </a:rPr>
              <a:t>Đoàn</a:t>
            </a:r>
            <a:endParaRPr lang="en-US" sz="70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dirty="0">
                <a:solidFill>
                  <a:srgbClr val="FF0000"/>
                </a:solidFill>
                <a:effectLst/>
                <a:latin typeface="+mj-lt"/>
                <a:cs typeface="Times New Roman" panose="02020603050405020304" pitchFamily="18" charset="0"/>
              </a:rPr>
              <a:t>KINH VINH DANH</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0000"/>
                </a:solidFill>
                <a:effectLst/>
                <a:latin typeface="+mj-lt"/>
                <a:cs typeface="Times New Roman" panose="02020603050405020304" pitchFamily="18" charset="0"/>
              </a:rPr>
              <a:t>Chủ</a:t>
            </a:r>
            <a:r>
              <a:rPr lang="en-US" sz="4000" b="0" u="sng" dirty="0">
                <a:solidFill>
                  <a:srgbClr val="FF0000"/>
                </a:solidFill>
                <a:effectLst/>
                <a:latin typeface="+mj-lt"/>
                <a:cs typeface="Times New Roman" panose="02020603050405020304" pitchFamily="18" charset="0"/>
              </a:rPr>
              <a:t> </a:t>
            </a:r>
            <a:r>
              <a:rPr lang="en-US" sz="4000" b="0" u="sng" dirty="0" err="1">
                <a:solidFill>
                  <a:srgbClr val="FF0000"/>
                </a:solidFill>
                <a:effectLst/>
                <a:latin typeface="+mj-lt"/>
                <a:cs typeface="Times New Roman" panose="02020603050405020304" pitchFamily="18" charset="0"/>
              </a:rPr>
              <a:t>tế</a:t>
            </a:r>
            <a:r>
              <a:rPr lang="en-US" sz="4000" b="0" u="sng" dirty="0">
                <a:solidFill>
                  <a:srgbClr val="FF0000"/>
                </a:solidFill>
                <a:effectLst/>
                <a:latin typeface="+mj-lt"/>
                <a:cs typeface="Times New Roman" panose="02020603050405020304" pitchFamily="18" charset="0"/>
              </a:rPr>
              <a:t>:</a:t>
            </a:r>
            <a:r>
              <a:rPr lang="en-US" sz="4000" b="0"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Vinh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danh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Thiên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Chúa</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các</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tầng</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trời</a:t>
            </a:r>
            <a:r>
              <a:rPr lang="en-US" sz="5400" b="0" i="1" dirty="0">
                <a:solidFill>
                  <a:srgbClr val="FF0000"/>
                </a:solidFill>
                <a:effectLst/>
                <a:latin typeface="+mj-lt"/>
                <a:cs typeface="Times New Roman" panose="02020603050405020304" pitchFamily="18" charset="0"/>
              </a:rPr>
              <a:t>.</a:t>
            </a:r>
            <a:br>
              <a:rPr lang="en-US" sz="5400" b="0" i="1" dirty="0">
                <a:solidFill>
                  <a:srgbClr val="FF0000"/>
                </a:solidFill>
                <a:effectLst/>
                <a:latin typeface="+mj-lt"/>
                <a:cs typeface="Times New Roman" panose="02020603050405020304" pitchFamily="18" charset="0"/>
              </a:rPr>
            </a:br>
            <a:r>
              <a:rPr lang="vi-VN" sz="5400" b="0" dirty="0">
                <a:solidFill>
                  <a:srgbClr val="FF0000"/>
                </a:solidFill>
                <a:effectLst/>
                <a:latin typeface="+mj-lt"/>
                <a:cs typeface="Times New Roman" panose="02020603050405020304" pitchFamily="18" charset="0"/>
              </a:rPr>
              <a:t>A+B:</a:t>
            </a:r>
            <a:r>
              <a:rPr lang="vi-VN" sz="5400" b="0" dirty="0">
                <a:solidFill>
                  <a:srgbClr val="003399"/>
                </a:solidFill>
                <a:effectLst/>
                <a:latin typeface="+mj-lt"/>
                <a:cs typeface="Times New Roman" panose="02020603050405020304" pitchFamily="18" charset="0"/>
              </a:rPr>
              <a:t> </a:t>
            </a:r>
            <a:r>
              <a:rPr lang="vi-VN" sz="5400" b="0" dirty="0">
                <a:solidFill>
                  <a:srgbClr val="006600"/>
                </a:solidFill>
                <a:effectLst/>
                <a:latin typeface="+mj-lt"/>
                <a:cs typeface="Times New Roman" panose="02020603050405020304" pitchFamily="18" charset="0"/>
              </a:rPr>
              <a:t>Và bình an dưới thế cho người thiện tâm</a:t>
            </a:r>
            <a:r>
              <a:rPr lang="en-US" sz="5400" b="0" dirty="0">
                <a:solidFill>
                  <a:srgbClr val="006600"/>
                </a:solidFill>
                <a:effectLst/>
                <a:latin typeface="+mj-lt"/>
                <a:cs typeface="Times New Roman" panose="02020603050405020304" pitchFamily="18" charset="0"/>
              </a:rPr>
              <a:t>.</a:t>
            </a:r>
            <a:endParaRPr lang="vi-VN" sz="5400" b="0" dirty="0">
              <a:solidFill>
                <a:srgbClr val="0066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ca</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ngợi</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a:t>
            </a:r>
          </a:p>
          <a:p>
            <a:pPr algn="l" eaLnBrk="1" hangingPunct="1">
              <a:lnSpc>
                <a:spcPct val="140000"/>
              </a:lnSpc>
            </a:pPr>
            <a:r>
              <a:rPr lang="en-US" sz="5000" b="0" u="sng"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chúc</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tụng</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 </a:t>
            </a:r>
            <a:r>
              <a:rPr lang="en-US" sz="5000" b="0" dirty="0">
                <a:solidFill>
                  <a:srgbClr val="003399"/>
                </a:solidFill>
                <a:effectLst/>
                <a:latin typeface="+mj-lt"/>
                <a:cs typeface="Times New Roman" panose="02020603050405020304" pitchFamily="18" charset="0"/>
              </a:rPr>
              <a:t/>
            </a:r>
            <a:br>
              <a:rPr lang="en-US" sz="5000" b="0" dirty="0">
                <a:solidFill>
                  <a:srgbClr val="003399"/>
                </a:solidFill>
                <a:effectLst/>
                <a:latin typeface="+mj-lt"/>
                <a:cs typeface="Times New Roman" panose="02020603050405020304" pitchFamily="18" charset="0"/>
              </a:rPr>
            </a:br>
            <a:r>
              <a:rPr lang="en-US" sz="5000" b="0"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thờ</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lạy</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 </a:t>
            </a:r>
          </a:p>
          <a:p>
            <a:pPr algn="l" eaLnBrk="1" hangingPunct="1">
              <a:lnSpc>
                <a:spcPct val="140000"/>
              </a:lnSpc>
            </a:pPr>
            <a:r>
              <a:rPr lang="en-US" sz="5000" b="0"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tôn</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vinh</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cảm</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tạ</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vì</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vinh</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quang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cao</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cả</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6600"/>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nchorCtr="0"/>
          <a:lstStyle/>
          <a:p>
            <a:pPr marL="0" indent="0" algn="just" eaLnBrk="1" hangingPunct="1">
              <a:lnSpc>
                <a:spcPct val="145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Lạy</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một</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Thiên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Chúa</a:t>
            </a:r>
            <a:r>
              <a:rPr lang="en-US" sz="4800" b="0" dirty="0">
                <a:solidFill>
                  <a:srgbClr val="FF000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Giêsu</a:t>
            </a:r>
            <a:r>
              <a:rPr lang="en-US" sz="4800" b="0" dirty="0">
                <a:solidFill>
                  <a:srgbClr val="FF000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Kitô</a:t>
            </a:r>
            <a:r>
              <a:rPr lang="en-US" sz="4800" b="0"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6600"/>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A:</a:t>
            </a:r>
            <a:r>
              <a:rPr lang="en-US" sz="5400" b="0" dirty="0">
                <a:solidFill>
                  <a:srgbClr val="003399"/>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tội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trần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gian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xin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thương</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xót</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chúng</a:t>
            </a:r>
            <a:r>
              <a:rPr lang="en-US" sz="5400" b="0" dirty="0">
                <a:solidFill>
                  <a:srgbClr val="006600"/>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B:</a:t>
            </a:r>
            <a:r>
              <a:rPr lang="en-US" sz="5400" b="0" dirty="0">
                <a:solidFill>
                  <a:srgbClr val="003399"/>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tội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trần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gian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xin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nhậm</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lời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chúng</a:t>
            </a:r>
            <a:r>
              <a:rPr lang="en-US" sz="5400" b="0" dirty="0">
                <a:solidFill>
                  <a:srgbClr val="006600"/>
                </a:solidFill>
                <a:effectLst/>
                <a:latin typeface="+mj-lt"/>
                <a:cs typeface="Times New Roman" panose="02020603050405020304" pitchFamily="18" charset="0"/>
              </a:rPr>
              <a:t> con </a:t>
            </a:r>
            <a:r>
              <a:rPr lang="en-US" sz="5400" b="0" dirty="0" err="1">
                <a:solidFill>
                  <a:srgbClr val="006600"/>
                </a:solidFill>
                <a:effectLst/>
                <a:latin typeface="+mj-lt"/>
                <a:cs typeface="Times New Roman" panose="02020603050405020304" pitchFamily="18" charset="0"/>
              </a:rPr>
              <a:t>cầu</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khẩn</a:t>
            </a:r>
            <a:r>
              <a:rPr lang="en-US" sz="5400" b="0" dirty="0">
                <a:solidFill>
                  <a:srgbClr val="0066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ngự</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bên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hữu</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Đức</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Cha, </a:t>
            </a:r>
            <a:r>
              <a:rPr lang="en-US" sz="4800" b="0" dirty="0" err="1">
                <a:solidFill>
                  <a:srgbClr val="006600"/>
                </a:solidFill>
                <a:effectLst/>
                <a:latin typeface="+mj-lt"/>
                <a:cs typeface="Times New Roman" panose="02020603050405020304" pitchFamily="18" charset="0"/>
              </a:rPr>
              <a:t>xin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thương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xót</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6600"/>
                </a:solidFill>
                <a:effectLst/>
                <a:latin typeface="+mj-lt"/>
                <a:cs typeface="Times New Roman" panose="02020603050405020304" pitchFamily="18" charset="0"/>
              </a:rPr>
              <a:t>Vì lạy </a:t>
            </a:r>
            <a:r>
              <a:rPr lang="vi-VN" sz="4800" b="0" dirty="0">
                <a:solidFill>
                  <a:srgbClr val="FF0000"/>
                </a:solidFill>
                <a:effectLst/>
                <a:latin typeface="+mj-lt"/>
                <a:cs typeface="Times New Roman" panose="02020603050405020304" pitchFamily="18" charset="0"/>
              </a:rPr>
              <a:t>Chúa Giêsu Kitô, </a:t>
            </a:r>
            <a:r>
              <a:rPr lang="vi-VN" sz="4800" b="0" dirty="0">
                <a:solidFill>
                  <a:srgbClr val="006600"/>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đấng</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tối</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cao</a:t>
            </a:r>
            <a:r>
              <a:rPr lang="en-US" sz="4400" b="0" dirty="0">
                <a:solidFill>
                  <a:srgbClr val="006600"/>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a:t>
            </a:r>
            <a:r>
              <a:rPr lang="en-US" sz="4400" b="0" u="sng" dirty="0">
                <a:solidFill>
                  <a:srgbClr val="FF0000"/>
                </a:solidFill>
                <a:effectLst/>
                <a:latin typeface="+mj-lt"/>
                <a:cs typeface="Times New Roman" panose="02020603050405020304" pitchFamily="18" charset="0"/>
              </a:rPr>
              <a:t>B</a:t>
            </a:r>
            <a:r>
              <a:rPr lang="vi-VN" sz="4400" b="0" u="sng" dirty="0">
                <a:solidFill>
                  <a:srgbClr val="FF0000"/>
                </a:solidFill>
                <a:effectLst/>
                <a:latin typeface="+mj-lt"/>
                <a:cs typeface="Times New Roman" panose="02020603050405020304" pitchFamily="18" charset="0"/>
              </a:rPr>
              <a:t>:</a:t>
            </a:r>
            <a:r>
              <a:rPr lang="vi-VN" sz="4400" b="0" dirty="0">
                <a:solidFill>
                  <a:srgbClr val="003399"/>
                </a:solidFill>
                <a:effectLst/>
                <a:latin typeface="+mj-lt"/>
                <a:cs typeface="Times New Roman" panose="02020603050405020304" pitchFamily="18" charset="0"/>
              </a:rPr>
              <a:t> </a:t>
            </a:r>
            <a:r>
              <a:rPr lang="vi-VN" sz="4400" b="0" dirty="0">
                <a:solidFill>
                  <a:srgbClr val="006600"/>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593845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0000"/>
                </a:solidFill>
                <a:effectLst/>
                <a:latin typeface="+mj-lt"/>
                <a:cs typeface="Times New Roman" pitchFamily="18" charset="0"/>
              </a:rPr>
              <a:t>Đk</a:t>
            </a:r>
            <a:r>
              <a:rPr lang="en-US" sz="6600" b="0" u="sng" dirty="0">
                <a:solidFill>
                  <a:srgbClr val="FF0000"/>
                </a:solidFill>
                <a:effectLst/>
                <a:latin typeface="+mj-lt"/>
                <a:cs typeface="Times New Roman" pitchFamily="18" charset="0"/>
              </a:rPr>
              <a:t>:</a:t>
            </a:r>
            <a:r>
              <a:rPr lang="en-US" sz="7200" b="0" dirty="0">
                <a:solidFill>
                  <a:srgbClr val="003399"/>
                </a:solidFill>
                <a:effectLst/>
                <a:latin typeface="+mj-lt"/>
                <a:cs typeface="Times New Roman" pitchFamily="18" charset="0"/>
              </a:rPr>
              <a:t> </a:t>
            </a:r>
            <a:r>
              <a:rPr lang="vi-VN" sz="7200" b="0" dirty="0">
                <a:solidFill>
                  <a:srgbClr val="006600"/>
                </a:solidFill>
                <a:effectLst/>
                <a:latin typeface="+mj-lt"/>
                <a:cs typeface="Times New Roman" panose="02020603050405020304" pitchFamily="18" charset="0"/>
              </a:rPr>
              <a:t>Hãy tạ ơn Chúa vì Chúa nhân từ, ngàn đời Chúa vẫn trọn tình thương.</a:t>
            </a:r>
            <a:endParaRPr lang="en-US" sz="72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6455678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0" dirty="0" smtClean="0">
                <a:solidFill>
                  <a:srgbClr val="FF0000"/>
                </a:solidFill>
                <a:effectLst/>
                <a:latin typeface="+mj-lt"/>
                <a:cs typeface="Tahoma" pitchFamily="34" charset="0"/>
              </a:rPr>
              <a:t>THÁNH VỊNH 117</a:t>
            </a:r>
          </a:p>
          <a:p>
            <a:pPr eaLnBrk="1" hangingPunct="1">
              <a:lnSpc>
                <a:spcPct val="120000"/>
              </a:lnSpc>
            </a:pPr>
            <a:r>
              <a:rPr lang="en-US" sz="5400" b="0" dirty="0" smtClean="0">
                <a:solidFill>
                  <a:srgbClr val="FF0000"/>
                </a:solidFill>
                <a:effectLst/>
                <a:latin typeface="+mj-lt"/>
                <a:cs typeface="Tahoma" pitchFamily="34" charset="0"/>
              </a:rPr>
              <a:t>Lm Kim Long</a:t>
            </a:r>
          </a:p>
          <a:p>
            <a:pPr eaLnBrk="1" hangingPunct="1">
              <a:lnSpc>
                <a:spcPct val="120000"/>
              </a:lnSpc>
            </a:pPr>
            <a:r>
              <a:rPr lang="en-US" sz="5400" b="0" dirty="0" smtClean="0">
                <a:solidFill>
                  <a:srgbClr val="FF0000"/>
                </a:solidFill>
                <a:effectLst/>
                <a:latin typeface="+mj-lt"/>
                <a:cs typeface="Tahoma" pitchFamily="34" charset="0"/>
              </a:rPr>
              <a:t>03 </a:t>
            </a:r>
            <a:r>
              <a:rPr lang="en-US" sz="5400" b="0" dirty="0" err="1" smtClean="0">
                <a:solidFill>
                  <a:srgbClr val="FF0000"/>
                </a:solidFill>
                <a:effectLst/>
                <a:latin typeface="+mj-lt"/>
                <a:cs typeface="Tahoma" pitchFamily="34" charset="0"/>
              </a:rPr>
              <a:t>câu</a:t>
            </a:r>
            <a:endParaRPr lang="en-US" sz="5400" b="0" dirty="0">
              <a:solidFill>
                <a:srgbClr val="FF0000"/>
              </a:solidFill>
              <a:effectLst/>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0000"/>
                </a:solidFill>
                <a:effectLst/>
                <a:latin typeface="+mj-lt"/>
                <a:cs typeface="Times New Roman" pitchFamily="18" charset="0"/>
              </a:rPr>
              <a:t>Đk</a:t>
            </a:r>
            <a:r>
              <a:rPr lang="en-US" sz="6600" b="0" u="sng" dirty="0">
                <a:solidFill>
                  <a:srgbClr val="FF0000"/>
                </a:solidFill>
                <a:effectLst/>
                <a:latin typeface="+mj-lt"/>
                <a:cs typeface="Times New Roman" pitchFamily="18" charset="0"/>
              </a:rPr>
              <a:t>:</a:t>
            </a:r>
            <a:r>
              <a:rPr lang="en-US" sz="7200" b="0" dirty="0">
                <a:solidFill>
                  <a:srgbClr val="003399"/>
                </a:solidFill>
                <a:effectLst/>
                <a:latin typeface="+mj-lt"/>
                <a:cs typeface="Times New Roman" pitchFamily="18" charset="0"/>
              </a:rPr>
              <a:t> </a:t>
            </a:r>
            <a:r>
              <a:rPr lang="vi-VN" sz="7200" b="0" dirty="0">
                <a:solidFill>
                  <a:srgbClr val="006600"/>
                </a:solidFill>
                <a:effectLst/>
                <a:latin typeface="+mj-lt"/>
                <a:cs typeface="Times New Roman" panose="02020603050405020304" pitchFamily="18" charset="0"/>
              </a:rPr>
              <a:t>Hãy tạ ơn Chúa vì Chúa nhân từ, ngàn đời Chúa vẫn trọn tình thương.</a:t>
            </a:r>
            <a:endParaRPr lang="en-US" sz="72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a:solidFill>
                  <a:srgbClr val="FF0000"/>
                </a:solidFill>
                <a:effectLst/>
                <a:latin typeface="+mj-lt"/>
                <a:cs typeface="Times New Roman" pitchFamily="18" charset="0"/>
              </a:rPr>
              <a:t>Tk1:</a:t>
            </a:r>
            <a:r>
              <a:rPr lang="en-US" sz="7200" b="0" dirty="0">
                <a:solidFill>
                  <a:srgbClr val="FF0000"/>
                </a:solidFill>
                <a:effectLst/>
                <a:latin typeface="+mj-lt"/>
                <a:cs typeface="Times New Roman" pitchFamily="18" charset="0"/>
              </a:rPr>
              <a:t> </a:t>
            </a:r>
            <a:r>
              <a:rPr lang="vi-VN" sz="5300" b="0" dirty="0">
                <a:solidFill>
                  <a:srgbClr val="006600"/>
                </a:solidFill>
                <a:effectLst/>
                <a:latin typeface="+mj-lt"/>
                <a:cs typeface="Times New Roman" panose="02020603050405020304" pitchFamily="18" charset="0"/>
              </a:rPr>
              <a:t>Is-ra-el nào hãy nói rằng: Ngàn đời Chúa vẫn trọn tình thương. A-a-ron hãy nói lên rằng: Ngàn đời Chúa vẫn trọn tình thương. </a:t>
            </a:r>
            <a:endParaRPr lang="en-US" sz="72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b="0" u="sng" dirty="0">
                <a:solidFill>
                  <a:srgbClr val="FF0000"/>
                </a:solidFill>
                <a:effectLst/>
                <a:latin typeface="+mj-lt"/>
                <a:cs typeface="Times New Roman" pitchFamily="18" charset="0"/>
              </a:rPr>
              <a:t>***:</a:t>
            </a:r>
            <a:r>
              <a:rPr lang="en-US" sz="9600" b="0" dirty="0">
                <a:solidFill>
                  <a:srgbClr val="FF0000"/>
                </a:solidFill>
                <a:effectLst/>
                <a:latin typeface="+mj-lt"/>
                <a:cs typeface="Times New Roman" pitchFamily="18" charset="0"/>
              </a:rPr>
              <a:t> </a:t>
            </a:r>
            <a:r>
              <a:rPr lang="vi-VN" sz="6600" b="0" dirty="0">
                <a:solidFill>
                  <a:srgbClr val="006600"/>
                </a:solidFill>
                <a:effectLst/>
                <a:latin typeface="+mj-lt"/>
                <a:cs typeface="Times New Roman" panose="02020603050405020304" pitchFamily="18" charset="0"/>
              </a:rPr>
              <a:t>Ai tôn sợ Chúa hãy nói lên rằng: Ngàn </a:t>
            </a:r>
            <a:r>
              <a:rPr lang="en-US" sz="6600" b="0" dirty="0">
                <a:solidFill>
                  <a:srgbClr val="006600"/>
                </a:solidFill>
                <a:effectLst/>
                <a:latin typeface="+mj-lt"/>
                <a:cs typeface="Times New Roman" panose="02020603050405020304" pitchFamily="18" charset="0"/>
              </a:rPr>
              <a:t>đ</a:t>
            </a:r>
            <a:r>
              <a:rPr lang="vi-VN" sz="6600" b="0" dirty="0">
                <a:solidFill>
                  <a:srgbClr val="006600"/>
                </a:solidFill>
                <a:effectLst/>
                <a:latin typeface="+mj-lt"/>
                <a:cs typeface="Times New Roman" panose="02020603050405020304" pitchFamily="18" charset="0"/>
              </a:rPr>
              <a:t>ời Chúa vẫn trọn tình thương.</a:t>
            </a:r>
            <a:endParaRPr lang="en-US" sz="96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0000"/>
                </a:solidFill>
                <a:effectLst/>
                <a:latin typeface="+mj-lt"/>
                <a:cs typeface="Times New Roman" pitchFamily="18" charset="0"/>
              </a:rPr>
              <a:t>Đk</a:t>
            </a:r>
            <a:r>
              <a:rPr lang="en-US" sz="6600" b="0" u="sng" dirty="0">
                <a:solidFill>
                  <a:srgbClr val="FF0000"/>
                </a:solidFill>
                <a:effectLst/>
                <a:latin typeface="+mj-lt"/>
                <a:cs typeface="Times New Roman" pitchFamily="18" charset="0"/>
              </a:rPr>
              <a:t>:</a:t>
            </a:r>
            <a:r>
              <a:rPr lang="en-US" sz="7200" b="0" dirty="0">
                <a:solidFill>
                  <a:srgbClr val="003399"/>
                </a:solidFill>
                <a:effectLst/>
                <a:latin typeface="+mj-lt"/>
                <a:cs typeface="Times New Roman" pitchFamily="18" charset="0"/>
              </a:rPr>
              <a:t> </a:t>
            </a:r>
            <a:r>
              <a:rPr lang="vi-VN" sz="7200" b="0" dirty="0">
                <a:solidFill>
                  <a:srgbClr val="006600"/>
                </a:solidFill>
                <a:effectLst/>
                <a:latin typeface="+mj-lt"/>
                <a:cs typeface="Times New Roman" panose="02020603050405020304" pitchFamily="18" charset="0"/>
              </a:rPr>
              <a:t>Hãy tạ ơn Chúa vì Chúa nhân từ, ngàn đời Chúa vẫn trọn tình thương.</a:t>
            </a:r>
            <a:endParaRPr lang="en-US" sz="72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8975791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0000"/>
                </a:solidFill>
                <a:effectLst/>
                <a:latin typeface="+mj-lt"/>
                <a:cs typeface="Times New Roman" pitchFamily="18" charset="0"/>
              </a:rPr>
              <a:t>Tk2:</a:t>
            </a:r>
            <a:r>
              <a:rPr lang="en-US" sz="5400" b="0" dirty="0">
                <a:solidFill>
                  <a:srgbClr val="003399"/>
                </a:solidFill>
                <a:effectLst/>
                <a:latin typeface="+mj-lt"/>
                <a:cs typeface="Times New Roman" pitchFamily="18" charset="0"/>
              </a:rPr>
              <a:t> </a:t>
            </a:r>
            <a:r>
              <a:rPr lang="en-US" altLang="en-US" sz="5400" b="0" dirty="0" err="1">
                <a:solidFill>
                  <a:srgbClr val="006600"/>
                </a:solidFill>
                <a:effectLst/>
                <a:latin typeface="+mj-lt"/>
                <a:cs typeface="Times New Roman" panose="02020603050405020304" pitchFamily="18" charset="0"/>
              </a:rPr>
              <a:t>Cánh</a:t>
            </a:r>
            <a:r>
              <a:rPr lang="en-US" altLang="en-US" sz="5400" b="0" dirty="0">
                <a:solidFill>
                  <a:srgbClr val="006600"/>
                </a:solidFill>
                <a:effectLst/>
                <a:latin typeface="+mj-lt"/>
                <a:cs typeface="Times New Roman" panose="02020603050405020304" pitchFamily="18" charset="0"/>
              </a:rPr>
              <a:t> </a:t>
            </a:r>
            <a:r>
              <a:rPr lang="en-US" altLang="en-US" sz="5400" b="0" dirty="0" err="1">
                <a:solidFill>
                  <a:srgbClr val="006600"/>
                </a:solidFill>
                <a:effectLst/>
                <a:latin typeface="+mj-lt"/>
                <a:cs typeface="Times New Roman" panose="02020603050405020304" pitchFamily="18" charset="0"/>
              </a:rPr>
              <a:t>tay</a:t>
            </a:r>
            <a:r>
              <a:rPr lang="en-US" altLang="en-US" sz="5400" b="0" dirty="0">
                <a:solidFill>
                  <a:srgbClr val="006600"/>
                </a:solidFill>
                <a:effectLst/>
                <a:latin typeface="+mj-lt"/>
                <a:cs typeface="Times New Roman" panose="02020603050405020304" pitchFamily="18" charset="0"/>
              </a:rPr>
              <a:t> </a:t>
            </a:r>
            <a:r>
              <a:rPr lang="en-US" altLang="en-US" sz="5400" b="0" dirty="0" err="1">
                <a:solidFill>
                  <a:srgbClr val="006600"/>
                </a:solidFill>
                <a:effectLst/>
                <a:latin typeface="+mj-lt"/>
                <a:cs typeface="Times New Roman" panose="02020603050405020304" pitchFamily="18" charset="0"/>
              </a:rPr>
              <a:t>Chúa</a:t>
            </a:r>
            <a:r>
              <a:rPr lang="en-US" altLang="en-US" sz="5400" b="0" dirty="0">
                <a:solidFill>
                  <a:srgbClr val="006600"/>
                </a:solidFill>
                <a:effectLst/>
                <a:latin typeface="+mj-lt"/>
                <a:cs typeface="Times New Roman" panose="02020603050405020304" pitchFamily="18" charset="0"/>
              </a:rPr>
              <a:t> </a:t>
            </a:r>
            <a:r>
              <a:rPr lang="en-US" altLang="en-US" sz="5400" b="0" dirty="0" err="1">
                <a:solidFill>
                  <a:srgbClr val="006600"/>
                </a:solidFill>
                <a:effectLst/>
                <a:latin typeface="+mj-lt"/>
                <a:cs typeface="Times New Roman" panose="02020603050405020304" pitchFamily="18" charset="0"/>
              </a:rPr>
              <a:t>vận</a:t>
            </a:r>
            <a:r>
              <a:rPr lang="en-US" altLang="en-US" sz="5400" b="0" dirty="0">
                <a:solidFill>
                  <a:srgbClr val="006600"/>
                </a:solidFill>
                <a:effectLst/>
                <a:latin typeface="+mj-lt"/>
                <a:cs typeface="Times New Roman" panose="02020603050405020304" pitchFamily="18" charset="0"/>
              </a:rPr>
              <a:t> </a:t>
            </a:r>
            <a:r>
              <a:rPr lang="en-US" altLang="en-US" sz="5400" b="0" dirty="0" err="1">
                <a:solidFill>
                  <a:srgbClr val="006600"/>
                </a:solidFill>
                <a:effectLst/>
                <a:latin typeface="+mj-lt"/>
                <a:cs typeface="Times New Roman" panose="02020603050405020304" pitchFamily="18" charset="0"/>
              </a:rPr>
              <a:t>dụng</a:t>
            </a:r>
            <a:r>
              <a:rPr lang="en-US" altLang="en-US" sz="5400" b="0" dirty="0">
                <a:solidFill>
                  <a:srgbClr val="006600"/>
                </a:solidFill>
                <a:effectLst/>
                <a:latin typeface="+mj-lt"/>
                <a:cs typeface="Times New Roman" panose="02020603050405020304" pitchFamily="18" charset="0"/>
              </a:rPr>
              <a:t> </a:t>
            </a:r>
            <a:r>
              <a:rPr lang="en-US" altLang="en-US" sz="5400" b="0" dirty="0" err="1">
                <a:solidFill>
                  <a:srgbClr val="006600"/>
                </a:solidFill>
                <a:effectLst/>
                <a:latin typeface="+mj-lt"/>
                <a:cs typeface="Times New Roman" panose="02020603050405020304" pitchFamily="18" charset="0"/>
              </a:rPr>
              <a:t>uy</a:t>
            </a:r>
            <a:r>
              <a:rPr lang="en-US" altLang="en-US" sz="5400" b="0" dirty="0">
                <a:solidFill>
                  <a:srgbClr val="006600"/>
                </a:solidFill>
                <a:effectLst/>
                <a:latin typeface="+mj-lt"/>
                <a:cs typeface="Times New Roman" panose="02020603050405020304" pitchFamily="18" charset="0"/>
              </a:rPr>
              <a:t> </a:t>
            </a:r>
            <a:r>
              <a:rPr lang="en-US" altLang="en-US" sz="5400" b="0" dirty="0" err="1">
                <a:solidFill>
                  <a:srgbClr val="006600"/>
                </a:solidFill>
                <a:effectLst/>
                <a:latin typeface="+mj-lt"/>
                <a:cs typeface="Times New Roman" panose="02020603050405020304" pitchFamily="18" charset="0"/>
              </a:rPr>
              <a:t>lực</a:t>
            </a:r>
            <a:r>
              <a:rPr lang="en-US" altLang="en-US" sz="5400" b="0" dirty="0">
                <a:solidFill>
                  <a:srgbClr val="006600"/>
                </a:solidFill>
                <a:effectLst/>
                <a:latin typeface="+mj-lt"/>
                <a:cs typeface="Times New Roman" panose="02020603050405020304" pitchFamily="18" charset="0"/>
              </a:rPr>
              <a:t>, </a:t>
            </a:r>
            <a:r>
              <a:rPr lang="en-US" altLang="en-US" sz="5400" b="0" dirty="0" err="1">
                <a:solidFill>
                  <a:srgbClr val="006600"/>
                </a:solidFill>
                <a:effectLst/>
                <a:latin typeface="+mj-lt"/>
                <a:cs typeface="Times New Roman" panose="02020603050405020304" pitchFamily="18" charset="0"/>
              </a:rPr>
              <a:t>kìa</a:t>
            </a:r>
            <a:r>
              <a:rPr lang="en-US" altLang="en-US" sz="5400" b="0" dirty="0">
                <a:solidFill>
                  <a:srgbClr val="006600"/>
                </a:solidFill>
                <a:effectLst/>
                <a:latin typeface="+mj-lt"/>
                <a:cs typeface="Times New Roman" panose="02020603050405020304" pitchFamily="18" charset="0"/>
              </a:rPr>
              <a:t> </a:t>
            </a:r>
            <a:r>
              <a:rPr lang="en-US" altLang="en-US" sz="5400" b="0" dirty="0" err="1">
                <a:solidFill>
                  <a:srgbClr val="006600"/>
                </a:solidFill>
                <a:effectLst/>
                <a:latin typeface="+mj-lt"/>
                <a:cs typeface="Times New Roman" panose="02020603050405020304" pitchFamily="18" charset="0"/>
              </a:rPr>
              <a:t>là</a:t>
            </a:r>
            <a:r>
              <a:rPr lang="en-US" altLang="en-US" sz="5400" b="0" dirty="0">
                <a:solidFill>
                  <a:srgbClr val="006600"/>
                </a:solidFill>
                <a:effectLst/>
                <a:latin typeface="+mj-lt"/>
                <a:cs typeface="Times New Roman" panose="02020603050405020304" pitchFamily="18" charset="0"/>
              </a:rPr>
              <a:t> </a:t>
            </a:r>
            <a:r>
              <a:rPr lang="en-US" altLang="en-US" sz="5400" b="0" dirty="0" err="1">
                <a:solidFill>
                  <a:srgbClr val="006600"/>
                </a:solidFill>
                <a:effectLst/>
                <a:latin typeface="+mj-lt"/>
                <a:cs typeface="Times New Roman" panose="02020603050405020304" pitchFamily="18" charset="0"/>
              </a:rPr>
              <a:t>cánh</a:t>
            </a:r>
            <a:r>
              <a:rPr lang="en-US" altLang="en-US" sz="5400" b="0" dirty="0">
                <a:solidFill>
                  <a:srgbClr val="006600"/>
                </a:solidFill>
                <a:effectLst/>
                <a:latin typeface="+mj-lt"/>
                <a:cs typeface="Times New Roman" panose="02020603050405020304" pitchFamily="18" charset="0"/>
              </a:rPr>
              <a:t> </a:t>
            </a:r>
            <a:r>
              <a:rPr lang="en-US" altLang="en-US" sz="5400" b="0" dirty="0" err="1">
                <a:solidFill>
                  <a:srgbClr val="006600"/>
                </a:solidFill>
                <a:effectLst/>
                <a:latin typeface="+mj-lt"/>
                <a:cs typeface="Times New Roman" panose="02020603050405020304" pitchFamily="18" charset="0"/>
              </a:rPr>
              <a:t>hữu</a:t>
            </a:r>
            <a:r>
              <a:rPr lang="en-US" altLang="en-US" sz="5400" b="0" dirty="0">
                <a:solidFill>
                  <a:srgbClr val="006600"/>
                </a:solidFill>
                <a:effectLst/>
                <a:latin typeface="+mj-lt"/>
                <a:cs typeface="Times New Roman" panose="02020603050405020304" pitchFamily="18" charset="0"/>
              </a:rPr>
              <a:t> </a:t>
            </a:r>
            <a:r>
              <a:rPr lang="en-US" altLang="en-US" sz="5400" b="0" dirty="0" err="1">
                <a:solidFill>
                  <a:srgbClr val="006600"/>
                </a:solidFill>
                <a:effectLst/>
                <a:latin typeface="+mj-lt"/>
                <a:cs typeface="Times New Roman" panose="02020603050405020304" pitchFamily="18" charset="0"/>
              </a:rPr>
              <a:t>Ngài</a:t>
            </a:r>
            <a:r>
              <a:rPr lang="en-US" altLang="en-US" sz="5400" b="0" dirty="0">
                <a:solidFill>
                  <a:srgbClr val="006600"/>
                </a:solidFill>
                <a:effectLst/>
                <a:latin typeface="+mj-lt"/>
                <a:cs typeface="Times New Roman" panose="02020603050405020304" pitchFamily="18" charset="0"/>
              </a:rPr>
              <a:t> </a:t>
            </a:r>
            <a:r>
              <a:rPr lang="en-US" altLang="en-US" sz="5400" b="0" dirty="0" err="1">
                <a:solidFill>
                  <a:srgbClr val="006600"/>
                </a:solidFill>
                <a:effectLst/>
                <a:latin typeface="+mj-lt"/>
                <a:cs typeface="Times New Roman" panose="02020603050405020304" pitchFamily="18" charset="0"/>
              </a:rPr>
              <a:t>vùng</a:t>
            </a:r>
            <a:r>
              <a:rPr lang="en-US" altLang="en-US" sz="5400" b="0" dirty="0">
                <a:solidFill>
                  <a:srgbClr val="006600"/>
                </a:solidFill>
                <a:effectLst/>
                <a:latin typeface="+mj-lt"/>
                <a:cs typeface="Times New Roman" panose="02020603050405020304" pitchFamily="18" charset="0"/>
              </a:rPr>
              <a:t> </a:t>
            </a:r>
            <a:r>
              <a:rPr lang="en-US" altLang="en-US" sz="5400" b="0" dirty="0" err="1">
                <a:solidFill>
                  <a:srgbClr val="006600"/>
                </a:solidFill>
                <a:effectLst/>
                <a:latin typeface="+mj-lt"/>
                <a:cs typeface="Times New Roman" panose="02020603050405020304" pitchFamily="18" charset="0"/>
              </a:rPr>
              <a:t>cao</a:t>
            </a:r>
            <a:r>
              <a:rPr lang="en-US" altLang="en-US" sz="5400" b="0" dirty="0">
                <a:solidFill>
                  <a:srgbClr val="006600"/>
                </a:solidFill>
                <a:effectLst/>
                <a:latin typeface="+mj-lt"/>
                <a:cs typeface="Times New Roman" panose="02020603050405020304" pitchFamily="18" charset="0"/>
              </a:rPr>
              <a:t>, </a:t>
            </a:r>
            <a:r>
              <a:rPr lang="en-US" altLang="en-US" sz="5400" b="0" dirty="0" err="1">
                <a:solidFill>
                  <a:srgbClr val="006600"/>
                </a:solidFill>
                <a:effectLst/>
                <a:latin typeface="+mj-lt"/>
                <a:cs typeface="Times New Roman" panose="02020603050405020304" pitchFamily="18" charset="0"/>
              </a:rPr>
              <a:t>thoát</a:t>
            </a:r>
            <a:r>
              <a:rPr lang="en-US" altLang="en-US" sz="5400" b="0" dirty="0">
                <a:solidFill>
                  <a:srgbClr val="006600"/>
                </a:solidFill>
                <a:effectLst/>
                <a:latin typeface="+mj-lt"/>
                <a:cs typeface="Times New Roman" panose="02020603050405020304" pitchFamily="18" charset="0"/>
              </a:rPr>
              <a:t> </a:t>
            </a:r>
            <a:r>
              <a:rPr lang="en-US" altLang="en-US" sz="5400" b="0" dirty="0" err="1">
                <a:solidFill>
                  <a:srgbClr val="006600"/>
                </a:solidFill>
                <a:effectLst/>
                <a:latin typeface="+mj-lt"/>
                <a:cs typeface="Times New Roman" panose="02020603050405020304" pitchFamily="18" charset="0"/>
              </a:rPr>
              <a:t>vong</a:t>
            </a:r>
            <a:r>
              <a:rPr lang="en-US" altLang="en-US" sz="5400" b="0" dirty="0">
                <a:solidFill>
                  <a:srgbClr val="006600"/>
                </a:solidFill>
                <a:effectLst/>
                <a:latin typeface="+mj-lt"/>
                <a:cs typeface="Times New Roman" panose="02020603050405020304" pitchFamily="18" charset="0"/>
              </a:rPr>
              <a:t> </a:t>
            </a:r>
            <a:r>
              <a:rPr lang="en-US" altLang="en-US" sz="5400" b="0" dirty="0" err="1">
                <a:solidFill>
                  <a:srgbClr val="006600"/>
                </a:solidFill>
                <a:effectLst/>
                <a:latin typeface="+mj-lt"/>
                <a:cs typeface="Times New Roman" panose="02020603050405020304" pitchFamily="18" charset="0"/>
              </a:rPr>
              <a:t>thân</a:t>
            </a:r>
            <a:r>
              <a:rPr lang="en-US" altLang="en-US" sz="5400" b="0" dirty="0">
                <a:solidFill>
                  <a:srgbClr val="006600"/>
                </a:solidFill>
                <a:effectLst/>
                <a:latin typeface="+mj-lt"/>
                <a:cs typeface="Times New Roman" panose="02020603050405020304" pitchFamily="18" charset="0"/>
              </a:rPr>
              <a:t> </a:t>
            </a:r>
            <a:r>
              <a:rPr lang="en-US" altLang="en-US" sz="5400" b="0" dirty="0" err="1">
                <a:solidFill>
                  <a:srgbClr val="006600"/>
                </a:solidFill>
                <a:effectLst/>
                <a:latin typeface="+mj-lt"/>
                <a:cs typeface="Times New Roman" panose="02020603050405020304" pitchFamily="18" charset="0"/>
              </a:rPr>
              <a:t>và</a:t>
            </a:r>
            <a:r>
              <a:rPr lang="en-US" altLang="en-US" sz="5400" b="0" dirty="0">
                <a:solidFill>
                  <a:srgbClr val="006600"/>
                </a:solidFill>
                <a:effectLst/>
                <a:latin typeface="+mj-lt"/>
                <a:cs typeface="Times New Roman" panose="02020603050405020304" pitchFamily="18" charset="0"/>
              </a:rPr>
              <a:t> </a:t>
            </a:r>
            <a:r>
              <a:rPr lang="en-US" altLang="en-US" sz="5400" b="0" dirty="0" err="1">
                <a:solidFill>
                  <a:srgbClr val="006600"/>
                </a:solidFill>
                <a:effectLst/>
                <a:latin typeface="+mj-lt"/>
                <a:cs typeface="Times New Roman" panose="02020603050405020304" pitchFamily="18" charset="0"/>
              </a:rPr>
              <a:t>sống</a:t>
            </a:r>
            <a:r>
              <a:rPr lang="en-US" altLang="en-US" sz="5400" b="0" dirty="0">
                <a:solidFill>
                  <a:srgbClr val="006600"/>
                </a:solidFill>
                <a:effectLst/>
                <a:latin typeface="+mj-lt"/>
                <a:cs typeface="Times New Roman" panose="02020603050405020304" pitchFamily="18" charset="0"/>
              </a:rPr>
              <a:t> loan </a:t>
            </a:r>
            <a:r>
              <a:rPr lang="en-US" altLang="en-US" sz="5400" b="0" dirty="0" err="1">
                <a:solidFill>
                  <a:srgbClr val="006600"/>
                </a:solidFill>
                <a:effectLst/>
                <a:latin typeface="+mj-lt"/>
                <a:cs typeface="Times New Roman" panose="02020603050405020304" pitchFamily="18" charset="0"/>
              </a:rPr>
              <a:t>truyền</a:t>
            </a:r>
            <a:r>
              <a:rPr lang="en-US" altLang="en-US" sz="5400" b="0" dirty="0">
                <a:solidFill>
                  <a:srgbClr val="006600"/>
                </a:solidFill>
                <a:effectLst/>
                <a:latin typeface="+mj-lt"/>
                <a:cs typeface="Times New Roman" panose="02020603050405020304" pitchFamily="18" charset="0"/>
              </a:rPr>
              <a:t> </a:t>
            </a:r>
            <a:r>
              <a:rPr lang="en-US" altLang="en-US" sz="5400" b="0" dirty="0" err="1">
                <a:solidFill>
                  <a:srgbClr val="006600"/>
                </a:solidFill>
                <a:effectLst/>
                <a:latin typeface="+mj-lt"/>
                <a:cs typeface="Times New Roman" panose="02020603050405020304" pitchFamily="18" charset="0"/>
              </a:rPr>
              <a:t>sự</a:t>
            </a:r>
            <a:r>
              <a:rPr lang="en-US" altLang="en-US" sz="5400" b="0" dirty="0">
                <a:solidFill>
                  <a:srgbClr val="006600"/>
                </a:solidFill>
                <a:effectLst/>
                <a:latin typeface="+mj-lt"/>
                <a:cs typeface="Times New Roman" panose="02020603050405020304" pitchFamily="18" charset="0"/>
              </a:rPr>
              <a:t> </a:t>
            </a:r>
            <a:r>
              <a:rPr lang="en-US" altLang="en-US" sz="5400" b="0" dirty="0" err="1">
                <a:solidFill>
                  <a:srgbClr val="006600"/>
                </a:solidFill>
                <a:effectLst/>
                <a:latin typeface="+mj-lt"/>
                <a:cs typeface="Times New Roman" panose="02020603050405020304" pitchFamily="18" charset="0"/>
              </a:rPr>
              <a:t>nghiệp</a:t>
            </a:r>
            <a:r>
              <a:rPr lang="en-US" altLang="en-US" sz="5400" b="0" dirty="0">
                <a:solidFill>
                  <a:srgbClr val="006600"/>
                </a:solidFill>
                <a:effectLst/>
                <a:latin typeface="+mj-lt"/>
                <a:cs typeface="Times New Roman" panose="02020603050405020304" pitchFamily="18" charset="0"/>
              </a:rPr>
              <a:t> </a:t>
            </a:r>
            <a:r>
              <a:rPr lang="en-US" altLang="en-US" sz="5400" b="0" dirty="0" err="1">
                <a:solidFill>
                  <a:srgbClr val="006600"/>
                </a:solidFill>
                <a:effectLst/>
                <a:latin typeface="+mj-lt"/>
                <a:cs typeface="Times New Roman" panose="02020603050405020304" pitchFamily="18" charset="0"/>
              </a:rPr>
              <a:t>Chúa</a:t>
            </a:r>
            <a:r>
              <a:rPr lang="en-US" altLang="en-US" sz="5400" b="0" dirty="0">
                <a:solidFill>
                  <a:srgbClr val="006600"/>
                </a:solidFill>
                <a:effectLst/>
                <a:latin typeface="+mj-lt"/>
                <a:cs typeface="Times New Roman" panose="02020603050405020304" pitchFamily="18" charset="0"/>
              </a:rPr>
              <a:t> </a:t>
            </a:r>
            <a:r>
              <a:rPr lang="en-US" altLang="en-US" sz="5400" b="0" dirty="0" err="1">
                <a:solidFill>
                  <a:srgbClr val="006600"/>
                </a:solidFill>
                <a:effectLst/>
                <a:latin typeface="+mj-lt"/>
                <a:cs typeface="Times New Roman" panose="02020603050405020304" pitchFamily="18" charset="0"/>
              </a:rPr>
              <a:t>trót</a:t>
            </a:r>
            <a:r>
              <a:rPr lang="en-US" altLang="en-US" sz="5400" b="0" dirty="0">
                <a:solidFill>
                  <a:srgbClr val="006600"/>
                </a:solidFill>
                <a:effectLst/>
                <a:latin typeface="+mj-lt"/>
                <a:cs typeface="Times New Roman" panose="02020603050405020304" pitchFamily="18" charset="0"/>
              </a:rPr>
              <a:t> </a:t>
            </a:r>
            <a:r>
              <a:rPr lang="en-US" altLang="en-US" sz="5400" b="0" dirty="0" err="1">
                <a:solidFill>
                  <a:srgbClr val="006600"/>
                </a:solidFill>
                <a:effectLst/>
                <a:latin typeface="+mj-lt"/>
                <a:cs typeface="Times New Roman" panose="02020603050405020304" pitchFamily="18" charset="0"/>
              </a:rPr>
              <a:t>cả</a:t>
            </a:r>
            <a:r>
              <a:rPr lang="en-US" altLang="en-US" sz="5400" b="0" dirty="0">
                <a:solidFill>
                  <a:srgbClr val="006600"/>
                </a:solidFill>
                <a:effectLst/>
                <a:latin typeface="+mj-lt"/>
                <a:cs typeface="Times New Roman" panose="02020603050405020304" pitchFamily="18" charset="0"/>
              </a:rPr>
              <a:t> </a:t>
            </a:r>
            <a:r>
              <a:rPr lang="en-US" altLang="en-US" sz="5400" b="0" dirty="0" err="1">
                <a:solidFill>
                  <a:srgbClr val="006600"/>
                </a:solidFill>
                <a:effectLst/>
                <a:latin typeface="+mj-lt"/>
                <a:cs typeface="Times New Roman" panose="02020603050405020304" pitchFamily="18" charset="0"/>
              </a:rPr>
              <a:t>đời</a:t>
            </a:r>
            <a:r>
              <a:rPr lang="en-US" altLang="en-US" sz="5400" b="0" dirty="0">
                <a:solidFill>
                  <a:srgbClr val="006600"/>
                </a:solidFill>
                <a:effectLst/>
                <a:latin typeface="+mj-lt"/>
                <a:cs typeface="Times New Roman" panose="02020603050405020304" pitchFamily="18" charset="0"/>
              </a:rPr>
              <a:t> </a:t>
            </a:r>
            <a:r>
              <a:rPr lang="en-US" altLang="en-US" sz="5400" b="0" dirty="0" err="1">
                <a:solidFill>
                  <a:srgbClr val="006600"/>
                </a:solidFill>
                <a:effectLst/>
                <a:latin typeface="+mj-lt"/>
                <a:cs typeface="Times New Roman" panose="02020603050405020304" pitchFamily="18" charset="0"/>
              </a:rPr>
              <a:t>tôi</a:t>
            </a:r>
            <a:r>
              <a:rPr lang="en-US" altLang="en-US" sz="5400" b="0" dirty="0">
                <a:solidFill>
                  <a:srgbClr val="006600"/>
                </a:solidFill>
                <a:effectLst/>
                <a:latin typeface="+mj-lt"/>
                <a:cs typeface="Times New Roman" panose="02020603050405020304" pitchFamily="18" charset="0"/>
              </a:rPr>
              <a:t>. </a:t>
            </a:r>
            <a:endParaRPr lang="en-US" sz="54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0000"/>
                </a:solidFill>
                <a:effectLst/>
                <a:latin typeface="+mj-lt"/>
                <a:cs typeface="Times New Roman" pitchFamily="18" charset="0"/>
              </a:rPr>
              <a:t>***:</a:t>
            </a:r>
            <a:r>
              <a:rPr lang="en-US" sz="5400" b="0" dirty="0">
                <a:solidFill>
                  <a:srgbClr val="003399"/>
                </a:solidFill>
                <a:effectLst/>
                <a:latin typeface="+mj-lt"/>
                <a:cs typeface="Times New Roman" pitchFamily="18" charset="0"/>
              </a:rPr>
              <a:t> </a:t>
            </a:r>
            <a:r>
              <a:rPr lang="en-US" altLang="en-US" sz="7200" b="0" dirty="0" err="1">
                <a:solidFill>
                  <a:srgbClr val="006600"/>
                </a:solidFill>
                <a:effectLst/>
                <a:latin typeface="+mj-lt"/>
                <a:cs typeface="Times New Roman" panose="02020603050405020304" pitchFamily="18" charset="0"/>
              </a:rPr>
              <a:t>Vâng</a:t>
            </a:r>
            <a:r>
              <a:rPr lang="en-US" altLang="en-US" sz="7200" b="0" dirty="0">
                <a:solidFill>
                  <a:srgbClr val="006600"/>
                </a:solidFill>
                <a:effectLst/>
                <a:latin typeface="+mj-lt"/>
                <a:cs typeface="Times New Roman" panose="02020603050405020304" pitchFamily="18" charset="0"/>
              </a:rPr>
              <a:t>! </a:t>
            </a:r>
            <a:r>
              <a:rPr lang="en-US" altLang="en-US" sz="7200" b="0" dirty="0" err="1">
                <a:solidFill>
                  <a:srgbClr val="006600"/>
                </a:solidFill>
                <a:effectLst/>
                <a:latin typeface="+mj-lt"/>
                <a:cs typeface="Times New Roman" panose="02020603050405020304" pitchFamily="18" charset="0"/>
              </a:rPr>
              <a:t>tôi</a:t>
            </a:r>
            <a:r>
              <a:rPr lang="en-US" altLang="en-US" sz="7200" b="0" dirty="0">
                <a:solidFill>
                  <a:srgbClr val="006600"/>
                </a:solidFill>
                <a:effectLst/>
                <a:latin typeface="+mj-lt"/>
                <a:cs typeface="Times New Roman" panose="02020603050405020304" pitchFamily="18" charset="0"/>
              </a:rPr>
              <a:t> </a:t>
            </a:r>
            <a:r>
              <a:rPr lang="en-US" altLang="en-US" sz="7200" b="0" dirty="0" err="1">
                <a:solidFill>
                  <a:srgbClr val="006600"/>
                </a:solidFill>
                <a:effectLst/>
                <a:latin typeface="+mj-lt"/>
                <a:cs typeface="Times New Roman" panose="02020603050405020304" pitchFamily="18" charset="0"/>
              </a:rPr>
              <a:t>bị</a:t>
            </a:r>
            <a:r>
              <a:rPr lang="en-US" altLang="en-US" sz="7200" b="0" dirty="0">
                <a:solidFill>
                  <a:srgbClr val="006600"/>
                </a:solidFill>
                <a:effectLst/>
                <a:latin typeface="+mj-lt"/>
                <a:cs typeface="Times New Roman" panose="02020603050405020304" pitchFamily="18" charset="0"/>
              </a:rPr>
              <a:t> </a:t>
            </a:r>
            <a:r>
              <a:rPr lang="en-US" altLang="en-US" sz="7200" b="0" dirty="0" err="1">
                <a:solidFill>
                  <a:srgbClr val="006600"/>
                </a:solidFill>
                <a:effectLst/>
                <a:latin typeface="+mj-lt"/>
                <a:cs typeface="Times New Roman" panose="02020603050405020304" pitchFamily="18" charset="0"/>
              </a:rPr>
              <a:t>Chúa</a:t>
            </a:r>
            <a:r>
              <a:rPr lang="en-US" altLang="en-US" sz="7200" b="0" dirty="0">
                <a:solidFill>
                  <a:srgbClr val="006600"/>
                </a:solidFill>
                <a:effectLst/>
                <a:latin typeface="+mj-lt"/>
                <a:cs typeface="Times New Roman" panose="02020603050405020304" pitchFamily="18" charset="0"/>
              </a:rPr>
              <a:t> </a:t>
            </a:r>
            <a:r>
              <a:rPr lang="en-US" altLang="en-US" sz="7200" b="0" dirty="0" err="1">
                <a:solidFill>
                  <a:srgbClr val="006600"/>
                </a:solidFill>
                <a:effectLst/>
                <a:latin typeface="+mj-lt"/>
                <a:cs typeface="Times New Roman" panose="02020603050405020304" pitchFamily="18" charset="0"/>
              </a:rPr>
              <a:t>từng</a:t>
            </a:r>
            <a:r>
              <a:rPr lang="en-US" altLang="en-US" sz="7200" b="0" dirty="0">
                <a:solidFill>
                  <a:srgbClr val="006600"/>
                </a:solidFill>
                <a:effectLst/>
                <a:latin typeface="+mj-lt"/>
                <a:cs typeface="Times New Roman" panose="02020603050405020304" pitchFamily="18" charset="0"/>
              </a:rPr>
              <a:t> </a:t>
            </a:r>
            <a:r>
              <a:rPr lang="en-US" altLang="en-US" sz="7200" b="0" dirty="0" err="1">
                <a:solidFill>
                  <a:srgbClr val="006600"/>
                </a:solidFill>
                <a:effectLst/>
                <a:latin typeface="+mj-lt"/>
                <a:cs typeface="Times New Roman" panose="02020603050405020304" pitchFamily="18" charset="0"/>
              </a:rPr>
              <a:t>đã</a:t>
            </a:r>
            <a:r>
              <a:rPr lang="en-US" altLang="en-US" sz="7200" b="0" dirty="0">
                <a:solidFill>
                  <a:srgbClr val="006600"/>
                </a:solidFill>
                <a:effectLst/>
                <a:latin typeface="+mj-lt"/>
                <a:cs typeface="Times New Roman" panose="02020603050405020304" pitchFamily="18" charset="0"/>
              </a:rPr>
              <a:t> </a:t>
            </a:r>
            <a:r>
              <a:rPr lang="en-US" altLang="en-US" sz="7200" b="0" dirty="0" err="1">
                <a:solidFill>
                  <a:srgbClr val="006600"/>
                </a:solidFill>
                <a:effectLst/>
                <a:latin typeface="+mj-lt"/>
                <a:cs typeface="Times New Roman" panose="02020603050405020304" pitchFamily="18" charset="0"/>
              </a:rPr>
              <a:t>sửa</a:t>
            </a:r>
            <a:r>
              <a:rPr lang="en-US" altLang="en-US" sz="7200" b="0" dirty="0">
                <a:solidFill>
                  <a:srgbClr val="006600"/>
                </a:solidFill>
                <a:effectLst/>
                <a:latin typeface="+mj-lt"/>
                <a:cs typeface="Times New Roman" panose="02020603050405020304" pitchFamily="18" charset="0"/>
              </a:rPr>
              <a:t> </a:t>
            </a:r>
            <a:r>
              <a:rPr lang="en-US" altLang="en-US" sz="7200" b="0" dirty="0" err="1">
                <a:solidFill>
                  <a:srgbClr val="006600"/>
                </a:solidFill>
                <a:effectLst/>
                <a:latin typeface="+mj-lt"/>
                <a:cs typeface="Times New Roman" panose="02020603050405020304" pitchFamily="18" charset="0"/>
              </a:rPr>
              <a:t>phạt</a:t>
            </a:r>
            <a:r>
              <a:rPr lang="en-US" altLang="en-US" sz="7200" b="0" dirty="0">
                <a:solidFill>
                  <a:srgbClr val="006600"/>
                </a:solidFill>
                <a:effectLst/>
                <a:latin typeface="+mj-lt"/>
                <a:cs typeface="Times New Roman" panose="02020603050405020304" pitchFamily="18" charset="0"/>
              </a:rPr>
              <a:t>, </a:t>
            </a:r>
            <a:r>
              <a:rPr lang="en-US" altLang="en-US" sz="7200" b="0" dirty="0" err="1">
                <a:solidFill>
                  <a:srgbClr val="006600"/>
                </a:solidFill>
                <a:effectLst/>
                <a:latin typeface="+mj-lt"/>
                <a:cs typeface="Times New Roman" panose="02020603050405020304" pitchFamily="18" charset="0"/>
              </a:rPr>
              <a:t>Ngài</a:t>
            </a:r>
            <a:r>
              <a:rPr lang="en-US" altLang="en-US" sz="7200" b="0" dirty="0">
                <a:solidFill>
                  <a:srgbClr val="006600"/>
                </a:solidFill>
                <a:effectLst/>
                <a:latin typeface="+mj-lt"/>
                <a:cs typeface="Times New Roman" panose="02020603050405020304" pitchFamily="18" charset="0"/>
              </a:rPr>
              <a:t> </a:t>
            </a:r>
            <a:r>
              <a:rPr lang="en-US" altLang="en-US" sz="7200" b="0" dirty="0" err="1">
                <a:solidFill>
                  <a:srgbClr val="006600"/>
                </a:solidFill>
                <a:effectLst/>
                <a:latin typeface="+mj-lt"/>
                <a:cs typeface="Times New Roman" panose="02020603050405020304" pitchFamily="18" charset="0"/>
              </a:rPr>
              <a:t>chẳng</a:t>
            </a:r>
            <a:r>
              <a:rPr lang="en-US" altLang="en-US" sz="7200" b="0" dirty="0">
                <a:solidFill>
                  <a:srgbClr val="006600"/>
                </a:solidFill>
                <a:effectLst/>
                <a:latin typeface="+mj-lt"/>
                <a:cs typeface="Times New Roman" panose="02020603050405020304" pitchFamily="18" charset="0"/>
              </a:rPr>
              <a:t> </a:t>
            </a:r>
            <a:r>
              <a:rPr lang="en-US" altLang="en-US" sz="7200" b="0" dirty="0" err="1">
                <a:solidFill>
                  <a:srgbClr val="006600"/>
                </a:solidFill>
                <a:effectLst/>
                <a:latin typeface="+mj-lt"/>
                <a:cs typeface="Times New Roman" panose="02020603050405020304" pitchFamily="18" charset="0"/>
              </a:rPr>
              <a:t>nỡ</a:t>
            </a:r>
            <a:r>
              <a:rPr lang="en-US" altLang="en-US" sz="7200" b="0" dirty="0">
                <a:solidFill>
                  <a:srgbClr val="006600"/>
                </a:solidFill>
                <a:effectLst/>
                <a:latin typeface="+mj-lt"/>
                <a:cs typeface="Times New Roman" panose="02020603050405020304" pitchFamily="18" charset="0"/>
              </a:rPr>
              <a:t> </a:t>
            </a:r>
            <a:r>
              <a:rPr lang="en-US" altLang="en-US" sz="7200" b="0" dirty="0" err="1">
                <a:solidFill>
                  <a:srgbClr val="006600"/>
                </a:solidFill>
                <a:effectLst/>
                <a:latin typeface="+mj-lt"/>
                <a:cs typeface="Times New Roman" panose="02020603050405020304" pitchFamily="18" charset="0"/>
              </a:rPr>
              <a:t>khiến</a:t>
            </a:r>
            <a:r>
              <a:rPr lang="en-US" altLang="en-US" sz="7200" b="0" dirty="0">
                <a:solidFill>
                  <a:srgbClr val="006600"/>
                </a:solidFill>
                <a:effectLst/>
                <a:latin typeface="+mj-lt"/>
                <a:cs typeface="Times New Roman" panose="02020603050405020304" pitchFamily="18" charset="0"/>
              </a:rPr>
              <a:t> </a:t>
            </a:r>
            <a:r>
              <a:rPr lang="en-US" altLang="en-US" sz="7200" b="0" dirty="0" err="1">
                <a:solidFill>
                  <a:srgbClr val="006600"/>
                </a:solidFill>
                <a:effectLst/>
                <a:latin typeface="+mj-lt"/>
                <a:cs typeface="Times New Roman" panose="02020603050405020304" pitchFamily="18" charset="0"/>
              </a:rPr>
              <a:t>bị</a:t>
            </a:r>
            <a:r>
              <a:rPr lang="en-US" altLang="en-US" sz="7200" b="0" dirty="0">
                <a:solidFill>
                  <a:srgbClr val="006600"/>
                </a:solidFill>
                <a:effectLst/>
                <a:latin typeface="+mj-lt"/>
                <a:cs typeface="Times New Roman" panose="02020603050405020304" pitchFamily="18" charset="0"/>
              </a:rPr>
              <a:t> </a:t>
            </a:r>
            <a:r>
              <a:rPr lang="en-US" altLang="en-US" sz="7200" b="0" dirty="0" err="1">
                <a:solidFill>
                  <a:srgbClr val="006600"/>
                </a:solidFill>
                <a:effectLst/>
                <a:latin typeface="+mj-lt"/>
                <a:cs typeface="Times New Roman" panose="02020603050405020304" pitchFamily="18" charset="0"/>
              </a:rPr>
              <a:t>mạng</a:t>
            </a:r>
            <a:r>
              <a:rPr lang="en-US" altLang="en-US" sz="7200" b="0" dirty="0">
                <a:solidFill>
                  <a:srgbClr val="006600"/>
                </a:solidFill>
                <a:effectLst/>
                <a:latin typeface="+mj-lt"/>
                <a:cs typeface="Times New Roman" panose="02020603050405020304" pitchFamily="18" charset="0"/>
              </a:rPr>
              <a:t> </a:t>
            </a:r>
            <a:r>
              <a:rPr lang="en-US" altLang="en-US" sz="7200" b="0" dirty="0" err="1">
                <a:solidFill>
                  <a:srgbClr val="006600"/>
                </a:solidFill>
                <a:effectLst/>
                <a:latin typeface="+mj-lt"/>
                <a:cs typeface="Times New Roman" panose="02020603050405020304" pitchFamily="18" charset="0"/>
              </a:rPr>
              <a:t>vong</a:t>
            </a:r>
            <a:r>
              <a:rPr lang="en-US" altLang="en-US" sz="7200" b="0" dirty="0">
                <a:solidFill>
                  <a:srgbClr val="006600"/>
                </a:solidFill>
                <a:effectLst/>
                <a:latin typeface="+mj-lt"/>
                <a:cs typeface="Times New Roman" panose="02020603050405020304" pitchFamily="18" charset="0"/>
              </a:rPr>
              <a:t>. </a:t>
            </a:r>
            <a:endParaRPr lang="en-US" sz="54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38280194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0" u="sng" dirty="0" err="1">
                <a:solidFill>
                  <a:srgbClr val="FF0000"/>
                </a:solidFill>
                <a:effectLst/>
                <a:latin typeface="+mj-lt"/>
                <a:cs typeface="Times New Roman" pitchFamily="18" charset="0"/>
              </a:rPr>
              <a:t>Đk</a:t>
            </a:r>
            <a:r>
              <a:rPr lang="en-US" sz="7200" b="0" u="sng" dirty="0">
                <a:solidFill>
                  <a:srgbClr val="FF0000"/>
                </a:solidFill>
                <a:effectLst/>
                <a:latin typeface="+mj-lt"/>
                <a:cs typeface="Times New Roman" pitchFamily="18" charset="0"/>
              </a:rPr>
              <a:t>:</a:t>
            </a:r>
            <a:r>
              <a:rPr lang="en-US" sz="8000" b="0" dirty="0">
                <a:solidFill>
                  <a:srgbClr val="003399"/>
                </a:solidFill>
                <a:effectLst/>
                <a:latin typeface="+mj-lt"/>
                <a:cs typeface="Times New Roman" pitchFamily="18" charset="0"/>
              </a:rPr>
              <a:t> </a:t>
            </a:r>
            <a:r>
              <a:rPr lang="vi-VN" sz="8000" b="0" dirty="0">
                <a:solidFill>
                  <a:srgbClr val="006600"/>
                </a:solidFill>
                <a:effectLst/>
                <a:latin typeface="+mj-lt"/>
                <a:cs typeface="Times New Roman" panose="02020603050405020304" pitchFamily="18" charset="0"/>
              </a:rPr>
              <a:t>Hãy tạ ơn Chúa vì Chúa nhân từ, ngàn đời Chúa vẫn trọn tình thương.</a:t>
            </a:r>
            <a:endParaRPr lang="en-US" sz="8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19701007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100" b="0" u="sng" dirty="0">
                <a:solidFill>
                  <a:srgbClr val="FF0000"/>
                </a:solidFill>
                <a:effectLst/>
                <a:latin typeface="+mj-lt"/>
                <a:cs typeface="Times New Roman" pitchFamily="18" charset="0"/>
              </a:rPr>
              <a:t>Tk3:</a:t>
            </a:r>
            <a:r>
              <a:rPr lang="en-US" sz="6100" b="0" dirty="0">
                <a:solidFill>
                  <a:srgbClr val="003399"/>
                </a:solidFill>
                <a:effectLst/>
                <a:latin typeface="+mj-lt"/>
                <a:cs typeface="Times New Roman" pitchFamily="18" charset="0"/>
              </a:rPr>
              <a:t> </a:t>
            </a:r>
            <a:r>
              <a:rPr lang="en-US" altLang="en-US" sz="6100" b="0" dirty="0" err="1">
                <a:solidFill>
                  <a:srgbClr val="006600"/>
                </a:solidFill>
                <a:effectLst/>
                <a:latin typeface="+mj-lt"/>
                <a:cs typeface="Times New Roman" panose="02020603050405020304" pitchFamily="18" charset="0"/>
              </a:rPr>
              <a:t>Đó</a:t>
            </a:r>
            <a:r>
              <a:rPr lang="en-US" altLang="en-US" sz="6100" b="0" dirty="0">
                <a:solidFill>
                  <a:srgbClr val="006600"/>
                </a:solidFill>
                <a:effectLst/>
                <a:latin typeface="+mj-lt"/>
                <a:cs typeface="Times New Roman" panose="02020603050405020304" pitchFamily="18" charset="0"/>
              </a:rPr>
              <a:t> </a:t>
            </a:r>
            <a:r>
              <a:rPr lang="en-US" altLang="en-US" sz="6100" b="0" dirty="0" err="1">
                <a:solidFill>
                  <a:srgbClr val="006600"/>
                </a:solidFill>
                <a:effectLst/>
                <a:latin typeface="+mj-lt"/>
                <a:cs typeface="Times New Roman" panose="02020603050405020304" pitchFamily="18" charset="0"/>
              </a:rPr>
              <a:t>viên</a:t>
            </a:r>
            <a:r>
              <a:rPr lang="en-US" altLang="en-US" sz="6100" b="0" dirty="0">
                <a:solidFill>
                  <a:srgbClr val="006600"/>
                </a:solidFill>
                <a:effectLst/>
                <a:latin typeface="+mj-lt"/>
                <a:cs typeface="Times New Roman" panose="02020603050405020304" pitchFamily="18" charset="0"/>
              </a:rPr>
              <a:t> </a:t>
            </a:r>
            <a:r>
              <a:rPr lang="en-US" altLang="en-US" sz="6100" b="0" dirty="0" err="1">
                <a:solidFill>
                  <a:srgbClr val="006600"/>
                </a:solidFill>
                <a:effectLst/>
                <a:latin typeface="+mj-lt"/>
                <a:cs typeface="Times New Roman" panose="02020603050405020304" pitchFamily="18" charset="0"/>
              </a:rPr>
              <a:t>đá</a:t>
            </a:r>
            <a:r>
              <a:rPr lang="en-US" altLang="en-US" sz="6100" b="0" dirty="0">
                <a:solidFill>
                  <a:srgbClr val="006600"/>
                </a:solidFill>
                <a:effectLst/>
                <a:latin typeface="+mj-lt"/>
                <a:cs typeface="Times New Roman" panose="02020603050405020304" pitchFamily="18" charset="0"/>
              </a:rPr>
              <a:t> </a:t>
            </a:r>
            <a:r>
              <a:rPr lang="en-US" altLang="en-US" sz="6100" b="0" dirty="0" err="1">
                <a:solidFill>
                  <a:srgbClr val="006600"/>
                </a:solidFill>
                <a:effectLst/>
                <a:latin typeface="+mj-lt"/>
                <a:cs typeface="Times New Roman" panose="02020603050405020304" pitchFamily="18" charset="0"/>
              </a:rPr>
              <a:t>thợ</a:t>
            </a:r>
            <a:r>
              <a:rPr lang="en-US" altLang="en-US" sz="6100" b="0" dirty="0">
                <a:solidFill>
                  <a:srgbClr val="006600"/>
                </a:solidFill>
                <a:effectLst/>
                <a:latin typeface="+mj-lt"/>
                <a:cs typeface="Times New Roman" panose="02020603050405020304" pitchFamily="18" charset="0"/>
              </a:rPr>
              <a:t> </a:t>
            </a:r>
            <a:r>
              <a:rPr lang="en-US" altLang="en-US" sz="6100" b="0" dirty="0" err="1">
                <a:solidFill>
                  <a:srgbClr val="006600"/>
                </a:solidFill>
                <a:effectLst/>
                <a:latin typeface="+mj-lt"/>
                <a:cs typeface="Times New Roman" panose="02020603050405020304" pitchFamily="18" charset="0"/>
              </a:rPr>
              <a:t>nề</a:t>
            </a:r>
            <a:r>
              <a:rPr lang="en-US" altLang="en-US" sz="6100" b="0" dirty="0">
                <a:solidFill>
                  <a:srgbClr val="006600"/>
                </a:solidFill>
                <a:effectLst/>
                <a:latin typeface="+mj-lt"/>
                <a:cs typeface="Times New Roman" panose="02020603050405020304" pitchFamily="18" charset="0"/>
              </a:rPr>
              <a:t> </a:t>
            </a:r>
            <a:r>
              <a:rPr lang="en-US" altLang="en-US" sz="6100" b="0" dirty="0" err="1">
                <a:solidFill>
                  <a:srgbClr val="006600"/>
                </a:solidFill>
                <a:effectLst/>
                <a:latin typeface="+mj-lt"/>
                <a:cs typeface="Times New Roman" panose="02020603050405020304" pitchFamily="18" charset="0"/>
              </a:rPr>
              <a:t>đã</a:t>
            </a:r>
            <a:r>
              <a:rPr lang="en-US" altLang="en-US" sz="6100" b="0" dirty="0">
                <a:solidFill>
                  <a:srgbClr val="006600"/>
                </a:solidFill>
                <a:effectLst/>
                <a:latin typeface="+mj-lt"/>
                <a:cs typeface="Times New Roman" panose="02020603050405020304" pitchFamily="18" charset="0"/>
              </a:rPr>
              <a:t> </a:t>
            </a:r>
            <a:r>
              <a:rPr lang="en-US" altLang="en-US" sz="6100" b="0" dirty="0" err="1">
                <a:solidFill>
                  <a:srgbClr val="006600"/>
                </a:solidFill>
                <a:effectLst/>
                <a:latin typeface="+mj-lt"/>
                <a:cs typeface="Times New Roman" panose="02020603050405020304" pitchFamily="18" charset="0"/>
              </a:rPr>
              <a:t>loại</a:t>
            </a:r>
            <a:r>
              <a:rPr lang="en-US" altLang="en-US" sz="6100" b="0" dirty="0">
                <a:solidFill>
                  <a:srgbClr val="006600"/>
                </a:solidFill>
                <a:effectLst/>
                <a:latin typeface="+mj-lt"/>
                <a:cs typeface="Times New Roman" panose="02020603050405020304" pitchFamily="18" charset="0"/>
              </a:rPr>
              <a:t> </a:t>
            </a:r>
            <a:r>
              <a:rPr lang="en-US" altLang="en-US" sz="6100" b="0" dirty="0" err="1">
                <a:solidFill>
                  <a:srgbClr val="006600"/>
                </a:solidFill>
                <a:effectLst/>
                <a:latin typeface="+mj-lt"/>
                <a:cs typeface="Times New Roman" panose="02020603050405020304" pitchFamily="18" charset="0"/>
              </a:rPr>
              <a:t>lại</a:t>
            </a:r>
            <a:r>
              <a:rPr lang="en-US" altLang="en-US" sz="6100" b="0" dirty="0">
                <a:solidFill>
                  <a:srgbClr val="006600"/>
                </a:solidFill>
                <a:effectLst/>
                <a:latin typeface="+mj-lt"/>
                <a:cs typeface="Times New Roman" panose="02020603050405020304" pitchFamily="18" charset="0"/>
              </a:rPr>
              <a:t> </a:t>
            </a:r>
            <a:r>
              <a:rPr lang="en-US" altLang="en-US" sz="6100" b="0" dirty="0" err="1">
                <a:solidFill>
                  <a:srgbClr val="006600"/>
                </a:solidFill>
                <a:effectLst/>
                <a:latin typeface="+mj-lt"/>
                <a:cs typeface="Times New Roman" panose="02020603050405020304" pitchFamily="18" charset="0"/>
              </a:rPr>
              <a:t>thành</a:t>
            </a:r>
            <a:r>
              <a:rPr lang="en-US" altLang="en-US" sz="6100" b="0" dirty="0">
                <a:solidFill>
                  <a:srgbClr val="006600"/>
                </a:solidFill>
                <a:effectLst/>
                <a:latin typeface="+mj-lt"/>
                <a:cs typeface="Times New Roman" panose="02020603050405020304" pitchFamily="18" charset="0"/>
              </a:rPr>
              <a:t> </a:t>
            </a:r>
            <a:r>
              <a:rPr lang="en-US" altLang="en-US" sz="6100" b="0" dirty="0" err="1">
                <a:solidFill>
                  <a:srgbClr val="006600"/>
                </a:solidFill>
                <a:effectLst/>
                <a:latin typeface="+mj-lt"/>
                <a:cs typeface="Times New Roman" panose="02020603050405020304" pitchFamily="18" charset="0"/>
              </a:rPr>
              <a:t>đá</a:t>
            </a:r>
            <a:r>
              <a:rPr lang="en-US" altLang="en-US" sz="6100" b="0" dirty="0">
                <a:solidFill>
                  <a:srgbClr val="006600"/>
                </a:solidFill>
                <a:effectLst/>
                <a:latin typeface="+mj-lt"/>
                <a:cs typeface="Times New Roman" panose="02020603050405020304" pitchFamily="18" charset="0"/>
              </a:rPr>
              <a:t> </a:t>
            </a:r>
            <a:r>
              <a:rPr lang="en-US" altLang="en-US" sz="6100" b="0" dirty="0" err="1">
                <a:solidFill>
                  <a:srgbClr val="006600"/>
                </a:solidFill>
                <a:effectLst/>
                <a:latin typeface="+mj-lt"/>
                <a:cs typeface="Times New Roman" panose="02020603050405020304" pitchFamily="18" charset="0"/>
              </a:rPr>
              <a:t>góc</a:t>
            </a:r>
            <a:r>
              <a:rPr lang="en-US" altLang="en-US" sz="6100" b="0" dirty="0">
                <a:solidFill>
                  <a:srgbClr val="006600"/>
                </a:solidFill>
                <a:effectLst/>
                <a:latin typeface="+mj-lt"/>
                <a:cs typeface="Times New Roman" panose="02020603050405020304" pitchFamily="18" charset="0"/>
              </a:rPr>
              <a:t> </a:t>
            </a:r>
            <a:r>
              <a:rPr lang="en-US" altLang="en-US" sz="6100" b="0" dirty="0" err="1">
                <a:solidFill>
                  <a:srgbClr val="006600"/>
                </a:solidFill>
                <a:effectLst/>
                <a:latin typeface="+mj-lt"/>
                <a:cs typeface="Times New Roman" panose="02020603050405020304" pitchFamily="18" charset="0"/>
              </a:rPr>
              <a:t>tường</a:t>
            </a:r>
            <a:r>
              <a:rPr lang="en-US" altLang="en-US" sz="6100" b="0" dirty="0">
                <a:solidFill>
                  <a:srgbClr val="006600"/>
                </a:solidFill>
                <a:effectLst/>
                <a:latin typeface="+mj-lt"/>
                <a:cs typeface="Times New Roman" panose="02020603050405020304" pitchFamily="18" charset="0"/>
              </a:rPr>
              <a:t> </a:t>
            </a:r>
            <a:r>
              <a:rPr lang="en-US" altLang="en-US" sz="6100" b="0" dirty="0" err="1">
                <a:solidFill>
                  <a:srgbClr val="006600"/>
                </a:solidFill>
                <a:effectLst/>
                <a:latin typeface="+mj-lt"/>
                <a:cs typeface="Times New Roman" panose="02020603050405020304" pitchFamily="18" charset="0"/>
              </a:rPr>
              <a:t>rồi</a:t>
            </a:r>
            <a:r>
              <a:rPr lang="en-US" altLang="en-US" sz="6100" b="0" dirty="0">
                <a:solidFill>
                  <a:srgbClr val="006600"/>
                </a:solidFill>
                <a:effectLst/>
                <a:latin typeface="+mj-lt"/>
                <a:cs typeface="Times New Roman" panose="02020603050405020304" pitchFamily="18" charset="0"/>
              </a:rPr>
              <a:t> </a:t>
            </a:r>
            <a:r>
              <a:rPr lang="en-US" altLang="en-US" sz="6100" b="0" dirty="0" err="1">
                <a:solidFill>
                  <a:srgbClr val="006600"/>
                </a:solidFill>
                <a:effectLst/>
                <a:latin typeface="+mj-lt"/>
                <a:cs typeface="Times New Roman" panose="02020603050405020304" pitchFamily="18" charset="0"/>
              </a:rPr>
              <a:t>đây</a:t>
            </a:r>
            <a:r>
              <a:rPr lang="en-US" altLang="en-US" sz="6100" b="0" dirty="0">
                <a:solidFill>
                  <a:srgbClr val="006600"/>
                </a:solidFill>
                <a:effectLst/>
                <a:latin typeface="+mj-lt"/>
                <a:cs typeface="Times New Roman" panose="02020603050405020304" pitchFamily="18" charset="0"/>
              </a:rPr>
              <a:t>, </a:t>
            </a:r>
            <a:r>
              <a:rPr lang="en-US" altLang="en-US" sz="6100" b="0" dirty="0" err="1">
                <a:solidFill>
                  <a:srgbClr val="006600"/>
                </a:solidFill>
                <a:effectLst/>
                <a:latin typeface="+mj-lt"/>
                <a:cs typeface="Times New Roman" panose="02020603050405020304" pitchFamily="18" charset="0"/>
              </a:rPr>
              <a:t>Đó</a:t>
            </a:r>
            <a:r>
              <a:rPr lang="en-US" altLang="en-US" sz="6100" b="0" dirty="0">
                <a:solidFill>
                  <a:srgbClr val="006600"/>
                </a:solidFill>
                <a:effectLst/>
                <a:latin typeface="+mj-lt"/>
                <a:cs typeface="Times New Roman" panose="02020603050405020304" pitchFamily="18" charset="0"/>
              </a:rPr>
              <a:t> </a:t>
            </a:r>
            <a:r>
              <a:rPr lang="en-US" altLang="en-US" sz="6100" b="0" dirty="0" err="1">
                <a:solidFill>
                  <a:srgbClr val="006600"/>
                </a:solidFill>
                <a:effectLst/>
                <a:latin typeface="+mj-lt"/>
                <a:cs typeface="Times New Roman" panose="02020603050405020304" pitchFamily="18" charset="0"/>
              </a:rPr>
              <a:t>chính</a:t>
            </a:r>
            <a:r>
              <a:rPr lang="en-US" altLang="en-US" sz="6100" b="0" dirty="0">
                <a:solidFill>
                  <a:srgbClr val="006600"/>
                </a:solidFill>
                <a:effectLst/>
                <a:latin typeface="+mj-lt"/>
                <a:cs typeface="Times New Roman" panose="02020603050405020304" pitchFamily="18" charset="0"/>
              </a:rPr>
              <a:t> </a:t>
            </a:r>
            <a:r>
              <a:rPr lang="en-US" altLang="en-US" sz="6100" b="0" dirty="0" err="1">
                <a:solidFill>
                  <a:srgbClr val="006600"/>
                </a:solidFill>
                <a:effectLst/>
                <a:latin typeface="+mj-lt"/>
                <a:cs typeface="Times New Roman" panose="02020603050405020304" pitchFamily="18" charset="0"/>
              </a:rPr>
              <a:t>công</a:t>
            </a:r>
            <a:r>
              <a:rPr lang="en-US" altLang="en-US" sz="6100" b="0" dirty="0">
                <a:solidFill>
                  <a:srgbClr val="006600"/>
                </a:solidFill>
                <a:effectLst/>
                <a:latin typeface="+mj-lt"/>
                <a:cs typeface="Times New Roman" panose="02020603050405020304" pitchFamily="18" charset="0"/>
              </a:rPr>
              <a:t> </a:t>
            </a:r>
            <a:r>
              <a:rPr lang="en-US" altLang="en-US" sz="6100" b="0" dirty="0" err="1">
                <a:solidFill>
                  <a:srgbClr val="006600"/>
                </a:solidFill>
                <a:effectLst/>
                <a:latin typeface="+mj-lt"/>
                <a:cs typeface="Times New Roman" panose="02020603050405020304" pitchFamily="18" charset="0"/>
              </a:rPr>
              <a:t>trình</a:t>
            </a:r>
            <a:r>
              <a:rPr lang="en-US" altLang="en-US" sz="6100" b="0" dirty="0">
                <a:solidFill>
                  <a:srgbClr val="006600"/>
                </a:solidFill>
                <a:effectLst/>
                <a:latin typeface="+mj-lt"/>
                <a:cs typeface="Times New Roman" panose="02020603050405020304" pitchFamily="18" charset="0"/>
              </a:rPr>
              <a:t> </a:t>
            </a:r>
            <a:r>
              <a:rPr lang="en-US" altLang="en-US" sz="6100" b="0" dirty="0" err="1">
                <a:solidFill>
                  <a:srgbClr val="006600"/>
                </a:solidFill>
                <a:effectLst/>
                <a:latin typeface="+mj-lt"/>
                <a:cs typeface="Times New Roman" panose="02020603050405020304" pitchFamily="18" charset="0"/>
              </a:rPr>
              <a:t>Chúa</a:t>
            </a:r>
            <a:r>
              <a:rPr lang="en-US" altLang="en-US" sz="6100" b="0" dirty="0">
                <a:solidFill>
                  <a:srgbClr val="006600"/>
                </a:solidFill>
                <a:effectLst/>
                <a:latin typeface="+mj-lt"/>
                <a:cs typeface="Times New Roman" panose="02020603050405020304" pitchFamily="18" charset="0"/>
              </a:rPr>
              <a:t> </a:t>
            </a:r>
            <a:r>
              <a:rPr lang="en-US" altLang="en-US" sz="6100" b="0" dirty="0" err="1">
                <a:solidFill>
                  <a:srgbClr val="006600"/>
                </a:solidFill>
                <a:effectLst/>
                <a:latin typeface="+mj-lt"/>
                <a:cs typeface="Times New Roman" panose="02020603050405020304" pitchFamily="18" charset="0"/>
              </a:rPr>
              <a:t>đã</a:t>
            </a:r>
            <a:r>
              <a:rPr lang="en-US" altLang="en-US" sz="6100" b="0" dirty="0">
                <a:solidFill>
                  <a:srgbClr val="006600"/>
                </a:solidFill>
                <a:effectLst/>
                <a:latin typeface="+mj-lt"/>
                <a:cs typeface="Times New Roman" panose="02020603050405020304" pitchFamily="18" charset="0"/>
              </a:rPr>
              <a:t> </a:t>
            </a:r>
            <a:r>
              <a:rPr lang="en-US" altLang="en-US" sz="6100" b="0" dirty="0" err="1">
                <a:solidFill>
                  <a:srgbClr val="006600"/>
                </a:solidFill>
                <a:effectLst/>
                <a:latin typeface="+mj-lt"/>
                <a:cs typeface="Times New Roman" panose="02020603050405020304" pitchFamily="18" charset="0"/>
              </a:rPr>
              <a:t>làm</a:t>
            </a:r>
            <a:r>
              <a:rPr lang="en-US" altLang="en-US" sz="6100" b="0" dirty="0">
                <a:solidFill>
                  <a:srgbClr val="006600"/>
                </a:solidFill>
                <a:effectLst/>
                <a:latin typeface="+mj-lt"/>
                <a:cs typeface="Times New Roman" panose="02020603050405020304" pitchFamily="18" charset="0"/>
              </a:rPr>
              <a:t> </a:t>
            </a:r>
            <a:r>
              <a:rPr lang="en-US" altLang="en-US" sz="6100" b="0" dirty="0" err="1">
                <a:solidFill>
                  <a:srgbClr val="006600"/>
                </a:solidFill>
                <a:effectLst/>
                <a:latin typeface="+mj-lt"/>
                <a:cs typeface="Times New Roman" panose="02020603050405020304" pitchFamily="18" charset="0"/>
              </a:rPr>
              <a:t>kỳ</a:t>
            </a:r>
            <a:r>
              <a:rPr lang="en-US" altLang="en-US" sz="6100" b="0" dirty="0">
                <a:solidFill>
                  <a:srgbClr val="006600"/>
                </a:solidFill>
                <a:effectLst/>
                <a:latin typeface="+mj-lt"/>
                <a:cs typeface="Times New Roman" panose="02020603050405020304" pitchFamily="18" charset="0"/>
              </a:rPr>
              <a:t> </a:t>
            </a:r>
            <a:r>
              <a:rPr lang="en-US" altLang="en-US" sz="6100" b="0" dirty="0" err="1">
                <a:solidFill>
                  <a:srgbClr val="006600"/>
                </a:solidFill>
                <a:effectLst/>
                <a:latin typeface="+mj-lt"/>
                <a:cs typeface="Times New Roman" panose="02020603050405020304" pitchFamily="18" charset="0"/>
              </a:rPr>
              <a:t>diệu</a:t>
            </a:r>
            <a:r>
              <a:rPr lang="en-US" altLang="en-US" sz="6100" b="0" dirty="0">
                <a:solidFill>
                  <a:srgbClr val="006600"/>
                </a:solidFill>
                <a:effectLst/>
                <a:latin typeface="+mj-lt"/>
                <a:cs typeface="Times New Roman" panose="02020603050405020304" pitchFamily="18" charset="0"/>
              </a:rPr>
              <a:t> </a:t>
            </a:r>
            <a:r>
              <a:rPr lang="en-US" altLang="en-US" sz="6100" b="0" dirty="0" err="1">
                <a:solidFill>
                  <a:srgbClr val="006600"/>
                </a:solidFill>
                <a:effectLst/>
                <a:latin typeface="+mj-lt"/>
                <a:cs typeface="Times New Roman" panose="02020603050405020304" pitchFamily="18" charset="0"/>
              </a:rPr>
              <a:t>trước</a:t>
            </a:r>
            <a:r>
              <a:rPr lang="en-US" altLang="en-US" sz="6100" b="0" dirty="0">
                <a:solidFill>
                  <a:srgbClr val="006600"/>
                </a:solidFill>
                <a:effectLst/>
                <a:latin typeface="+mj-lt"/>
                <a:cs typeface="Times New Roman" panose="02020603050405020304" pitchFamily="18" charset="0"/>
              </a:rPr>
              <a:t> </a:t>
            </a:r>
            <a:r>
              <a:rPr lang="en-US" altLang="en-US" sz="6100" b="0" dirty="0" err="1">
                <a:solidFill>
                  <a:srgbClr val="006600"/>
                </a:solidFill>
                <a:effectLst/>
                <a:latin typeface="+mj-lt"/>
                <a:cs typeface="Times New Roman" panose="02020603050405020304" pitchFamily="18" charset="0"/>
              </a:rPr>
              <a:t>mắt</a:t>
            </a:r>
            <a:r>
              <a:rPr lang="en-US" altLang="en-US" sz="6100" b="0" dirty="0">
                <a:solidFill>
                  <a:srgbClr val="006600"/>
                </a:solidFill>
                <a:effectLst/>
                <a:latin typeface="+mj-lt"/>
                <a:cs typeface="Times New Roman" panose="02020603050405020304" pitchFamily="18" charset="0"/>
              </a:rPr>
              <a:t> </a:t>
            </a:r>
            <a:r>
              <a:rPr lang="en-US" altLang="en-US" sz="6100" b="0" dirty="0" err="1">
                <a:solidFill>
                  <a:srgbClr val="006600"/>
                </a:solidFill>
                <a:effectLst/>
                <a:latin typeface="+mj-lt"/>
                <a:cs typeface="Times New Roman" panose="02020603050405020304" pitchFamily="18" charset="0"/>
              </a:rPr>
              <a:t>mọi</a:t>
            </a:r>
            <a:r>
              <a:rPr lang="en-US" altLang="en-US" sz="6100" b="0" dirty="0">
                <a:solidFill>
                  <a:srgbClr val="006600"/>
                </a:solidFill>
                <a:effectLst/>
                <a:latin typeface="+mj-lt"/>
                <a:cs typeface="Times New Roman" panose="02020603050405020304" pitchFamily="18" charset="0"/>
              </a:rPr>
              <a:t> </a:t>
            </a:r>
            <a:r>
              <a:rPr lang="en-US" altLang="en-US" sz="6100" b="0" dirty="0" err="1">
                <a:solidFill>
                  <a:srgbClr val="006600"/>
                </a:solidFill>
                <a:effectLst/>
                <a:latin typeface="+mj-lt"/>
                <a:cs typeface="Times New Roman" panose="02020603050405020304" pitchFamily="18" charset="0"/>
              </a:rPr>
              <a:t>phạm</a:t>
            </a:r>
            <a:r>
              <a:rPr lang="en-US" altLang="en-US" sz="6100" b="0" dirty="0">
                <a:solidFill>
                  <a:srgbClr val="006600"/>
                </a:solidFill>
                <a:effectLst/>
                <a:latin typeface="+mj-lt"/>
                <a:cs typeface="Times New Roman" panose="02020603050405020304" pitchFamily="18" charset="0"/>
              </a:rPr>
              <a:t> </a:t>
            </a:r>
            <a:r>
              <a:rPr lang="en-US" altLang="en-US" sz="6100" b="0" dirty="0" err="1">
                <a:solidFill>
                  <a:srgbClr val="006600"/>
                </a:solidFill>
                <a:effectLst/>
                <a:latin typeface="+mj-lt"/>
                <a:cs typeface="Times New Roman" panose="02020603050405020304" pitchFamily="18" charset="0"/>
              </a:rPr>
              <a:t>nhân</a:t>
            </a:r>
            <a:r>
              <a:rPr lang="en-US" altLang="en-US" sz="6100" b="0" dirty="0">
                <a:solidFill>
                  <a:srgbClr val="006600"/>
                </a:solidFill>
                <a:effectLst/>
                <a:latin typeface="+mj-lt"/>
                <a:cs typeface="Times New Roman" panose="02020603050405020304" pitchFamily="18" charset="0"/>
              </a:rPr>
              <a:t>. </a:t>
            </a:r>
            <a:endParaRPr lang="en-US" sz="61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14630370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0000"/>
                </a:solidFill>
                <a:effectLst/>
                <a:latin typeface="+mj-lt"/>
                <a:cs typeface="Times New Roman" pitchFamily="18" charset="0"/>
              </a:rPr>
              <a:t>***:</a:t>
            </a:r>
            <a:r>
              <a:rPr lang="en-US" sz="4800" b="0" dirty="0">
                <a:solidFill>
                  <a:srgbClr val="003399"/>
                </a:solidFill>
                <a:effectLst/>
                <a:latin typeface="+mj-lt"/>
                <a:cs typeface="Times New Roman" pitchFamily="18" charset="0"/>
              </a:rPr>
              <a:t> </a:t>
            </a:r>
            <a:r>
              <a:rPr lang="en-US" altLang="en-US" sz="7200" b="0" dirty="0" err="1">
                <a:solidFill>
                  <a:srgbClr val="006600"/>
                </a:solidFill>
                <a:effectLst/>
                <a:latin typeface="+mj-lt"/>
                <a:cs typeface="Times New Roman" panose="02020603050405020304" pitchFamily="18" charset="0"/>
              </a:rPr>
              <a:t>Vâng</a:t>
            </a:r>
            <a:r>
              <a:rPr lang="en-US" altLang="en-US" sz="7200" b="0" dirty="0">
                <a:solidFill>
                  <a:srgbClr val="006600"/>
                </a:solidFill>
                <a:effectLst/>
                <a:latin typeface="+mj-lt"/>
                <a:cs typeface="Times New Roman" panose="02020603050405020304" pitchFamily="18" charset="0"/>
              </a:rPr>
              <a:t>! </a:t>
            </a:r>
            <a:r>
              <a:rPr lang="en-US" altLang="en-US" sz="7200" b="0" dirty="0" err="1">
                <a:solidFill>
                  <a:srgbClr val="006600"/>
                </a:solidFill>
                <a:effectLst/>
                <a:latin typeface="+mj-lt"/>
                <a:cs typeface="Times New Roman" panose="02020603050405020304" pitchFamily="18" charset="0"/>
              </a:rPr>
              <a:t>đây</a:t>
            </a:r>
            <a:r>
              <a:rPr lang="en-US" altLang="en-US" sz="7200" b="0" dirty="0">
                <a:solidFill>
                  <a:srgbClr val="006600"/>
                </a:solidFill>
                <a:effectLst/>
                <a:latin typeface="+mj-lt"/>
                <a:cs typeface="Times New Roman" panose="02020603050405020304" pitchFamily="18" charset="0"/>
              </a:rPr>
              <a:t> </a:t>
            </a:r>
            <a:r>
              <a:rPr lang="en-US" altLang="en-US" sz="7200" b="0" dirty="0" err="1">
                <a:solidFill>
                  <a:srgbClr val="006600"/>
                </a:solidFill>
                <a:effectLst/>
                <a:latin typeface="+mj-lt"/>
                <a:cs typeface="Times New Roman" panose="02020603050405020304" pitchFamily="18" charset="0"/>
              </a:rPr>
              <a:t>là</a:t>
            </a:r>
            <a:r>
              <a:rPr lang="en-US" altLang="en-US" sz="7200" b="0" dirty="0">
                <a:solidFill>
                  <a:srgbClr val="006600"/>
                </a:solidFill>
                <a:effectLst/>
                <a:latin typeface="+mj-lt"/>
                <a:cs typeface="Times New Roman" panose="02020603050405020304" pitchFamily="18" charset="0"/>
              </a:rPr>
              <a:t> </a:t>
            </a:r>
            <a:r>
              <a:rPr lang="en-US" altLang="en-US" sz="7200" b="0" dirty="0" err="1">
                <a:solidFill>
                  <a:srgbClr val="006600"/>
                </a:solidFill>
                <a:effectLst/>
                <a:latin typeface="+mj-lt"/>
                <a:cs typeface="Times New Roman" panose="02020603050405020304" pitchFamily="18" charset="0"/>
              </a:rPr>
              <a:t>chính</a:t>
            </a:r>
            <a:r>
              <a:rPr lang="en-US" altLang="en-US" sz="7200" b="0" dirty="0">
                <a:solidFill>
                  <a:srgbClr val="006600"/>
                </a:solidFill>
                <a:effectLst/>
                <a:latin typeface="+mj-lt"/>
                <a:cs typeface="Times New Roman" panose="02020603050405020304" pitchFamily="18" charset="0"/>
              </a:rPr>
              <a:t> </a:t>
            </a:r>
            <a:r>
              <a:rPr lang="en-US" altLang="en-US" sz="7200" b="0" dirty="0" err="1">
                <a:solidFill>
                  <a:srgbClr val="006600"/>
                </a:solidFill>
                <a:effectLst/>
                <a:latin typeface="+mj-lt"/>
                <a:cs typeface="Times New Roman" panose="02020603050405020304" pitchFamily="18" charset="0"/>
              </a:rPr>
              <a:t>ngày</a:t>
            </a:r>
            <a:r>
              <a:rPr lang="en-US" altLang="en-US" sz="7200" b="0" dirty="0">
                <a:solidFill>
                  <a:srgbClr val="006600"/>
                </a:solidFill>
                <a:effectLst/>
                <a:latin typeface="+mj-lt"/>
                <a:cs typeface="Times New Roman" panose="02020603050405020304" pitchFamily="18" charset="0"/>
              </a:rPr>
              <a:t> </a:t>
            </a:r>
            <a:r>
              <a:rPr lang="en-US" altLang="en-US" sz="7200" b="0" dirty="0" err="1">
                <a:solidFill>
                  <a:srgbClr val="006600"/>
                </a:solidFill>
                <a:effectLst/>
                <a:latin typeface="+mj-lt"/>
                <a:cs typeface="Times New Roman" panose="02020603050405020304" pitchFamily="18" charset="0"/>
              </a:rPr>
              <a:t>Chúa</a:t>
            </a:r>
            <a:r>
              <a:rPr lang="en-US" altLang="en-US" sz="7200" b="0" dirty="0">
                <a:solidFill>
                  <a:srgbClr val="006600"/>
                </a:solidFill>
                <a:effectLst/>
                <a:latin typeface="+mj-lt"/>
                <a:cs typeface="Times New Roman" panose="02020603050405020304" pitchFamily="18" charset="0"/>
              </a:rPr>
              <a:t> </a:t>
            </a:r>
            <a:r>
              <a:rPr lang="en-US" altLang="en-US" sz="7200" b="0" dirty="0" err="1">
                <a:solidFill>
                  <a:srgbClr val="006600"/>
                </a:solidFill>
                <a:effectLst/>
                <a:latin typeface="+mj-lt"/>
                <a:cs typeface="Times New Roman" panose="02020603050405020304" pitchFamily="18" charset="0"/>
              </a:rPr>
              <a:t>tạo</a:t>
            </a:r>
            <a:r>
              <a:rPr lang="en-US" altLang="en-US" sz="7200" b="0" dirty="0">
                <a:solidFill>
                  <a:srgbClr val="006600"/>
                </a:solidFill>
                <a:effectLst/>
                <a:latin typeface="+mj-lt"/>
                <a:cs typeface="Times New Roman" panose="02020603050405020304" pitchFamily="18" charset="0"/>
              </a:rPr>
              <a:t> </a:t>
            </a:r>
            <a:r>
              <a:rPr lang="en-US" altLang="en-US" sz="7200" b="0" dirty="0" err="1">
                <a:solidFill>
                  <a:srgbClr val="006600"/>
                </a:solidFill>
                <a:effectLst/>
                <a:latin typeface="+mj-lt"/>
                <a:cs typeface="Times New Roman" panose="02020603050405020304" pitchFamily="18" charset="0"/>
              </a:rPr>
              <a:t>thành</a:t>
            </a:r>
            <a:r>
              <a:rPr lang="en-US" altLang="en-US" sz="7200" b="0" dirty="0">
                <a:solidFill>
                  <a:srgbClr val="006600"/>
                </a:solidFill>
                <a:effectLst/>
                <a:latin typeface="+mj-lt"/>
                <a:cs typeface="Times New Roman" panose="02020603050405020304" pitchFamily="18" charset="0"/>
              </a:rPr>
              <a:t>, </a:t>
            </a:r>
            <a:r>
              <a:rPr lang="en-US" altLang="en-US" sz="7200" b="0" dirty="0" err="1">
                <a:solidFill>
                  <a:srgbClr val="006600"/>
                </a:solidFill>
                <a:effectLst/>
                <a:latin typeface="+mj-lt"/>
                <a:cs typeface="Times New Roman" panose="02020603050405020304" pitchFamily="18" charset="0"/>
              </a:rPr>
              <a:t>ngày</a:t>
            </a:r>
            <a:r>
              <a:rPr lang="en-US" altLang="en-US" sz="7200" b="0" dirty="0">
                <a:solidFill>
                  <a:srgbClr val="006600"/>
                </a:solidFill>
                <a:effectLst/>
                <a:latin typeface="+mj-lt"/>
                <a:cs typeface="Times New Roman" panose="02020603050405020304" pitchFamily="18" charset="0"/>
              </a:rPr>
              <a:t> </a:t>
            </a:r>
            <a:r>
              <a:rPr lang="en-US" altLang="en-US" sz="7200" b="0" dirty="0" err="1">
                <a:solidFill>
                  <a:srgbClr val="006600"/>
                </a:solidFill>
                <a:effectLst/>
                <a:latin typeface="+mj-lt"/>
                <a:cs typeface="Times New Roman" panose="02020603050405020304" pitchFamily="18" charset="0"/>
              </a:rPr>
              <a:t>này</a:t>
            </a:r>
            <a:r>
              <a:rPr lang="en-US" altLang="en-US" sz="7200" b="0" dirty="0">
                <a:solidFill>
                  <a:srgbClr val="006600"/>
                </a:solidFill>
                <a:effectLst/>
                <a:latin typeface="+mj-lt"/>
                <a:cs typeface="Times New Roman" panose="02020603050405020304" pitchFamily="18" charset="0"/>
              </a:rPr>
              <a:t> </a:t>
            </a:r>
            <a:r>
              <a:rPr lang="en-US" altLang="en-US" sz="7200" b="0" dirty="0" err="1">
                <a:solidFill>
                  <a:srgbClr val="006600"/>
                </a:solidFill>
                <a:effectLst/>
                <a:latin typeface="+mj-lt"/>
                <a:cs typeface="Times New Roman" panose="02020603050405020304" pitchFamily="18" charset="0"/>
              </a:rPr>
              <a:t>hãy</a:t>
            </a:r>
            <a:r>
              <a:rPr lang="en-US" altLang="en-US" sz="7200" b="0" dirty="0">
                <a:solidFill>
                  <a:srgbClr val="006600"/>
                </a:solidFill>
                <a:effectLst/>
                <a:latin typeface="+mj-lt"/>
                <a:cs typeface="Times New Roman" panose="02020603050405020304" pitchFamily="18" charset="0"/>
              </a:rPr>
              <a:t> </a:t>
            </a:r>
            <a:r>
              <a:rPr lang="en-US" altLang="en-US" sz="7200" b="0" dirty="0" err="1">
                <a:solidFill>
                  <a:srgbClr val="006600"/>
                </a:solidFill>
                <a:effectLst/>
                <a:latin typeface="+mj-lt"/>
                <a:cs typeface="Times New Roman" panose="02020603050405020304" pitchFamily="18" charset="0"/>
              </a:rPr>
              <a:t>hát</a:t>
            </a:r>
            <a:r>
              <a:rPr lang="en-US" altLang="en-US" sz="7200" b="0" dirty="0">
                <a:solidFill>
                  <a:srgbClr val="006600"/>
                </a:solidFill>
                <a:effectLst/>
                <a:latin typeface="+mj-lt"/>
                <a:cs typeface="Times New Roman" panose="02020603050405020304" pitchFamily="18" charset="0"/>
              </a:rPr>
              <a:t> </a:t>
            </a:r>
            <a:r>
              <a:rPr lang="en-US" altLang="en-US" sz="7200" b="0" dirty="0" err="1">
                <a:solidFill>
                  <a:srgbClr val="006600"/>
                </a:solidFill>
                <a:effectLst/>
                <a:latin typeface="+mj-lt"/>
                <a:cs typeface="Times New Roman" panose="02020603050405020304" pitchFamily="18" charset="0"/>
              </a:rPr>
              <a:t>hò</a:t>
            </a:r>
            <a:r>
              <a:rPr lang="en-US" altLang="en-US" sz="7200" b="0" dirty="0">
                <a:solidFill>
                  <a:srgbClr val="006600"/>
                </a:solidFill>
                <a:effectLst/>
                <a:latin typeface="+mj-lt"/>
                <a:cs typeface="Times New Roman" panose="02020603050405020304" pitchFamily="18" charset="0"/>
              </a:rPr>
              <a:t> </a:t>
            </a:r>
            <a:r>
              <a:rPr lang="en-US" altLang="en-US" sz="7200" b="0" dirty="0" err="1">
                <a:solidFill>
                  <a:srgbClr val="006600"/>
                </a:solidFill>
                <a:effectLst/>
                <a:latin typeface="+mj-lt"/>
                <a:cs typeface="Times New Roman" panose="02020603050405020304" pitchFamily="18" charset="0"/>
              </a:rPr>
              <a:t>mừng</a:t>
            </a:r>
            <a:r>
              <a:rPr lang="en-US" altLang="en-US" sz="7200" b="0" dirty="0">
                <a:solidFill>
                  <a:srgbClr val="006600"/>
                </a:solidFill>
                <a:effectLst/>
                <a:latin typeface="+mj-lt"/>
                <a:cs typeface="Times New Roman" panose="02020603050405020304" pitchFamily="18" charset="0"/>
              </a:rPr>
              <a:t> </a:t>
            </a:r>
            <a:r>
              <a:rPr lang="en-US" altLang="en-US" sz="7200" b="0" dirty="0" err="1">
                <a:solidFill>
                  <a:srgbClr val="006600"/>
                </a:solidFill>
                <a:effectLst/>
                <a:latin typeface="+mj-lt"/>
                <a:cs typeface="Times New Roman" panose="02020603050405020304" pitchFamily="18" charset="0"/>
              </a:rPr>
              <a:t>vui</a:t>
            </a:r>
            <a:r>
              <a:rPr lang="en-US" altLang="en-US" sz="7200" b="0" dirty="0">
                <a:solidFill>
                  <a:srgbClr val="006600"/>
                </a:solidFill>
                <a:effectLst/>
                <a:latin typeface="+mj-lt"/>
                <a:cs typeface="Times New Roman" panose="02020603050405020304" pitchFamily="18" charset="0"/>
              </a:rPr>
              <a:t>. </a:t>
            </a:r>
            <a:endParaRPr lang="en-US" sz="48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21410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000" b="0" dirty="0" err="1">
                <a:solidFill>
                  <a:srgbClr val="006600"/>
                </a:solidFill>
                <a:effectLst/>
                <a:latin typeface="+mj-lt"/>
                <a:cs typeface="Times New Roman" panose="02020603050405020304" pitchFamily="18" charset="0"/>
              </a:rPr>
              <a:t>Chúa</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nói</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Tô</a:t>
            </a:r>
            <a:r>
              <a:rPr lang="en-US" sz="6000" b="0" dirty="0">
                <a:solidFill>
                  <a:srgbClr val="006600"/>
                </a:solidFill>
                <a:effectLst/>
                <a:latin typeface="+mj-lt"/>
                <a:cs typeface="Times New Roman" panose="02020603050405020304" pitchFamily="18" charset="0"/>
              </a:rPr>
              <a:t>-ma, </a:t>
            </a:r>
            <a:r>
              <a:rPr lang="en-US" sz="6000" b="0" dirty="0" err="1">
                <a:solidFill>
                  <a:srgbClr val="006600"/>
                </a:solidFill>
                <a:effectLst/>
                <a:latin typeface="+mj-lt"/>
                <a:cs typeface="Times New Roman" panose="02020603050405020304" pitchFamily="18" charset="0"/>
              </a:rPr>
              <a:t>vì</a:t>
            </a:r>
            <a:r>
              <a:rPr lang="en-US" sz="6000" b="0" dirty="0">
                <a:solidFill>
                  <a:srgbClr val="006600"/>
                </a:solidFill>
                <a:effectLst/>
                <a:latin typeface="+mj-lt"/>
                <a:cs typeface="Times New Roman" panose="02020603050405020304" pitchFamily="18" charset="0"/>
              </a:rPr>
              <a:t> con </a:t>
            </a:r>
            <a:r>
              <a:rPr lang="en-US" sz="6000" b="0" dirty="0" err="1">
                <a:solidFill>
                  <a:srgbClr val="006600"/>
                </a:solidFill>
                <a:effectLst/>
                <a:latin typeface="+mj-lt"/>
                <a:cs typeface="Times New Roman" panose="02020603050405020304" pitchFamily="18" charset="0"/>
              </a:rPr>
              <a:t>đã</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thấy</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Thầy</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nên</a:t>
            </a:r>
            <a:r>
              <a:rPr lang="en-US" sz="6000" b="0" dirty="0">
                <a:solidFill>
                  <a:srgbClr val="006600"/>
                </a:solidFill>
                <a:effectLst/>
                <a:latin typeface="+mj-lt"/>
                <a:cs typeface="Times New Roman" panose="02020603050405020304" pitchFamily="18" charset="0"/>
              </a:rPr>
              <a:t> con </a:t>
            </a:r>
            <a:r>
              <a:rPr lang="en-US" sz="6000" b="0" dirty="0" err="1">
                <a:solidFill>
                  <a:srgbClr val="006600"/>
                </a:solidFill>
                <a:effectLst/>
                <a:latin typeface="+mj-lt"/>
                <a:cs typeface="Times New Roman" panose="02020603050405020304" pitchFamily="18" charset="0"/>
              </a:rPr>
              <a:t>mới</a:t>
            </a:r>
            <a:r>
              <a:rPr lang="en-US" sz="6000" b="0" dirty="0">
                <a:solidFill>
                  <a:srgbClr val="006600"/>
                </a:solidFill>
                <a:effectLst/>
                <a:latin typeface="+mj-lt"/>
                <a:cs typeface="Times New Roman" panose="02020603050405020304" pitchFamily="18" charset="0"/>
              </a:rPr>
              <a:t> tin. </a:t>
            </a:r>
            <a:r>
              <a:rPr lang="en-US" sz="6000" b="0" dirty="0" err="1">
                <a:solidFill>
                  <a:srgbClr val="006600"/>
                </a:solidFill>
                <a:effectLst/>
                <a:latin typeface="+mj-lt"/>
                <a:cs typeface="Times New Roman" panose="02020603050405020304" pitchFamily="18" charset="0"/>
              </a:rPr>
              <a:t>Phúc</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cho</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những</a:t>
            </a:r>
            <a:r>
              <a:rPr lang="en-US" sz="6000" b="0" dirty="0">
                <a:solidFill>
                  <a:srgbClr val="006600"/>
                </a:solidFill>
                <a:effectLst/>
                <a:latin typeface="+mj-lt"/>
                <a:cs typeface="Times New Roman" panose="02020603050405020304" pitchFamily="18" charset="0"/>
              </a:rPr>
              <a:t> ai </a:t>
            </a:r>
            <a:r>
              <a:rPr lang="en-US" sz="6000" b="0" dirty="0" err="1">
                <a:solidFill>
                  <a:srgbClr val="006600"/>
                </a:solidFill>
                <a:effectLst/>
                <a:latin typeface="+mj-lt"/>
                <a:cs typeface="Times New Roman" panose="02020603050405020304" pitchFamily="18" charset="0"/>
              </a:rPr>
              <a:t>không</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thấy</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mà</a:t>
            </a:r>
            <a:r>
              <a:rPr lang="en-US" sz="6000" b="0" dirty="0">
                <a:solidFill>
                  <a:srgbClr val="006600"/>
                </a:solidFill>
                <a:effectLst/>
                <a:latin typeface="+mj-lt"/>
                <a:cs typeface="Times New Roman" panose="02020603050405020304" pitchFamily="18" charset="0"/>
              </a:rPr>
              <a:t> tin.</a:t>
            </a:r>
            <a:endParaRPr lang="en-US" sz="8800" b="0" dirty="0">
              <a:solidFill>
                <a:srgbClr val="006600"/>
              </a:solidFill>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u="sng" dirty="0" smtClean="0">
                <a:solidFill>
                  <a:srgbClr val="FF0000"/>
                </a:solidFill>
                <a:cs typeface="Times New Roman" pitchFamily="18" charset="0"/>
              </a:rPr>
              <a:t>Alleluia-Alleluia.</a:t>
            </a:r>
            <a:endParaRPr lang="en-US" sz="4000" u="sng" dirty="0">
              <a:solidFill>
                <a:srgbClr val="FF0000"/>
              </a:solidFill>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u="sng" dirty="0" smtClean="0">
                <a:solidFill>
                  <a:srgbClr val="FF0000"/>
                </a:solidFill>
                <a:cs typeface="Times New Roman" pitchFamily="18" charset="0"/>
              </a:rPr>
              <a:t>Alleluia.</a:t>
            </a:r>
            <a:endParaRPr lang="en-US" sz="3200" u="sng" dirty="0">
              <a:solidFill>
                <a:srgbClr val="FF0000"/>
              </a:solidFill>
            </a:endParaRPr>
          </a:p>
        </p:txBody>
      </p:sp>
    </p:spTree>
    <p:extLst>
      <p:ext uri="{BB962C8B-B14F-4D97-AF65-F5344CB8AC3E}">
        <p14:creationId xmlns:p14="http://schemas.microsoft.com/office/powerpoint/2010/main" val="23883938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0000"/>
                </a:solidFill>
                <a:effectLst/>
                <a:latin typeface="+mj-lt"/>
                <a:cs typeface="Times New Roman" pitchFamily="18" charset="0"/>
              </a:rPr>
              <a:t>Đk</a:t>
            </a:r>
            <a:r>
              <a:rPr lang="en-US" sz="6600" b="0" u="sng" dirty="0">
                <a:solidFill>
                  <a:srgbClr val="FF0000"/>
                </a:solidFill>
                <a:effectLst/>
                <a:latin typeface="+mj-lt"/>
                <a:cs typeface="Times New Roman" pitchFamily="18" charset="0"/>
              </a:rPr>
              <a:t>:</a:t>
            </a:r>
            <a:r>
              <a:rPr lang="en-US" sz="7200" b="0" dirty="0">
                <a:solidFill>
                  <a:srgbClr val="003399"/>
                </a:solidFill>
                <a:effectLst/>
                <a:latin typeface="+mj-lt"/>
                <a:cs typeface="Times New Roman" pitchFamily="18" charset="0"/>
              </a:rPr>
              <a:t> </a:t>
            </a:r>
            <a:r>
              <a:rPr lang="vi-VN" sz="7200" b="0" dirty="0">
                <a:solidFill>
                  <a:srgbClr val="006600"/>
                </a:solidFill>
                <a:effectLst/>
                <a:latin typeface="+mj-lt"/>
                <a:cs typeface="Times New Roman" panose="02020603050405020304" pitchFamily="18" charset="0"/>
              </a:rPr>
              <a:t>Hãy tạ ơn Chúa vì Chúa nhân từ, ngàn đời Chúa vẫn trọn tình thương.</a:t>
            </a:r>
            <a:endParaRPr lang="en-US" sz="72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42190372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781509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000" b="0" dirty="0" err="1">
                <a:solidFill>
                  <a:srgbClr val="006600"/>
                </a:solidFill>
                <a:effectLst/>
                <a:latin typeface="+mj-lt"/>
                <a:cs typeface="Times New Roman" panose="02020603050405020304" pitchFamily="18" charset="0"/>
              </a:rPr>
              <a:t>Chúa</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nói</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Tô</a:t>
            </a:r>
            <a:r>
              <a:rPr lang="en-US" sz="6000" b="0" dirty="0">
                <a:solidFill>
                  <a:srgbClr val="006600"/>
                </a:solidFill>
                <a:effectLst/>
                <a:latin typeface="+mj-lt"/>
                <a:cs typeface="Times New Roman" panose="02020603050405020304" pitchFamily="18" charset="0"/>
              </a:rPr>
              <a:t>-ma, </a:t>
            </a:r>
            <a:r>
              <a:rPr lang="en-US" sz="6000" b="0" dirty="0" err="1">
                <a:solidFill>
                  <a:srgbClr val="006600"/>
                </a:solidFill>
                <a:effectLst/>
                <a:latin typeface="+mj-lt"/>
                <a:cs typeface="Times New Roman" panose="02020603050405020304" pitchFamily="18" charset="0"/>
              </a:rPr>
              <a:t>vì</a:t>
            </a:r>
            <a:r>
              <a:rPr lang="en-US" sz="6000" b="0" dirty="0">
                <a:solidFill>
                  <a:srgbClr val="006600"/>
                </a:solidFill>
                <a:effectLst/>
                <a:latin typeface="+mj-lt"/>
                <a:cs typeface="Times New Roman" panose="02020603050405020304" pitchFamily="18" charset="0"/>
              </a:rPr>
              <a:t> con </a:t>
            </a:r>
            <a:r>
              <a:rPr lang="en-US" sz="6000" b="0" dirty="0" err="1">
                <a:solidFill>
                  <a:srgbClr val="006600"/>
                </a:solidFill>
                <a:effectLst/>
                <a:latin typeface="+mj-lt"/>
                <a:cs typeface="Times New Roman" panose="02020603050405020304" pitchFamily="18" charset="0"/>
              </a:rPr>
              <a:t>đã</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thấy</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Thầy</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nên</a:t>
            </a:r>
            <a:r>
              <a:rPr lang="en-US" sz="6000" b="0" dirty="0">
                <a:solidFill>
                  <a:srgbClr val="006600"/>
                </a:solidFill>
                <a:effectLst/>
                <a:latin typeface="+mj-lt"/>
                <a:cs typeface="Times New Roman" panose="02020603050405020304" pitchFamily="18" charset="0"/>
              </a:rPr>
              <a:t> con </a:t>
            </a:r>
            <a:r>
              <a:rPr lang="en-US" sz="6000" b="0" dirty="0" err="1">
                <a:solidFill>
                  <a:srgbClr val="006600"/>
                </a:solidFill>
                <a:effectLst/>
                <a:latin typeface="+mj-lt"/>
                <a:cs typeface="Times New Roman" panose="02020603050405020304" pitchFamily="18" charset="0"/>
              </a:rPr>
              <a:t>mới</a:t>
            </a:r>
            <a:r>
              <a:rPr lang="en-US" sz="6000" b="0" dirty="0">
                <a:solidFill>
                  <a:srgbClr val="006600"/>
                </a:solidFill>
                <a:effectLst/>
                <a:latin typeface="+mj-lt"/>
                <a:cs typeface="Times New Roman" panose="02020603050405020304" pitchFamily="18" charset="0"/>
              </a:rPr>
              <a:t> tin. </a:t>
            </a:r>
            <a:r>
              <a:rPr lang="en-US" sz="6000" b="0" dirty="0" err="1">
                <a:solidFill>
                  <a:srgbClr val="006600"/>
                </a:solidFill>
                <a:effectLst/>
                <a:latin typeface="+mj-lt"/>
                <a:cs typeface="Times New Roman" panose="02020603050405020304" pitchFamily="18" charset="0"/>
              </a:rPr>
              <a:t>Phúc</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cho</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những</a:t>
            </a:r>
            <a:r>
              <a:rPr lang="en-US" sz="6000" b="0" dirty="0">
                <a:solidFill>
                  <a:srgbClr val="006600"/>
                </a:solidFill>
                <a:effectLst/>
                <a:latin typeface="+mj-lt"/>
                <a:cs typeface="Times New Roman" panose="02020603050405020304" pitchFamily="18" charset="0"/>
              </a:rPr>
              <a:t> ai </a:t>
            </a:r>
            <a:r>
              <a:rPr lang="en-US" sz="6000" b="0" dirty="0" err="1">
                <a:solidFill>
                  <a:srgbClr val="006600"/>
                </a:solidFill>
                <a:effectLst/>
                <a:latin typeface="+mj-lt"/>
                <a:cs typeface="Times New Roman" panose="02020603050405020304" pitchFamily="18" charset="0"/>
              </a:rPr>
              <a:t>không</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thấy</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mà</a:t>
            </a:r>
            <a:r>
              <a:rPr lang="en-US" sz="6000" b="0" dirty="0">
                <a:solidFill>
                  <a:srgbClr val="006600"/>
                </a:solidFill>
                <a:effectLst/>
                <a:latin typeface="+mj-lt"/>
                <a:cs typeface="Times New Roman" panose="02020603050405020304" pitchFamily="18" charset="0"/>
              </a:rPr>
              <a:t> tin.</a:t>
            </a:r>
            <a:endParaRPr lang="en-US" sz="8800" b="0" dirty="0">
              <a:solidFill>
                <a:srgbClr val="006600"/>
              </a:solidFill>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u="sng" dirty="0" smtClean="0">
                <a:solidFill>
                  <a:srgbClr val="FF0000"/>
                </a:solidFill>
                <a:latin typeface="+mj-lt"/>
                <a:cs typeface="Times New Roman" pitchFamily="18" charset="0"/>
              </a:rPr>
              <a:t>Alleluia-Alleluia.</a:t>
            </a:r>
            <a:endParaRPr lang="en-US" sz="4000" u="sng" dirty="0">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u="sng" dirty="0" smtClean="0">
                <a:solidFill>
                  <a:srgbClr val="FF0000"/>
                </a:solidFill>
                <a:latin typeface="+mj-lt"/>
                <a:cs typeface="Times New Roman" pitchFamily="18" charset="0"/>
              </a:rPr>
              <a:t>Alleluia.</a:t>
            </a:r>
            <a:endParaRPr lang="en-US" sz="3200" u="sng" dirty="0">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0" u="sng" dirty="0">
                <a:solidFill>
                  <a:srgbClr val="003399"/>
                </a:solidFill>
                <a:effectLst/>
                <a:latin typeface="+mj-lt"/>
                <a:cs typeface="Times New Roman" panose="02020603050405020304" pitchFamily="18" charset="0"/>
              </a:rPr>
              <a:t/>
            </a:r>
            <a:br>
              <a:rPr lang="en-US" altLang="en-US" sz="7200" b="0" u="sng" dirty="0">
                <a:solidFill>
                  <a:srgbClr val="003399"/>
                </a:solidFill>
                <a:effectLst/>
                <a:latin typeface="+mj-lt"/>
                <a:cs typeface="Times New Roman" panose="02020603050405020304" pitchFamily="18" charset="0"/>
              </a:rPr>
            </a:br>
            <a:endParaRPr lang="en-US" sz="6600" b="0"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b="0" dirty="0">
                <a:solidFill>
                  <a:srgbClr val="006600"/>
                </a:solidFill>
                <a:effectLst/>
                <a:latin typeface="+mj-lt"/>
                <a:cs typeface="Times New Roman" pitchFamily="18" charset="0"/>
              </a:rPr>
              <a:t>Đấng tạo thành trời đất, muôn vật hữu hình và vô hình. </a:t>
            </a:r>
            <a:endParaRPr lang="en-US" sz="66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6600"/>
                </a:solidFill>
                <a:effectLst/>
                <a:latin typeface="+mj-lt"/>
                <a:cs typeface="Times New Roman" pitchFamily="18" charset="0"/>
              </a:rPr>
              <a:t>Tôi</a:t>
            </a:r>
            <a:r>
              <a:rPr lang="en-US" sz="6600" b="0" dirty="0">
                <a:solidFill>
                  <a:srgbClr val="006600"/>
                </a:solidFill>
                <a:effectLst/>
                <a:latin typeface="+mj-lt"/>
                <a:cs typeface="Times New Roman" pitchFamily="18" charset="0"/>
              </a:rPr>
              <a:t> tin </a:t>
            </a:r>
            <a:r>
              <a:rPr lang="en-US" sz="6600" b="0" dirty="0" err="1">
                <a:solidFill>
                  <a:srgbClr val="006600"/>
                </a:solidFill>
                <a:effectLst/>
                <a:latin typeface="+mj-lt"/>
                <a:cs typeface="Times New Roman" pitchFamily="18" charset="0"/>
              </a:rPr>
              <a:t>kính</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một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Giêsu</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Kitô</a:t>
            </a:r>
            <a:r>
              <a:rPr lang="en-US" sz="6600" b="0" dirty="0">
                <a:solidFill>
                  <a:srgbClr val="006600"/>
                </a:solidFill>
                <a:effectLst/>
                <a:latin typeface="+mj-lt"/>
                <a:cs typeface="Times New Roman" pitchFamily="18" charset="0"/>
              </a:rPr>
              <a:t>, Con </a:t>
            </a:r>
            <a:r>
              <a:rPr lang="en-US" sz="6600" b="0" dirty="0" err="1">
                <a:solidFill>
                  <a:srgbClr val="006600"/>
                </a:solidFill>
                <a:effectLst/>
                <a:latin typeface="+mj-lt"/>
                <a:cs typeface="Times New Roman" pitchFamily="18" charset="0"/>
              </a:rPr>
              <a:t>Một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vi-VN" sz="6600" b="0" dirty="0">
                <a:solidFill>
                  <a:srgbClr val="006600"/>
                </a:solidFill>
                <a:effectLst/>
                <a:latin typeface="+mj-lt"/>
                <a:cs typeface="Times New Roman" pitchFamily="18" charset="0"/>
              </a:rPr>
              <a:t>Sinh bởi Đức Chúa Cha từ trước muôn đời. </a:t>
            </a:r>
            <a:endParaRPr lang="en-US" sz="66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6600"/>
                </a:solidFill>
                <a:effectLst/>
                <a:latin typeface="+mj-lt"/>
                <a:cs typeface="Times New Roman" pitchFamily="18" charset="0"/>
              </a:rPr>
              <a:t>Người là Thiên Chúa bởi Thiên Chúa, Ánh Sáng bởi Ánh Sáng,</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thật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bởi</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thật</a:t>
            </a:r>
            <a:r>
              <a:rPr lang="en-US" sz="6600" b="0" dirty="0">
                <a:solidFill>
                  <a:srgbClr val="006600"/>
                </a:solidFill>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6600"/>
                </a:solidFill>
                <a:effectLst/>
                <a:latin typeface="+mj-lt"/>
              </a:rPr>
              <a:t>được sinh ra mà không phải được tạo thành, đồng bản thể với Đức Chúa Cha: nhờ Người mà muôn vật được tạo thành. </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6600"/>
                </a:solidFill>
                <a:effectLst/>
                <a:latin typeface="+mj-lt"/>
              </a:rPr>
              <a:t>Vì loài người chúng ta và để cứu độ chúng ta,</a:t>
            </a:r>
            <a:r>
              <a:rPr lang="en-US" sz="7200" b="0" dirty="0">
                <a:solidFill>
                  <a:srgbClr val="006600"/>
                </a:solidFill>
                <a:effectLst/>
                <a:latin typeface="+mj-lt"/>
              </a:rPr>
              <a:t> </a:t>
            </a:r>
            <a:r>
              <a:rPr lang="vi-VN" sz="7200" b="0" dirty="0">
                <a:solidFill>
                  <a:srgbClr val="006600"/>
                </a:solidFill>
                <a:effectLst/>
                <a:latin typeface="+mj-lt"/>
                <a:cs typeface="Times New Roman" pitchFamily="18" charset="0"/>
              </a:rPr>
              <a:t>Người đã từ trời xuống thế. </a:t>
            </a:r>
            <a:endParaRPr lang="en-US" sz="72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593845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66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66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66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6600"/>
                </a:solidFill>
                <a:effectLst/>
                <a:latin typeface="+mj-lt"/>
              </a:rPr>
              <a:t>Người được phụng thờ và tôn vinh cùng với Đức Chúa Cha và Đức Chúa Con: Người đã dùng các tiên tri mà phán dạy. </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6600"/>
                </a:solidFill>
                <a:effectLst/>
                <a:latin typeface="+mj-lt"/>
              </a:rPr>
              <a:t>Tôi tin Hội Thánh duy nhất thánh thiện công giáo và tông truyền.</a:t>
            </a:r>
            <a:endParaRPr lang="en-US" sz="8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6600"/>
                </a:solidFill>
                <a:effectLst/>
                <a:latin typeface="+mj-lt"/>
                <a:cs typeface="Times New Roman" pitchFamily="18" charset="0"/>
              </a:rPr>
              <a:t>Tôi tuyên xưng có một Phép Rửa để tha tội. Tôi trông đợi kẻ chết sống lại và sự</a:t>
            </a:r>
            <a:r>
              <a:rPr lang="en-US" sz="6600" b="0" dirty="0">
                <a:solidFill>
                  <a:srgbClr val="006600"/>
                </a:solidFill>
                <a:effectLst/>
                <a:latin typeface="+mj-lt"/>
                <a:cs typeface="Times New Roman" pitchFamily="18" charset="0"/>
              </a:rPr>
              <a:t> </a:t>
            </a:r>
            <a:r>
              <a:rPr lang="vi-VN" sz="6600" b="0" dirty="0">
                <a:solidFill>
                  <a:srgbClr val="006600"/>
                </a:solidFill>
                <a:effectLst/>
                <a:latin typeface="+mj-lt"/>
                <a:cs typeface="Times New Roman" pitchFamily="18" charset="0"/>
              </a:rPr>
              <a:t>sống đời sau. </a:t>
            </a:r>
            <a:r>
              <a:rPr lang="vi-VN" sz="6600" b="0" u="sng" dirty="0">
                <a:solidFill>
                  <a:srgbClr val="FF0000"/>
                </a:solidFill>
                <a:effectLst/>
                <a:latin typeface="+mj-lt"/>
                <a:cs typeface="Times New Roman" pitchFamily="18" charset="0"/>
              </a:rPr>
              <a:t>Amen.</a:t>
            </a:r>
            <a:endParaRPr lang="en-US" sz="6600" b="0"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0" u="sng" dirty="0">
                <a:solidFill>
                  <a:srgbClr val="003399"/>
                </a:solidFill>
                <a:effectLst/>
                <a:latin typeface="+mj-lt"/>
                <a:cs typeface="Times New Roman" panose="02020603050405020304" pitchFamily="18" charset="0"/>
              </a:rPr>
              <a:t/>
            </a:r>
            <a:br>
              <a:rPr lang="en-US" altLang="en-US" sz="7200" b="0" u="sng" dirty="0">
                <a:solidFill>
                  <a:srgbClr val="003399"/>
                </a:solidFill>
                <a:effectLst/>
                <a:latin typeface="+mj-lt"/>
                <a:cs typeface="Times New Roman" panose="02020603050405020304" pitchFamily="18" charset="0"/>
              </a:rPr>
            </a:br>
            <a:endParaRPr lang="en-US" sz="6600" b="0" dirty="0">
              <a:solidFill>
                <a:srgbClr val="003399"/>
              </a:solidFill>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smtClean="0">
                <a:solidFill>
                  <a:schemeClr val="bg1"/>
                </a:solidFill>
              </a:rPr>
              <a:t>Lời Nguyện Tín Hữu</a:t>
            </a:r>
            <a:endParaRPr lang="en-US" sz="320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159664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0" u="sng"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0" u="sng" dirty="0">
                <a:solidFill>
                  <a:srgbClr val="FF0000"/>
                </a:solidFill>
                <a:effectLst/>
                <a:latin typeface="+mj-lt"/>
                <a:ea typeface="Tahoma" panose="020B0604030504040204" pitchFamily="34" charset="0"/>
                <a:cs typeface="Times New Roman" panose="02020603050405020304" pitchFamily="18" charset="0"/>
              </a:rPr>
              <a:t>Ca </a:t>
            </a:r>
            <a:r>
              <a:rPr lang="en-US" altLang="en-US" sz="6600" b="0" u="sng" dirty="0" err="1">
                <a:solidFill>
                  <a:srgbClr val="FF0000"/>
                </a:solidFill>
                <a:effectLst/>
                <a:latin typeface="+mj-lt"/>
                <a:ea typeface="Tahoma" panose="020B0604030504040204" pitchFamily="34" charset="0"/>
                <a:cs typeface="Times New Roman" panose="02020603050405020304" pitchFamily="18" charset="0"/>
              </a:rPr>
              <a:t>Dâng</a:t>
            </a:r>
            <a:r>
              <a:rPr lang="en-US" altLang="en-US" sz="6600" b="0" u="sng" dirty="0">
                <a:solidFill>
                  <a:srgbClr val="FF0000"/>
                </a:solidFill>
                <a:effectLst/>
                <a:latin typeface="+mj-lt"/>
                <a:ea typeface="Tahoma" panose="020B0604030504040204" pitchFamily="34" charset="0"/>
                <a:cs typeface="Times New Roman" panose="02020603050405020304" pitchFamily="18" charset="0"/>
              </a:rPr>
              <a:t> </a:t>
            </a:r>
            <a:r>
              <a:rPr lang="en-US" altLang="en-US" sz="6600" b="0" u="sng" dirty="0" err="1">
                <a:solidFill>
                  <a:srgbClr val="FF0000"/>
                </a:solidFill>
                <a:effectLst/>
                <a:latin typeface="+mj-lt"/>
                <a:ea typeface="Tahoma" panose="020B0604030504040204" pitchFamily="34" charset="0"/>
                <a:cs typeface="Times New Roman" panose="02020603050405020304" pitchFamily="18" charset="0"/>
              </a:rPr>
              <a:t>Lễ</a:t>
            </a:r>
            <a:r>
              <a:rPr lang="en-US" altLang="en-US" sz="6600" b="0" u="sng" dirty="0">
                <a:solidFill>
                  <a:srgbClr val="FF0000"/>
                </a:solidFill>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0" dirty="0" err="1">
                <a:solidFill>
                  <a:srgbClr val="FF0000"/>
                </a:solidFill>
                <a:effectLst/>
                <a:latin typeface="+mj-lt"/>
                <a:ea typeface="Tahoma" panose="020B0604030504040204" pitchFamily="34" charset="0"/>
                <a:cs typeface="Times New Roman" panose="02020603050405020304" pitchFamily="18" charset="0"/>
              </a:rPr>
              <a:t>Hiến</a:t>
            </a:r>
            <a:r>
              <a:rPr lang="en-US" altLang="en-US" sz="7200" b="0" dirty="0">
                <a:solidFill>
                  <a:srgbClr val="FF0000"/>
                </a:solidFill>
                <a:effectLst/>
                <a:latin typeface="+mj-lt"/>
                <a:ea typeface="Tahoma" panose="020B0604030504040204" pitchFamily="34" charset="0"/>
                <a:cs typeface="Times New Roman" panose="02020603050405020304" pitchFamily="18" charset="0"/>
              </a:rPr>
              <a:t> </a:t>
            </a:r>
            <a:r>
              <a:rPr lang="en-US" altLang="en-US" sz="7200" b="0" dirty="0" err="1">
                <a:solidFill>
                  <a:srgbClr val="FF0000"/>
                </a:solidFill>
                <a:effectLst/>
                <a:latin typeface="+mj-lt"/>
                <a:ea typeface="Tahoma" panose="020B0604030504040204" pitchFamily="34" charset="0"/>
                <a:cs typeface="Times New Roman" panose="02020603050405020304" pitchFamily="18" charset="0"/>
              </a:rPr>
              <a:t>Lễ</a:t>
            </a:r>
            <a:r>
              <a:rPr lang="en-US" altLang="en-US" sz="7200" b="0" dirty="0">
                <a:solidFill>
                  <a:srgbClr val="FF0000"/>
                </a:solidFill>
                <a:effectLst/>
                <a:latin typeface="+mj-lt"/>
                <a:ea typeface="Tahoma" panose="020B0604030504040204" pitchFamily="34" charset="0"/>
                <a:cs typeface="Times New Roman" panose="02020603050405020304" pitchFamily="18" charset="0"/>
              </a:rPr>
              <a:t> </a:t>
            </a:r>
            <a:r>
              <a:rPr lang="en-US" altLang="en-US" sz="7200" b="0" dirty="0" err="1">
                <a:solidFill>
                  <a:srgbClr val="FF0000"/>
                </a:solidFill>
                <a:effectLst/>
                <a:latin typeface="+mj-lt"/>
                <a:ea typeface="Tahoma" panose="020B0604030504040204" pitchFamily="34" charset="0"/>
                <a:cs typeface="Times New Roman" panose="02020603050405020304" pitchFamily="18" charset="0"/>
              </a:rPr>
              <a:t>Phục</a:t>
            </a:r>
            <a:r>
              <a:rPr lang="en-US" altLang="en-US" sz="7200" b="0" dirty="0">
                <a:solidFill>
                  <a:srgbClr val="FF0000"/>
                </a:solidFill>
                <a:effectLst/>
                <a:latin typeface="+mj-lt"/>
                <a:ea typeface="Tahoma" panose="020B0604030504040204" pitchFamily="34" charset="0"/>
                <a:cs typeface="Times New Roman" panose="02020603050405020304" pitchFamily="18" charset="0"/>
              </a:rPr>
              <a:t> </a:t>
            </a:r>
            <a:r>
              <a:rPr lang="en-US" altLang="en-US" sz="7200" b="0" dirty="0" err="1">
                <a:solidFill>
                  <a:srgbClr val="FF0000"/>
                </a:solidFill>
                <a:effectLst/>
                <a:latin typeface="+mj-lt"/>
                <a:ea typeface="Tahoma" panose="020B0604030504040204" pitchFamily="34" charset="0"/>
                <a:cs typeface="Times New Roman" panose="02020603050405020304" pitchFamily="18" charset="0"/>
              </a:rPr>
              <a:t>Sinh</a:t>
            </a:r>
            <a:endParaRPr lang="en-US" altLang="en-US" sz="7200" b="0"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0" dirty="0" err="1">
                <a:solidFill>
                  <a:srgbClr val="FF0000"/>
                </a:solidFill>
                <a:effectLst/>
                <a:latin typeface="+mj-lt"/>
                <a:ea typeface="Tahoma" panose="020B0604030504040204" pitchFamily="34" charset="0"/>
                <a:cs typeface="Times New Roman" panose="02020603050405020304" pitchFamily="18" charset="0"/>
              </a:rPr>
              <a:t>Đinh</a:t>
            </a:r>
            <a:r>
              <a:rPr lang="en-US" altLang="en-US" sz="4800" b="0" dirty="0">
                <a:solidFill>
                  <a:srgbClr val="FF0000"/>
                </a:solidFill>
                <a:effectLst/>
                <a:latin typeface="+mj-lt"/>
                <a:ea typeface="Tahoma" panose="020B0604030504040204" pitchFamily="34" charset="0"/>
                <a:cs typeface="Times New Roman" panose="02020603050405020304" pitchFamily="18" charset="0"/>
              </a:rPr>
              <a:t> </a:t>
            </a:r>
            <a:r>
              <a:rPr lang="en-US" altLang="en-US" sz="4800" b="0" dirty="0" err="1">
                <a:solidFill>
                  <a:srgbClr val="FF0000"/>
                </a:solidFill>
                <a:effectLst/>
                <a:latin typeface="+mj-lt"/>
                <a:ea typeface="Tahoma" panose="020B0604030504040204" pitchFamily="34" charset="0"/>
                <a:cs typeface="Times New Roman" panose="02020603050405020304" pitchFamily="18" charset="0"/>
              </a:rPr>
              <a:t>Công</a:t>
            </a:r>
            <a:r>
              <a:rPr lang="en-US" altLang="en-US" sz="4800" b="0" dirty="0">
                <a:solidFill>
                  <a:srgbClr val="FF0000"/>
                </a:solidFill>
                <a:effectLst/>
                <a:latin typeface="+mj-lt"/>
                <a:ea typeface="Tahoma" panose="020B0604030504040204" pitchFamily="34" charset="0"/>
                <a:cs typeface="Times New Roman" panose="02020603050405020304" pitchFamily="18" charset="0"/>
              </a:rPr>
              <a:t> </a:t>
            </a:r>
            <a:r>
              <a:rPr lang="en-US" altLang="en-US" sz="4800" b="0" dirty="0" err="1">
                <a:solidFill>
                  <a:srgbClr val="FF0000"/>
                </a:solidFill>
                <a:effectLst/>
                <a:latin typeface="+mj-lt"/>
                <a:ea typeface="Tahoma" panose="020B0604030504040204" pitchFamily="34" charset="0"/>
                <a:cs typeface="Times New Roman" panose="02020603050405020304" pitchFamily="18" charset="0"/>
              </a:rPr>
              <a:t>Huỳnh</a:t>
            </a:r>
            <a:endParaRPr lang="en-US" altLang="en-US" sz="4400" b="0" dirty="0">
              <a:solidFill>
                <a:srgbClr val="FF0000"/>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0" u="sng" dirty="0">
                <a:solidFill>
                  <a:srgbClr val="FF0000"/>
                </a:solidFill>
                <a:effectLst/>
                <a:latin typeface="+mj-lt"/>
                <a:ea typeface="Tahoma" pitchFamily="34" charset="0"/>
                <a:cs typeface="Times New Roman" pitchFamily="18" charset="0"/>
              </a:rPr>
              <a:t>Ca </a:t>
            </a:r>
            <a:r>
              <a:rPr lang="en-US" sz="7200" b="0" u="sng" dirty="0" err="1">
                <a:solidFill>
                  <a:srgbClr val="FF0000"/>
                </a:solidFill>
                <a:effectLst/>
                <a:latin typeface="+mj-lt"/>
                <a:ea typeface="Tahoma" pitchFamily="34" charset="0"/>
                <a:cs typeface="Times New Roman" pitchFamily="18" charset="0"/>
              </a:rPr>
              <a:t>nhập</a:t>
            </a:r>
            <a:r>
              <a:rPr lang="en-US" sz="7200" b="0" u="sng" dirty="0">
                <a:solidFill>
                  <a:srgbClr val="FF0000"/>
                </a:solidFill>
                <a:effectLst/>
                <a:latin typeface="+mj-lt"/>
                <a:ea typeface="Tahoma" pitchFamily="34" charset="0"/>
                <a:cs typeface="Times New Roman" pitchFamily="18" charset="0"/>
              </a:rPr>
              <a:t> </a:t>
            </a:r>
            <a:r>
              <a:rPr lang="en-US" sz="7200" b="0" u="sng" dirty="0" err="1">
                <a:solidFill>
                  <a:srgbClr val="FF0000"/>
                </a:solidFill>
                <a:effectLst/>
                <a:latin typeface="+mj-lt"/>
                <a:ea typeface="Tahoma" pitchFamily="34" charset="0"/>
                <a:cs typeface="Times New Roman" pitchFamily="18" charset="0"/>
              </a:rPr>
              <a:t>lễ</a:t>
            </a:r>
            <a:r>
              <a:rPr lang="en-US" sz="72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6600" b="0" dirty="0" err="1">
                <a:solidFill>
                  <a:srgbClr val="FF0000"/>
                </a:solidFill>
                <a:effectLst/>
                <a:latin typeface="+mj-lt"/>
                <a:ea typeface="Tahoma" pitchFamily="34" charset="0"/>
                <a:cs typeface="Times New Roman" pitchFamily="18" charset="0"/>
              </a:rPr>
              <a:t>Hoan</a:t>
            </a:r>
            <a:r>
              <a:rPr lang="en-US" sz="6600" b="0" dirty="0">
                <a:solidFill>
                  <a:srgbClr val="FF0000"/>
                </a:solidFill>
                <a:effectLst/>
                <a:latin typeface="+mj-lt"/>
                <a:ea typeface="Tahoma" pitchFamily="34" charset="0"/>
                <a:cs typeface="Times New Roman" pitchFamily="18" charset="0"/>
              </a:rPr>
              <a:t> Ca </a:t>
            </a:r>
            <a:r>
              <a:rPr lang="en-US" sz="6600" b="0" dirty="0" err="1">
                <a:solidFill>
                  <a:srgbClr val="FF0000"/>
                </a:solidFill>
                <a:effectLst/>
                <a:latin typeface="+mj-lt"/>
                <a:ea typeface="Tahoma" pitchFamily="34" charset="0"/>
                <a:cs typeface="Times New Roman" pitchFamily="18" charset="0"/>
              </a:rPr>
              <a:t>Phục</a:t>
            </a:r>
            <a:r>
              <a:rPr lang="en-US" sz="6600" b="0" dirty="0">
                <a:solidFill>
                  <a:srgbClr val="FF0000"/>
                </a:solidFill>
                <a:effectLst/>
                <a:latin typeface="+mj-lt"/>
                <a:ea typeface="Tahoma" pitchFamily="34" charset="0"/>
                <a:cs typeface="Times New Roman" pitchFamily="18" charset="0"/>
              </a:rPr>
              <a:t> </a:t>
            </a:r>
            <a:r>
              <a:rPr lang="en-US" sz="6600" b="0" dirty="0" err="1">
                <a:solidFill>
                  <a:srgbClr val="FF0000"/>
                </a:solidFill>
                <a:effectLst/>
                <a:latin typeface="+mj-lt"/>
                <a:ea typeface="Tahoma" pitchFamily="34" charset="0"/>
                <a:cs typeface="Times New Roman" pitchFamily="18" charset="0"/>
              </a:rPr>
              <a:t>Sinh</a:t>
            </a:r>
            <a:endParaRPr lang="en-US" sz="6600" b="0" dirty="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5400" b="0" dirty="0" err="1">
                <a:solidFill>
                  <a:srgbClr val="FF0000"/>
                </a:solidFill>
                <a:effectLst/>
                <a:latin typeface="+mj-lt"/>
                <a:ea typeface="Tahoma" pitchFamily="34" charset="0"/>
                <a:cs typeface="Times New Roman" pitchFamily="18" charset="0"/>
              </a:rPr>
              <a:t>Lm</a:t>
            </a:r>
            <a:r>
              <a:rPr lang="en-US" sz="5400" b="0" dirty="0">
                <a:solidFill>
                  <a:srgbClr val="FF0000"/>
                </a:solidFill>
                <a:effectLst/>
                <a:latin typeface="+mj-lt"/>
                <a:ea typeface="Tahoma" pitchFamily="34" charset="0"/>
                <a:cs typeface="Times New Roman" pitchFamily="18" charset="0"/>
              </a:rPr>
              <a:t>. </a:t>
            </a:r>
            <a:r>
              <a:rPr lang="en-US" sz="5400" b="0" dirty="0" err="1">
                <a:solidFill>
                  <a:srgbClr val="FF0000"/>
                </a:solidFill>
                <a:effectLst/>
                <a:latin typeface="+mj-lt"/>
                <a:ea typeface="Tahoma" pitchFamily="34" charset="0"/>
                <a:cs typeface="Times New Roman" pitchFamily="18" charset="0"/>
              </a:rPr>
              <a:t>Nguyễn</a:t>
            </a:r>
            <a:r>
              <a:rPr lang="en-US" sz="5400" b="0" dirty="0">
                <a:solidFill>
                  <a:srgbClr val="FF0000"/>
                </a:solidFill>
                <a:effectLst/>
                <a:latin typeface="+mj-lt"/>
                <a:ea typeface="Tahoma" pitchFamily="34" charset="0"/>
                <a:cs typeface="Times New Roman" pitchFamily="18" charset="0"/>
              </a:rPr>
              <a:t> </a:t>
            </a:r>
            <a:r>
              <a:rPr lang="en-US" sz="5400" b="0" dirty="0" err="1">
                <a:solidFill>
                  <a:srgbClr val="FF0000"/>
                </a:solidFill>
                <a:effectLst/>
                <a:latin typeface="+mj-lt"/>
                <a:ea typeface="Tahoma" pitchFamily="34" charset="0"/>
                <a:cs typeface="Times New Roman" pitchFamily="18" charset="0"/>
              </a:rPr>
              <a:t>Duy</a:t>
            </a:r>
            <a:endParaRPr lang="en-US" sz="5400" b="0" dirty="0">
              <a:solidFill>
                <a:srgbClr val="FF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30000"/>
              </a:lnSpc>
              <a:buNone/>
            </a:pPr>
            <a:r>
              <a:rPr lang="en-US" altLang="en-US" sz="6000" b="0" u="sng" dirty="0">
                <a:solidFill>
                  <a:srgbClr val="FF0000"/>
                </a:solidFill>
                <a:effectLst/>
                <a:latin typeface="+mj-lt"/>
                <a:ea typeface="Tahoma" panose="020B0604030504040204" pitchFamily="34" charset="0"/>
                <a:cs typeface="Times New Roman" panose="02020603050405020304" pitchFamily="18" charset="0"/>
              </a:rPr>
              <a:t>Tk1:</a:t>
            </a:r>
            <a:r>
              <a:rPr lang="en-US" altLang="en-US" sz="6000" b="0" dirty="0">
                <a:solidFill>
                  <a:srgbClr val="003399"/>
                </a:solidFill>
                <a:effectLst/>
                <a:latin typeface="+mj-lt"/>
                <a:ea typeface="Tahoma" panose="020B0604030504040204" pitchFamily="34" charset="0"/>
                <a:cs typeface="Times New Roman" panose="02020603050405020304" pitchFamily="18" charset="0"/>
              </a:rPr>
              <a:t> </a:t>
            </a:r>
            <a:r>
              <a:rPr lang="vi-VN" sz="6000" b="0" dirty="0" smtClean="0">
                <a:solidFill>
                  <a:srgbClr val="006600"/>
                </a:solidFill>
                <a:effectLst/>
                <a:latin typeface="+mj-lt"/>
                <a:cs typeface="Times New Roman" panose="02020603050405020304" pitchFamily="18" charset="0"/>
              </a:rPr>
              <a:t>Hiệp </a:t>
            </a:r>
            <a:r>
              <a:rPr lang="vi-VN" sz="6000" b="0" dirty="0">
                <a:solidFill>
                  <a:srgbClr val="006600"/>
                </a:solidFill>
                <a:effectLst/>
                <a:latin typeface="+mj-lt"/>
                <a:cs typeface="Times New Roman" panose="02020603050405020304" pitchFamily="18" charset="0"/>
              </a:rPr>
              <a:t>lòng xin tiến dâng này của lễ tinh tuyền, là rượu nho bánh miến bởi lao công ngày đêm. </a:t>
            </a:r>
            <a:endParaRPr lang="en-US" altLang="en-US" sz="6000" b="0" u="sng" dirty="0">
              <a:solidFill>
                <a:srgbClr val="00660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30000"/>
              </a:lnSpc>
              <a:buNone/>
            </a:pPr>
            <a:r>
              <a:rPr lang="en-US" altLang="en-US" sz="5000" b="0" u="sng" dirty="0">
                <a:solidFill>
                  <a:srgbClr val="FF0000"/>
                </a:solidFill>
                <a:effectLst/>
                <a:latin typeface="+mj-lt"/>
                <a:ea typeface="Tahoma" panose="020B0604030504040204" pitchFamily="34" charset="0"/>
                <a:cs typeface="Times New Roman" panose="02020603050405020304" pitchFamily="18" charset="0"/>
              </a:rPr>
              <a:t>***:</a:t>
            </a:r>
            <a:r>
              <a:rPr lang="en-US" altLang="en-US" sz="5000" b="0" dirty="0">
                <a:solidFill>
                  <a:srgbClr val="003399"/>
                </a:solidFill>
                <a:effectLst/>
                <a:latin typeface="+mj-lt"/>
                <a:ea typeface="Tahoma" panose="020B0604030504040204" pitchFamily="34" charset="0"/>
                <a:cs typeface="Times New Roman" panose="02020603050405020304" pitchFamily="18" charset="0"/>
              </a:rPr>
              <a:t> </a:t>
            </a:r>
            <a:r>
              <a:rPr lang="vi-VN" sz="5000" b="0" dirty="0">
                <a:solidFill>
                  <a:srgbClr val="006600"/>
                </a:solidFill>
                <a:effectLst/>
                <a:latin typeface="+mj-lt"/>
                <a:cs typeface="Times New Roman" panose="02020603050405020304" pitchFamily="18" charset="0"/>
              </a:rPr>
              <a:t>Tựa Mình Máu xưa Chiên Con hiến dâng cứu độ cho toàn dân. Người đổi lấy chính thân mình làm giá cứu chuộc khắp trần gian.</a:t>
            </a:r>
            <a:endParaRPr lang="en-US" altLang="en-US" sz="5000" b="0" u="sng" dirty="0">
              <a:solidFill>
                <a:srgbClr val="00660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9396086"/>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4600" b="0"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4600" b="0" u="sng" dirty="0">
                <a:solidFill>
                  <a:srgbClr val="FF0000"/>
                </a:solidFill>
                <a:effectLst/>
                <a:latin typeface="+mj-lt"/>
                <a:ea typeface="Tahoma" panose="020B0604030504040204" pitchFamily="34" charset="0"/>
                <a:cs typeface="Times New Roman" panose="02020603050405020304" pitchFamily="18" charset="0"/>
              </a:rPr>
              <a:t>:</a:t>
            </a:r>
            <a:r>
              <a:rPr lang="en-US" altLang="en-US" sz="4600" b="0" dirty="0">
                <a:solidFill>
                  <a:srgbClr val="003399"/>
                </a:solidFill>
                <a:effectLst/>
                <a:latin typeface="+mj-lt"/>
                <a:ea typeface="Tahoma" panose="020B0604030504040204" pitchFamily="34" charset="0"/>
                <a:cs typeface="Times New Roman" panose="02020603050405020304" pitchFamily="18" charset="0"/>
              </a:rPr>
              <a:t> </a:t>
            </a:r>
            <a:r>
              <a:rPr lang="vi-VN" sz="4400" b="0" dirty="0">
                <a:solidFill>
                  <a:srgbClr val="006600"/>
                </a:solidFill>
                <a:effectLst/>
                <a:latin typeface="+mj-lt"/>
                <a:cs typeface="Times New Roman" panose="02020603050405020304" pitchFamily="18" charset="0"/>
              </a:rPr>
              <a:t>Nguyện dâng lên Chúa</a:t>
            </a:r>
            <a:r>
              <a:rPr lang="en-US" sz="4400" b="0" dirty="0">
                <a:solidFill>
                  <a:srgbClr val="006600"/>
                </a:solidFill>
                <a:effectLst/>
                <a:latin typeface="+mj-lt"/>
                <a:cs typeface="Times New Roman" panose="02020603050405020304" pitchFamily="18" charset="0"/>
              </a:rPr>
              <a:t>,</a:t>
            </a:r>
            <a:r>
              <a:rPr lang="vi-VN" sz="4400" b="0" dirty="0">
                <a:solidFill>
                  <a:srgbClr val="006600"/>
                </a:solidFill>
                <a:effectLst/>
                <a:latin typeface="+mj-lt"/>
                <a:cs typeface="Times New Roman" panose="02020603050405020304" pitchFamily="18" charset="0"/>
              </a:rPr>
              <a:t> Rượu nho tinh khiết</a:t>
            </a:r>
            <a:r>
              <a:rPr lang="en-US" sz="4400" b="0" dirty="0">
                <a:solidFill>
                  <a:srgbClr val="006600"/>
                </a:solidFill>
                <a:effectLst/>
                <a:latin typeface="+mj-lt"/>
                <a:cs typeface="Times New Roman" panose="02020603050405020304" pitchFamily="18" charset="0"/>
              </a:rPr>
              <a:t>, </a:t>
            </a:r>
            <a:r>
              <a:rPr lang="vi-VN" sz="4400" b="0" dirty="0">
                <a:solidFill>
                  <a:srgbClr val="006600"/>
                </a:solidFill>
                <a:effectLst/>
                <a:latin typeface="+mj-lt"/>
                <a:cs typeface="Times New Roman" panose="02020603050405020304" pitchFamily="18" charset="0"/>
              </a:rPr>
              <a:t>bánh miến thơm hương. Do lao công sớm hôm nhọc tâm, bao hy sinh góp chung toàn dân. Tiến dâng mừng Con Thiên Chúa Phục Sinh</a:t>
            </a:r>
            <a:r>
              <a:rPr lang="en-US" sz="4400" b="0" dirty="0">
                <a:solidFill>
                  <a:srgbClr val="006600"/>
                </a:solidFill>
                <a:effectLst/>
                <a:latin typeface="+mj-lt"/>
                <a:cs typeface="Times New Roman" panose="02020603050405020304" pitchFamily="18" charset="0"/>
              </a:rPr>
              <a:t>.</a:t>
            </a:r>
            <a:endParaRPr lang="en-US" altLang="en-US" sz="4400" b="0" u="sng" dirty="0">
              <a:solidFill>
                <a:srgbClr val="006600"/>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30000"/>
              </a:lnSpc>
              <a:buNone/>
            </a:pPr>
            <a:r>
              <a:rPr lang="en-US" altLang="en-US" sz="6000" b="0" u="sng" dirty="0">
                <a:solidFill>
                  <a:srgbClr val="FF0000"/>
                </a:solidFill>
                <a:effectLst/>
                <a:latin typeface="+mj-lt"/>
                <a:ea typeface="Tahoma" panose="020B0604030504040204" pitchFamily="34" charset="0"/>
                <a:cs typeface="Times New Roman" panose="02020603050405020304" pitchFamily="18" charset="0"/>
              </a:rPr>
              <a:t>Tk2:</a:t>
            </a:r>
            <a:r>
              <a:rPr lang="en-US" altLang="en-US" sz="6000" b="0" dirty="0">
                <a:solidFill>
                  <a:srgbClr val="003399"/>
                </a:solidFill>
                <a:effectLst/>
                <a:latin typeface="+mj-lt"/>
                <a:ea typeface="Tahoma" panose="020B0604030504040204" pitchFamily="34" charset="0"/>
                <a:cs typeface="Times New Roman" panose="02020603050405020304" pitchFamily="18" charset="0"/>
              </a:rPr>
              <a:t> </a:t>
            </a:r>
            <a:r>
              <a:rPr lang="vi-VN" sz="6000" b="0" dirty="0">
                <a:solidFill>
                  <a:srgbClr val="006600"/>
                </a:solidFill>
                <a:effectLst/>
                <a:latin typeface="+mj-lt"/>
                <a:cs typeface="Times New Roman" panose="02020603050405020304" pitchFamily="18" charset="0"/>
              </a:rPr>
              <a:t>Nhờ Con Chúa hiến thân bằng khổ giá can trường. Giờ trở nên hiến lễ để trao ban tình thương. </a:t>
            </a:r>
            <a:endParaRPr lang="en-US" altLang="en-US" sz="6000" b="0" u="sng" dirty="0">
              <a:solidFill>
                <a:srgbClr val="00660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09188667"/>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400" b="0" u="sng" dirty="0">
                <a:solidFill>
                  <a:srgbClr val="FF0000"/>
                </a:solidFill>
                <a:effectLst/>
                <a:latin typeface="+mj-lt"/>
                <a:ea typeface="Tahoma" panose="020B0604030504040204" pitchFamily="34" charset="0"/>
                <a:cs typeface="Times New Roman" panose="02020603050405020304" pitchFamily="18" charset="0"/>
              </a:rPr>
              <a:t>***:</a:t>
            </a:r>
            <a:r>
              <a:rPr lang="en-US" altLang="en-US" sz="5400" b="0" dirty="0">
                <a:solidFill>
                  <a:srgbClr val="003399"/>
                </a:solidFill>
                <a:effectLst/>
                <a:latin typeface="+mj-lt"/>
                <a:ea typeface="Tahoma" panose="020B0604030504040204" pitchFamily="34" charset="0"/>
                <a:cs typeface="Times New Roman" panose="02020603050405020304" pitchFamily="18" charset="0"/>
              </a:rPr>
              <a:t> </a:t>
            </a:r>
            <a:r>
              <a:rPr lang="vi-VN" sz="5400" b="0" dirty="0">
                <a:solidFill>
                  <a:srgbClr val="006600"/>
                </a:solidFill>
                <a:effectLst/>
                <a:latin typeface="+mj-lt"/>
                <a:cs typeface="Times New Roman" panose="02020603050405020304" pitchFamily="18" charset="0"/>
              </a:rPr>
              <a:t>Người phục sinh trong quang vinh thánh oai lẫy lừng trên tầng xanh. Nào thiên sứ với nhân trần hợp tiếng hát mừng : Chúa Phục Sinh.</a:t>
            </a:r>
            <a:endParaRPr lang="en-US" altLang="en-US" sz="5400" b="0" u="sng" dirty="0">
              <a:solidFill>
                <a:srgbClr val="00660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19021025"/>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4400" b="0"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4400" b="0" u="sng" dirty="0">
                <a:solidFill>
                  <a:srgbClr val="FF0000"/>
                </a:solidFill>
                <a:effectLst/>
                <a:latin typeface="+mj-lt"/>
                <a:ea typeface="Tahoma" panose="020B0604030504040204" pitchFamily="34" charset="0"/>
                <a:cs typeface="Times New Roman" panose="02020603050405020304" pitchFamily="18" charset="0"/>
              </a:rPr>
              <a:t>:</a:t>
            </a:r>
            <a:r>
              <a:rPr lang="en-US" altLang="en-US" sz="4400" b="0" dirty="0">
                <a:solidFill>
                  <a:srgbClr val="003399"/>
                </a:solidFill>
                <a:effectLst/>
                <a:latin typeface="+mj-lt"/>
                <a:ea typeface="Tahoma" panose="020B0604030504040204" pitchFamily="34" charset="0"/>
                <a:cs typeface="Times New Roman" panose="02020603050405020304" pitchFamily="18" charset="0"/>
              </a:rPr>
              <a:t> </a:t>
            </a:r>
            <a:r>
              <a:rPr lang="vi-VN" sz="4400" b="0" dirty="0">
                <a:solidFill>
                  <a:srgbClr val="006600"/>
                </a:solidFill>
                <a:effectLst/>
                <a:latin typeface="+mj-lt"/>
                <a:cs typeface="Times New Roman" panose="02020603050405020304" pitchFamily="18" charset="0"/>
              </a:rPr>
              <a:t>Nguyện dâng lên Chúa</a:t>
            </a:r>
            <a:r>
              <a:rPr lang="en-US" sz="4400" b="0" dirty="0">
                <a:solidFill>
                  <a:srgbClr val="006600"/>
                </a:solidFill>
                <a:effectLst/>
                <a:latin typeface="+mj-lt"/>
                <a:cs typeface="Times New Roman" panose="02020603050405020304" pitchFamily="18" charset="0"/>
              </a:rPr>
              <a:t>,</a:t>
            </a:r>
            <a:r>
              <a:rPr lang="vi-VN" sz="4400" b="0" dirty="0">
                <a:solidFill>
                  <a:srgbClr val="006600"/>
                </a:solidFill>
                <a:effectLst/>
                <a:latin typeface="+mj-lt"/>
                <a:cs typeface="Times New Roman" panose="02020603050405020304" pitchFamily="18" charset="0"/>
              </a:rPr>
              <a:t> Rượu nho tinh khiết</a:t>
            </a:r>
            <a:r>
              <a:rPr lang="en-US" sz="4400" b="0" dirty="0">
                <a:solidFill>
                  <a:srgbClr val="006600"/>
                </a:solidFill>
                <a:effectLst/>
                <a:latin typeface="+mj-lt"/>
                <a:cs typeface="Times New Roman" panose="02020603050405020304" pitchFamily="18" charset="0"/>
              </a:rPr>
              <a:t>, </a:t>
            </a:r>
            <a:r>
              <a:rPr lang="vi-VN" sz="4400" b="0" dirty="0">
                <a:solidFill>
                  <a:srgbClr val="006600"/>
                </a:solidFill>
                <a:effectLst/>
                <a:latin typeface="+mj-lt"/>
                <a:cs typeface="Times New Roman" panose="02020603050405020304" pitchFamily="18" charset="0"/>
              </a:rPr>
              <a:t>bánh miến thơm hương. Do lao công sớm hôm nhọc tâm, bao hy sinh góp chung toàn dân. Tiến dâng mừng Con Thiên Chúa Phục Sinh</a:t>
            </a:r>
            <a:r>
              <a:rPr lang="en-US" sz="4400" b="0" dirty="0">
                <a:solidFill>
                  <a:srgbClr val="006600"/>
                </a:solidFill>
                <a:effectLst/>
                <a:latin typeface="+mj-lt"/>
                <a:cs typeface="Times New Roman" panose="02020603050405020304" pitchFamily="18" charset="0"/>
              </a:rPr>
              <a:t>.</a:t>
            </a:r>
            <a:endParaRPr lang="en-US" altLang="en-US" sz="4400" b="0" u="sng" dirty="0">
              <a:solidFill>
                <a:srgbClr val="00660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57504085"/>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7514973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0" dirty="0" err="1" smtClean="0">
                <a:solidFill>
                  <a:srgbClr val="FF0000"/>
                </a:solidFill>
                <a:effectLst/>
                <a:latin typeface="+mj-lt"/>
                <a:ea typeface="Tahoma" pitchFamily="34" charset="0"/>
                <a:cs typeface="Times New Roman" pitchFamily="18" charset="0"/>
              </a:rPr>
              <a:t>Ca</a:t>
            </a:r>
            <a:r>
              <a:rPr lang="en-US" sz="5400" b="0" dirty="0" smtClean="0">
                <a:solidFill>
                  <a:srgbClr val="FF0000"/>
                </a:solidFill>
                <a:effectLst/>
                <a:latin typeface="+mj-lt"/>
                <a:ea typeface="Tahoma" pitchFamily="34" charset="0"/>
                <a:cs typeface="Times New Roman" pitchFamily="18" charset="0"/>
              </a:rPr>
              <a:t> </a:t>
            </a:r>
            <a:r>
              <a:rPr lang="en-US" sz="5400" b="0" dirty="0" err="1" smtClean="0">
                <a:solidFill>
                  <a:srgbClr val="FF0000"/>
                </a:solidFill>
                <a:effectLst/>
                <a:latin typeface="+mj-lt"/>
                <a:ea typeface="Tahoma" pitchFamily="34" charset="0"/>
                <a:cs typeface="Times New Roman" pitchFamily="18" charset="0"/>
              </a:rPr>
              <a:t>NguyệN</a:t>
            </a:r>
            <a:r>
              <a:rPr lang="en-US" sz="5400" b="0" dirty="0" smtClean="0">
                <a:solidFill>
                  <a:srgbClr val="FF0000"/>
                </a:solidFill>
                <a:effectLst/>
                <a:latin typeface="+mj-lt"/>
                <a:ea typeface="Tahoma" pitchFamily="34" charset="0"/>
                <a:cs typeface="Times New Roman" pitchFamily="18" charset="0"/>
              </a:rPr>
              <a:t> </a:t>
            </a:r>
            <a:r>
              <a:rPr lang="en-US" sz="5400" b="0" dirty="0" err="1">
                <a:solidFill>
                  <a:srgbClr val="FF0000"/>
                </a:solidFill>
                <a:effectLst/>
                <a:latin typeface="+mj-lt"/>
                <a:ea typeface="Tahoma" pitchFamily="34" charset="0"/>
                <a:cs typeface="Times New Roman" pitchFamily="18" charset="0"/>
              </a:rPr>
              <a:t>Hiệp</a:t>
            </a:r>
            <a:r>
              <a:rPr lang="en-US" sz="5400" b="0" dirty="0">
                <a:solidFill>
                  <a:srgbClr val="FF0000"/>
                </a:solidFill>
                <a:effectLst/>
                <a:latin typeface="+mj-lt"/>
                <a:ea typeface="Tahoma" pitchFamily="34" charset="0"/>
                <a:cs typeface="Times New Roman" pitchFamily="18" charset="0"/>
              </a:rPr>
              <a:t> </a:t>
            </a:r>
            <a:r>
              <a:rPr lang="en-US" sz="5400" b="0" dirty="0" err="1">
                <a:solidFill>
                  <a:srgbClr val="FF0000"/>
                </a:solidFill>
                <a:effectLst/>
                <a:latin typeface="+mj-lt"/>
                <a:ea typeface="Tahoma" pitchFamily="34" charset="0"/>
                <a:cs typeface="Times New Roman" pitchFamily="18" charset="0"/>
              </a:rPr>
              <a:t>Lễ</a:t>
            </a:r>
            <a:r>
              <a:rPr lang="en-US" sz="54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0" dirty="0">
                <a:solidFill>
                  <a:srgbClr val="FF0000"/>
                </a:solidFill>
                <a:effectLst/>
                <a:latin typeface="+mj-lt"/>
                <a:ea typeface="Tahoma" pitchFamily="34" charset="0"/>
                <a:cs typeface="Times New Roman" pitchFamily="18" charset="0"/>
              </a:rPr>
              <a:t>Xin Ban </a:t>
            </a:r>
            <a:r>
              <a:rPr lang="en-US" sz="5400" b="0" dirty="0" err="1">
                <a:solidFill>
                  <a:srgbClr val="FF0000"/>
                </a:solidFill>
                <a:effectLst/>
                <a:latin typeface="+mj-lt"/>
                <a:ea typeface="Tahoma" pitchFamily="34" charset="0"/>
                <a:cs typeface="Times New Roman" pitchFamily="18" charset="0"/>
              </a:rPr>
              <a:t>Thêm</a:t>
            </a:r>
            <a:r>
              <a:rPr lang="en-US" sz="5400" b="0" dirty="0">
                <a:solidFill>
                  <a:srgbClr val="FF0000"/>
                </a:solidFill>
                <a:effectLst/>
                <a:latin typeface="+mj-lt"/>
                <a:ea typeface="Tahoma" pitchFamily="34" charset="0"/>
                <a:cs typeface="Times New Roman" pitchFamily="18" charset="0"/>
              </a:rPr>
              <a:t> </a:t>
            </a:r>
            <a:r>
              <a:rPr lang="en-US" sz="5400" b="0" dirty="0" err="1">
                <a:solidFill>
                  <a:srgbClr val="FF0000"/>
                </a:solidFill>
                <a:effectLst/>
                <a:latin typeface="+mj-lt"/>
                <a:ea typeface="Tahoma" pitchFamily="34" charset="0"/>
                <a:cs typeface="Times New Roman" pitchFamily="18" charset="0"/>
              </a:rPr>
              <a:t>Lòng</a:t>
            </a:r>
            <a:r>
              <a:rPr lang="en-US" sz="5400" b="0" dirty="0">
                <a:solidFill>
                  <a:srgbClr val="FF0000"/>
                </a:solidFill>
                <a:effectLst/>
                <a:latin typeface="+mj-lt"/>
                <a:ea typeface="Tahoma" pitchFamily="34" charset="0"/>
                <a:cs typeface="Times New Roman" pitchFamily="18" charset="0"/>
              </a:rPr>
              <a:t> Tin</a:t>
            </a:r>
          </a:p>
          <a:p>
            <a:pPr marL="27432" indent="0" algn="ctr">
              <a:lnSpc>
                <a:spcPct val="120000"/>
              </a:lnSpc>
              <a:buNone/>
            </a:pPr>
            <a:r>
              <a:rPr lang="en-US" sz="4400" b="0" dirty="0" err="1">
                <a:solidFill>
                  <a:srgbClr val="FF0000"/>
                </a:solidFill>
                <a:effectLst/>
                <a:latin typeface="+mj-lt"/>
                <a:ea typeface="Tahoma" pitchFamily="34" charset="0"/>
                <a:cs typeface="Times New Roman" pitchFamily="18" charset="0"/>
              </a:rPr>
              <a:t>Lm</a:t>
            </a:r>
            <a:r>
              <a:rPr lang="en-US" sz="4400" b="0" dirty="0">
                <a:solidFill>
                  <a:srgbClr val="FF0000"/>
                </a:solidFill>
                <a:effectLst/>
                <a:latin typeface="+mj-lt"/>
                <a:ea typeface="Tahoma" pitchFamily="34" charset="0"/>
                <a:cs typeface="Times New Roman" pitchFamily="18" charset="0"/>
              </a:rPr>
              <a:t>. Mi </a:t>
            </a:r>
            <a:r>
              <a:rPr lang="en-US" sz="4400" b="0" dirty="0" err="1">
                <a:solidFill>
                  <a:srgbClr val="FF0000"/>
                </a:solidFill>
                <a:effectLst/>
                <a:latin typeface="+mj-lt"/>
                <a:ea typeface="Tahoma" pitchFamily="34" charset="0"/>
                <a:cs typeface="Times New Roman" pitchFamily="18" charset="0"/>
              </a:rPr>
              <a:t>Trầm</a:t>
            </a:r>
            <a:endParaRPr lang="en-US" sz="4400" b="0" dirty="0">
              <a:solidFill>
                <a:srgbClr val="FF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30000"/>
              </a:lnSpc>
              <a:buNone/>
            </a:pPr>
            <a:r>
              <a:rPr lang="en-US" sz="5000" b="0" u="sng" dirty="0">
                <a:solidFill>
                  <a:srgbClr val="FF0000"/>
                </a:solidFill>
                <a:effectLst/>
                <a:latin typeface="+mj-lt"/>
                <a:ea typeface="Tahoma" pitchFamily="34" charset="0"/>
                <a:cs typeface="Times New Roman" pitchFamily="18" charset="0"/>
              </a:rPr>
              <a:t>Tk1:</a:t>
            </a:r>
            <a:r>
              <a:rPr lang="en-US" sz="5000" b="0" dirty="0">
                <a:solidFill>
                  <a:srgbClr val="003399"/>
                </a:solidFill>
                <a:effectLst/>
                <a:latin typeface="+mj-lt"/>
                <a:ea typeface="Tahoma" pitchFamily="34" charset="0"/>
                <a:cs typeface="Times New Roman" pitchFamily="18" charset="0"/>
              </a:rPr>
              <a:t> </a:t>
            </a:r>
            <a:r>
              <a:rPr lang="vi-VN" sz="5000" b="0" dirty="0">
                <a:solidFill>
                  <a:srgbClr val="006600"/>
                </a:solidFill>
                <a:effectLst/>
                <a:latin typeface="+mj-lt"/>
                <a:cs typeface="Times New Roman" panose="02020603050405020304" pitchFamily="18" charset="0"/>
              </a:rPr>
              <a:t>Xin ban thêm lòng tin nơi Chúa để đời con vui bước trong tình Cha. Xin ban thêm lòng tin vững vàng, để đời con vui sống giữa bàng hoàng. </a:t>
            </a:r>
            <a:endParaRPr lang="en-US" sz="50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30000"/>
              </a:lnSpc>
              <a:buNone/>
            </a:pPr>
            <a:r>
              <a:rPr lang="en-US" sz="4800" b="0" u="sng" dirty="0" err="1">
                <a:solidFill>
                  <a:srgbClr val="FF0000"/>
                </a:solidFill>
                <a:effectLst/>
                <a:latin typeface="+mj-lt"/>
                <a:ea typeface="Tahoma" pitchFamily="34" charset="0"/>
                <a:cs typeface="Times New Roman" pitchFamily="18" charset="0"/>
              </a:rPr>
              <a:t>Đk</a:t>
            </a:r>
            <a:r>
              <a:rPr lang="en-US" sz="4800" b="0" u="sng" dirty="0">
                <a:solidFill>
                  <a:srgbClr val="FF0000"/>
                </a:solidFill>
                <a:effectLst/>
                <a:latin typeface="+mj-lt"/>
                <a:ea typeface="Tahoma" pitchFamily="34" charset="0"/>
                <a:cs typeface="Times New Roman" pitchFamily="18" charset="0"/>
              </a:rPr>
              <a:t>:</a:t>
            </a:r>
            <a:r>
              <a:rPr lang="en-US" sz="4800" b="0" dirty="0">
                <a:solidFill>
                  <a:srgbClr val="003399"/>
                </a:solidFill>
                <a:effectLst/>
                <a:latin typeface="+mj-lt"/>
                <a:ea typeface="Tahoma" pitchFamily="34" charset="0"/>
                <a:cs typeface="Times New Roman" pitchFamily="18" charset="0"/>
              </a:rPr>
              <a:t> </a:t>
            </a:r>
            <a:r>
              <a:rPr lang="vi-VN" sz="4800" b="0" dirty="0">
                <a:solidFill>
                  <a:srgbClr val="006600"/>
                </a:solidFill>
                <a:effectLst/>
                <a:latin typeface="+mj-lt"/>
                <a:cs typeface="Times New Roman" panose="02020603050405020304" pitchFamily="18" charset="0"/>
              </a:rPr>
              <a:t>Chúa đã sống lại thật rồi. Chúa đã sống lại thật rồi người ơi vui lên tiếng ca. Chúa đã sống lại thật rồi. Chúa chiến thắng tử thần rồi đem nguồn hạnh phúc khắp nơi</a:t>
            </a:r>
            <a:r>
              <a:rPr lang="en-US" sz="4800" b="0" dirty="0">
                <a:solidFill>
                  <a:srgbClr val="006600"/>
                </a:solidFill>
                <a:effectLst/>
                <a:latin typeface="+mj-lt"/>
                <a:cs typeface="Times New Roman" panose="02020603050405020304" pitchFamily="18" charset="0"/>
              </a:rPr>
              <a:t>.</a:t>
            </a:r>
            <a:endParaRPr lang="en-US" sz="4800" b="0" u="sng" dirty="0">
              <a:solidFill>
                <a:srgbClr val="00660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30000"/>
              </a:lnSpc>
              <a:buNone/>
            </a:pPr>
            <a:r>
              <a:rPr lang="en-US" sz="5000" b="0" u="sng" dirty="0" smtClean="0">
                <a:solidFill>
                  <a:srgbClr val="FF0000"/>
                </a:solidFill>
                <a:effectLst/>
                <a:latin typeface="+mj-lt"/>
                <a:ea typeface="Tahoma" pitchFamily="34" charset="0"/>
                <a:cs typeface="Times New Roman" pitchFamily="18" charset="0"/>
              </a:rPr>
              <a:t>**:</a:t>
            </a:r>
            <a:r>
              <a:rPr lang="en-US" sz="5000" b="0" dirty="0" smtClean="0">
                <a:solidFill>
                  <a:srgbClr val="003399"/>
                </a:solidFill>
                <a:effectLst/>
                <a:latin typeface="+mj-lt"/>
                <a:ea typeface="Tahoma" pitchFamily="34" charset="0"/>
                <a:cs typeface="Times New Roman" pitchFamily="18" charset="0"/>
              </a:rPr>
              <a:t> </a:t>
            </a:r>
            <a:r>
              <a:rPr lang="vi-VN" sz="5000" b="0" dirty="0" smtClean="0">
                <a:solidFill>
                  <a:srgbClr val="006600"/>
                </a:solidFill>
                <a:effectLst/>
                <a:latin typeface="+mj-lt"/>
                <a:cs typeface="Times New Roman" panose="02020603050405020304" pitchFamily="18" charset="0"/>
              </a:rPr>
              <a:t>Trong </a:t>
            </a:r>
            <a:r>
              <a:rPr lang="vi-VN" sz="5000" b="0" dirty="0">
                <a:solidFill>
                  <a:srgbClr val="006600"/>
                </a:solidFill>
                <a:effectLst/>
                <a:latin typeface="+mj-lt"/>
                <a:cs typeface="Times New Roman" panose="02020603050405020304" pitchFamily="18" charset="0"/>
              </a:rPr>
              <a:t>gian nan lòng tin sắt đá, đời bình an trong Chúa bao hạnh phúc tựa em bé cầm tay mẹ thật chắc vững tâm trong tay mẹ.</a:t>
            </a:r>
            <a:endParaRPr lang="en-US" sz="50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98495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000" b="0" u="sng" dirty="0" err="1">
                <a:solidFill>
                  <a:srgbClr val="FF0000"/>
                </a:solidFill>
                <a:effectLst/>
                <a:latin typeface="+mj-lt"/>
                <a:ea typeface="Tahoma" pitchFamily="34" charset="0"/>
                <a:cs typeface="Times New Roman" pitchFamily="18" charset="0"/>
              </a:rPr>
              <a:t>Đk</a:t>
            </a:r>
            <a:r>
              <a:rPr lang="en-US" sz="5000" b="0" u="sng" dirty="0">
                <a:solidFill>
                  <a:srgbClr val="FF0000"/>
                </a:solidFill>
                <a:effectLst/>
                <a:latin typeface="+mj-lt"/>
                <a:ea typeface="Tahoma" pitchFamily="34" charset="0"/>
                <a:cs typeface="Times New Roman" pitchFamily="18" charset="0"/>
              </a:rPr>
              <a:t>:</a:t>
            </a:r>
            <a:r>
              <a:rPr lang="en-US" sz="5000" b="0" dirty="0">
                <a:solidFill>
                  <a:srgbClr val="003399"/>
                </a:solidFill>
                <a:effectLst/>
                <a:latin typeface="+mj-lt"/>
                <a:ea typeface="Tahoma" pitchFamily="34" charset="0"/>
                <a:cs typeface="Times New Roman" pitchFamily="18" charset="0"/>
              </a:rPr>
              <a:t> </a:t>
            </a:r>
            <a:r>
              <a:rPr lang="vi-VN" sz="5000" b="0" dirty="0">
                <a:solidFill>
                  <a:srgbClr val="006600"/>
                </a:solidFill>
                <a:effectLst/>
                <a:latin typeface="+mj-lt"/>
                <a:cs typeface="Times New Roman" panose="02020603050405020304" pitchFamily="18" charset="0"/>
              </a:rPr>
              <a:t>Xin ban thêm lòng tin cho chúng con thân phận người lòng tin con yếu đuối. Xin ban thêm lòng tin cho chúng con, giữa cuộc đời con vui bước bên Ngài.</a:t>
            </a:r>
            <a:endParaRPr lang="en-US" sz="50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400" b="0" u="sng" dirty="0">
                <a:solidFill>
                  <a:srgbClr val="FF0000"/>
                </a:solidFill>
                <a:effectLst/>
                <a:latin typeface="+mj-lt"/>
                <a:ea typeface="Tahoma" pitchFamily="34" charset="0"/>
                <a:cs typeface="Times New Roman" pitchFamily="18" charset="0"/>
              </a:rPr>
              <a:t>Tk2:</a:t>
            </a:r>
            <a:r>
              <a:rPr lang="en-US" sz="5400" b="0" dirty="0">
                <a:solidFill>
                  <a:srgbClr val="003399"/>
                </a:solidFill>
                <a:effectLst/>
                <a:latin typeface="+mj-lt"/>
                <a:ea typeface="Tahoma" pitchFamily="34" charset="0"/>
                <a:cs typeface="Times New Roman" pitchFamily="18" charset="0"/>
              </a:rPr>
              <a:t> </a:t>
            </a:r>
            <a:r>
              <a:rPr lang="vi-VN" sz="5400" b="0" dirty="0">
                <a:solidFill>
                  <a:srgbClr val="006600"/>
                </a:solidFill>
                <a:effectLst/>
                <a:latin typeface="+mj-lt"/>
                <a:cs typeface="Times New Roman" panose="02020603050405020304" pitchFamily="18" charset="0"/>
              </a:rPr>
              <a:t>Phúc cho ai dù không trông thấy mà lòng tin kiên vững không đổi thay. Xưa Tô-ma lòng tin yếu hèn, ngàn đời sau gương đó mãi vẫn còn. </a:t>
            </a:r>
            <a:endParaRPr lang="en-US" sz="54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400" b="0" u="sng" dirty="0" smtClean="0">
                <a:solidFill>
                  <a:srgbClr val="FF0000"/>
                </a:solidFill>
                <a:effectLst/>
                <a:latin typeface="+mj-lt"/>
                <a:ea typeface="Tahoma" pitchFamily="34" charset="0"/>
                <a:cs typeface="Times New Roman" pitchFamily="18" charset="0"/>
              </a:rPr>
              <a:t>**:</a:t>
            </a:r>
            <a:r>
              <a:rPr lang="en-US" sz="5400" b="0" dirty="0" smtClean="0">
                <a:solidFill>
                  <a:srgbClr val="003399"/>
                </a:solidFill>
                <a:effectLst/>
                <a:latin typeface="+mj-lt"/>
                <a:ea typeface="Tahoma" pitchFamily="34" charset="0"/>
                <a:cs typeface="Times New Roman" pitchFamily="18" charset="0"/>
              </a:rPr>
              <a:t> </a:t>
            </a:r>
            <a:r>
              <a:rPr lang="vi-VN" sz="5400" b="0" dirty="0" smtClean="0">
                <a:solidFill>
                  <a:srgbClr val="006600"/>
                </a:solidFill>
                <a:effectLst/>
                <a:latin typeface="+mj-lt"/>
                <a:cs typeface="Times New Roman" panose="02020603050405020304" pitchFamily="18" charset="0"/>
              </a:rPr>
              <a:t>Con </a:t>
            </a:r>
            <a:r>
              <a:rPr lang="vi-VN" sz="5400" b="0" dirty="0">
                <a:solidFill>
                  <a:srgbClr val="006600"/>
                </a:solidFill>
                <a:effectLst/>
                <a:latin typeface="+mj-lt"/>
                <a:cs typeface="Times New Roman" panose="02020603050405020304" pitchFamily="18" charset="0"/>
              </a:rPr>
              <a:t>tuyên xưng Ngài là Thiên Chúa, lời ngàn xưa Chúa phán nay còn ghi: Hãy kiên vững này đây Thầy đã thắng thế gian thôi tung hoành.</a:t>
            </a:r>
            <a:endParaRPr lang="en-US" sz="54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768068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000" b="0" u="sng" dirty="0" err="1" smtClean="0">
                <a:solidFill>
                  <a:srgbClr val="FF0000"/>
                </a:solidFill>
                <a:effectLst/>
                <a:latin typeface="+mj-lt"/>
                <a:ea typeface="Tahoma" pitchFamily="34" charset="0"/>
                <a:cs typeface="Times New Roman" pitchFamily="18" charset="0"/>
              </a:rPr>
              <a:t>Đk</a:t>
            </a:r>
            <a:r>
              <a:rPr lang="en-US" sz="5000" b="0" u="sng" dirty="0" smtClean="0">
                <a:solidFill>
                  <a:srgbClr val="FF0000"/>
                </a:solidFill>
                <a:effectLst/>
                <a:latin typeface="+mj-lt"/>
                <a:ea typeface="Tahoma" pitchFamily="34" charset="0"/>
                <a:cs typeface="Times New Roman" pitchFamily="18" charset="0"/>
              </a:rPr>
              <a:t>:</a:t>
            </a:r>
            <a:r>
              <a:rPr lang="en-US" sz="5000" b="0" dirty="0">
                <a:solidFill>
                  <a:srgbClr val="003399"/>
                </a:solidFill>
                <a:effectLst/>
                <a:latin typeface="+mj-lt"/>
                <a:ea typeface="Tahoma" pitchFamily="34" charset="0"/>
                <a:cs typeface="Times New Roman" pitchFamily="18" charset="0"/>
              </a:rPr>
              <a:t> </a:t>
            </a:r>
            <a:r>
              <a:rPr lang="vi-VN" sz="5000" b="0" dirty="0" smtClean="0">
                <a:solidFill>
                  <a:srgbClr val="006600"/>
                </a:solidFill>
                <a:effectLst/>
                <a:latin typeface="+mj-lt"/>
                <a:cs typeface="Times New Roman" panose="02020603050405020304" pitchFamily="18" charset="0"/>
              </a:rPr>
              <a:t>Xin </a:t>
            </a:r>
            <a:r>
              <a:rPr lang="vi-VN" sz="5000" b="0" dirty="0">
                <a:solidFill>
                  <a:srgbClr val="006600"/>
                </a:solidFill>
                <a:effectLst/>
                <a:latin typeface="+mj-lt"/>
                <a:cs typeface="Times New Roman" panose="02020603050405020304" pitchFamily="18" charset="0"/>
              </a:rPr>
              <a:t>ban thêm lòng tin cho chúng con thân phận người lòng tin con yếu đuối. Xin ban thêm lòng tin cho chúng con, giữa cuộc đời con vui bước bên Ngài.</a:t>
            </a:r>
            <a:endParaRPr lang="en-US" sz="50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2634830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500" b="0" u="sng" dirty="0">
                <a:solidFill>
                  <a:srgbClr val="FF0000"/>
                </a:solidFill>
                <a:effectLst/>
                <a:latin typeface="+mj-lt"/>
                <a:ea typeface="Tahoma" pitchFamily="34" charset="0"/>
                <a:cs typeface="Times New Roman" pitchFamily="18" charset="0"/>
              </a:rPr>
              <a:t>Tk3:</a:t>
            </a:r>
            <a:r>
              <a:rPr lang="en-US" sz="5500" b="0" dirty="0">
                <a:solidFill>
                  <a:srgbClr val="003399"/>
                </a:solidFill>
                <a:effectLst/>
                <a:latin typeface="+mj-lt"/>
                <a:ea typeface="Tahoma" pitchFamily="34" charset="0"/>
                <a:cs typeface="Times New Roman" pitchFamily="18" charset="0"/>
              </a:rPr>
              <a:t> </a:t>
            </a:r>
            <a:r>
              <a:rPr lang="vi-VN" sz="5500" b="0" dirty="0">
                <a:solidFill>
                  <a:srgbClr val="006600"/>
                </a:solidFill>
                <a:effectLst/>
                <a:latin typeface="+mj-lt"/>
                <a:cs typeface="Times New Roman" panose="02020603050405020304" pitchFamily="18" charset="0"/>
              </a:rPr>
              <a:t>Ma-ri-a một lòng tin kính nhận lời xin Thiên sứ khi truyền tin. Gương xưa kia ngày nay sáng ngời, người đời ơi tin vững giữa mịt mờ</a:t>
            </a:r>
            <a:r>
              <a:rPr lang="vi-VN" sz="5500" b="0" dirty="0" smtClean="0">
                <a:solidFill>
                  <a:srgbClr val="006600"/>
                </a:solidFill>
                <a:effectLst/>
                <a:latin typeface="+mj-lt"/>
                <a:cs typeface="Times New Roman" panose="02020603050405020304" pitchFamily="18" charset="0"/>
              </a:rPr>
              <a:t>.</a:t>
            </a:r>
            <a:endParaRPr lang="en-US" sz="55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688090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500" b="0" u="sng" dirty="0" smtClean="0">
                <a:solidFill>
                  <a:srgbClr val="FF0000"/>
                </a:solidFill>
                <a:effectLst/>
                <a:latin typeface="+mj-lt"/>
                <a:ea typeface="Tahoma" pitchFamily="34" charset="0"/>
                <a:cs typeface="Times New Roman" pitchFamily="18" charset="0"/>
              </a:rPr>
              <a:t>**:</a:t>
            </a:r>
            <a:r>
              <a:rPr lang="en-US" sz="5500" b="0" dirty="0" smtClean="0">
                <a:solidFill>
                  <a:srgbClr val="003399"/>
                </a:solidFill>
                <a:effectLst/>
                <a:latin typeface="+mj-lt"/>
                <a:ea typeface="Tahoma" pitchFamily="34" charset="0"/>
                <a:cs typeface="Times New Roman" pitchFamily="18" charset="0"/>
              </a:rPr>
              <a:t> </a:t>
            </a:r>
            <a:r>
              <a:rPr lang="vi-VN" sz="5500" b="0" dirty="0" smtClean="0">
                <a:solidFill>
                  <a:srgbClr val="006600"/>
                </a:solidFill>
                <a:effectLst/>
                <a:latin typeface="+mj-lt"/>
                <a:cs typeface="Times New Roman" panose="02020603050405020304" pitchFamily="18" charset="0"/>
              </a:rPr>
              <a:t>Vang </a:t>
            </a:r>
            <a:r>
              <a:rPr lang="vi-VN" sz="5500" b="0" dirty="0">
                <a:solidFill>
                  <a:srgbClr val="006600"/>
                </a:solidFill>
                <a:effectLst/>
                <a:latin typeface="+mj-lt"/>
                <a:cs typeface="Times New Roman" panose="02020603050405020304" pitchFamily="18" charset="0"/>
              </a:rPr>
              <a:t>đâu đây lời xưa Chúa phán: Một lòng tin nhỏ bé như hạt cải dời đồi núi và lấp bao biển lớn tất cả được như lời.</a:t>
            </a:r>
            <a:endParaRPr lang="en-US" sz="55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8426574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000" b="0" u="sng" dirty="0" err="1">
                <a:solidFill>
                  <a:srgbClr val="FF0000"/>
                </a:solidFill>
                <a:effectLst/>
                <a:latin typeface="+mj-lt"/>
                <a:ea typeface="Tahoma" pitchFamily="34" charset="0"/>
                <a:cs typeface="Times New Roman" pitchFamily="18" charset="0"/>
              </a:rPr>
              <a:t>Đk</a:t>
            </a:r>
            <a:r>
              <a:rPr lang="en-US" sz="5000" b="0" u="sng" dirty="0">
                <a:solidFill>
                  <a:srgbClr val="FF0000"/>
                </a:solidFill>
                <a:effectLst/>
                <a:latin typeface="+mj-lt"/>
                <a:ea typeface="Tahoma" pitchFamily="34" charset="0"/>
                <a:cs typeface="Times New Roman" pitchFamily="18" charset="0"/>
              </a:rPr>
              <a:t>:</a:t>
            </a:r>
            <a:r>
              <a:rPr lang="en-US" sz="5000" b="0" dirty="0">
                <a:solidFill>
                  <a:srgbClr val="003399"/>
                </a:solidFill>
                <a:effectLst/>
                <a:latin typeface="+mj-lt"/>
                <a:ea typeface="Tahoma" pitchFamily="34" charset="0"/>
                <a:cs typeface="Times New Roman" pitchFamily="18" charset="0"/>
              </a:rPr>
              <a:t> </a:t>
            </a:r>
            <a:r>
              <a:rPr lang="vi-VN" sz="5000" b="0" dirty="0">
                <a:solidFill>
                  <a:srgbClr val="006600"/>
                </a:solidFill>
                <a:effectLst/>
                <a:latin typeface="+mj-lt"/>
                <a:cs typeface="Times New Roman" panose="02020603050405020304" pitchFamily="18" charset="0"/>
              </a:rPr>
              <a:t>Xin ban thêm lòng tin cho chúng con thân phận người lòng tin con yếu đuối. Xin ban thêm lòng tin cho chúng con, giữa cuộc đời con vui bước bên Ngài.</a:t>
            </a:r>
            <a:endParaRPr lang="en-US" sz="50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1869747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7514973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0" dirty="0">
              <a:solidFill>
                <a:srgbClr val="FF0000"/>
              </a:solidFill>
              <a:effectLst/>
              <a:latin typeface="+mj-lt"/>
              <a:cs typeface="Times New Roman" pitchFamily="18" charset="0"/>
            </a:endParaRPr>
          </a:p>
          <a:p>
            <a:pPr marL="27432" indent="0" algn="ctr">
              <a:lnSpc>
                <a:spcPct val="130000"/>
              </a:lnSpc>
              <a:buNone/>
            </a:pPr>
            <a:r>
              <a:rPr lang="en-US" sz="6000" b="0" u="sng" dirty="0">
                <a:solidFill>
                  <a:srgbClr val="FF0000"/>
                </a:solidFill>
                <a:effectLst/>
                <a:latin typeface="+mj-lt"/>
                <a:cs typeface="Times New Roman" pitchFamily="18" charset="0"/>
              </a:rPr>
              <a:t>Ca </a:t>
            </a:r>
            <a:r>
              <a:rPr lang="en-US" sz="6000" b="0" u="sng" dirty="0" err="1">
                <a:solidFill>
                  <a:srgbClr val="FF0000"/>
                </a:solidFill>
                <a:effectLst/>
                <a:latin typeface="+mj-lt"/>
                <a:cs typeface="Times New Roman" pitchFamily="18" charset="0"/>
              </a:rPr>
              <a:t>kết</a:t>
            </a:r>
            <a:r>
              <a:rPr lang="en-US" sz="6000" b="0" u="sng" dirty="0">
                <a:solidFill>
                  <a:srgbClr val="FF0000"/>
                </a:solidFill>
                <a:effectLst/>
                <a:latin typeface="+mj-lt"/>
                <a:cs typeface="Times New Roman" pitchFamily="18" charset="0"/>
              </a:rPr>
              <a:t> </a:t>
            </a:r>
            <a:r>
              <a:rPr lang="en-US" sz="6000" b="0" u="sng" dirty="0" err="1">
                <a:solidFill>
                  <a:srgbClr val="FF0000"/>
                </a:solidFill>
                <a:effectLst/>
                <a:latin typeface="+mj-lt"/>
                <a:cs typeface="Times New Roman" pitchFamily="18" charset="0"/>
              </a:rPr>
              <a:t>lễ</a:t>
            </a:r>
            <a:endParaRPr lang="en-US" sz="6000" b="0" u="sng" dirty="0">
              <a:solidFill>
                <a:srgbClr val="FF0000"/>
              </a:solidFill>
              <a:effectLst/>
              <a:latin typeface="+mj-lt"/>
              <a:cs typeface="Times New Roman" pitchFamily="18" charset="0"/>
            </a:endParaRPr>
          </a:p>
          <a:p>
            <a:pPr marL="0" indent="0" algn="ctr">
              <a:lnSpc>
                <a:spcPct val="120000"/>
              </a:lnSpc>
              <a:buNone/>
            </a:pPr>
            <a:r>
              <a:rPr lang="vi-VN" b="0" dirty="0">
                <a:solidFill>
                  <a:srgbClr val="FF0000"/>
                </a:solidFill>
                <a:effectLst/>
                <a:latin typeface="+mj-lt"/>
                <a:cs typeface="Times New Roman" panose="02020603050405020304" pitchFamily="18" charset="0"/>
              </a:rPr>
              <a:t>CHÚA GIÀU LÒNG XÓT THƯƠNG</a:t>
            </a:r>
            <a:r>
              <a:rPr lang="vi-VN" sz="4400" b="0" dirty="0">
                <a:solidFill>
                  <a:srgbClr val="FF0000"/>
                </a:solidFill>
                <a:effectLst/>
                <a:latin typeface="+mj-lt"/>
                <a:cs typeface="Times New Roman" panose="02020603050405020304" pitchFamily="18" charset="0"/>
              </a:rPr>
              <a:t/>
            </a:r>
            <a:br>
              <a:rPr lang="vi-VN" sz="4400" b="0" dirty="0">
                <a:solidFill>
                  <a:srgbClr val="FF0000"/>
                </a:solidFill>
                <a:effectLst/>
                <a:latin typeface="+mj-lt"/>
                <a:cs typeface="Times New Roman" panose="02020603050405020304" pitchFamily="18" charset="0"/>
              </a:rPr>
            </a:br>
            <a:r>
              <a:rPr lang="vi-VN" b="0" dirty="0">
                <a:solidFill>
                  <a:srgbClr val="FF0000"/>
                </a:solidFill>
                <a:effectLst/>
                <a:latin typeface="+mj-lt"/>
                <a:cs typeface="Times New Roman" panose="02020603050405020304" pitchFamily="18" charset="0"/>
              </a:rPr>
              <a:t>Lm. Giuse Vũ Đức Hiệp</a:t>
            </a:r>
            <a:r>
              <a:rPr lang="vi-VN" sz="4400" b="0" dirty="0">
                <a:solidFill>
                  <a:srgbClr val="FF0000"/>
                </a:solidFill>
                <a:effectLst/>
                <a:latin typeface="+mj-lt"/>
                <a:cs typeface="Times New Roman" panose="02020603050405020304" pitchFamily="18" charset="0"/>
              </a:rPr>
              <a:t/>
            </a:r>
            <a:br>
              <a:rPr lang="vi-VN" sz="4400" b="0" dirty="0">
                <a:solidFill>
                  <a:srgbClr val="FF0000"/>
                </a:solidFill>
                <a:effectLst/>
                <a:latin typeface="+mj-lt"/>
                <a:cs typeface="Times New Roman" panose="02020603050405020304" pitchFamily="18" charset="0"/>
              </a:rPr>
            </a:br>
            <a:endParaRPr lang="en-US" sz="3600" b="0" dirty="0">
              <a:solidFill>
                <a:srgbClr val="FF000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4700" b="0" u="sng" dirty="0">
                <a:solidFill>
                  <a:srgbClr val="FF0000"/>
                </a:solidFill>
                <a:effectLst/>
                <a:latin typeface="+mj-lt"/>
                <a:ea typeface="Tahoma" pitchFamily="34" charset="0"/>
                <a:cs typeface="Times New Roman" pitchFamily="18" charset="0"/>
              </a:rPr>
              <a:t>Tk1:</a:t>
            </a:r>
            <a:r>
              <a:rPr lang="en-US" sz="4700" b="0" dirty="0">
                <a:solidFill>
                  <a:srgbClr val="003399"/>
                </a:solidFill>
                <a:effectLst/>
                <a:latin typeface="+mj-lt"/>
                <a:ea typeface="Tahoma" pitchFamily="34" charset="0"/>
                <a:cs typeface="Times New Roman" pitchFamily="18" charset="0"/>
              </a:rPr>
              <a:t> </a:t>
            </a:r>
            <a:r>
              <a:rPr lang="vi-VN" sz="4700" b="0" dirty="0">
                <a:solidFill>
                  <a:srgbClr val="006600"/>
                </a:solidFill>
                <a:effectLst/>
                <a:latin typeface="+mj-lt"/>
                <a:cs typeface="Times New Roman" panose="02020603050405020304" pitchFamily="18" charset="0"/>
              </a:rPr>
              <a:t>Vì đêm qua đã tàn rồi, giờ vinh quang Chúa rạng ngời, ngày tươi lên ánh vui. Hồng ân Thiên Chúa tuyệt vời, Ngài ban cho khắp trần đời, </a:t>
            </a:r>
            <a:r>
              <a:rPr lang="en-US" sz="4700" b="0" dirty="0" smtClean="0">
                <a:solidFill>
                  <a:srgbClr val="006600"/>
                </a:solidFill>
                <a:effectLst/>
                <a:latin typeface="+mj-lt"/>
                <a:cs typeface="Times New Roman" panose="02020603050405020304" pitchFamily="18" charset="0"/>
              </a:rPr>
              <a:t>m</a:t>
            </a:r>
            <a:r>
              <a:rPr lang="vi-VN" sz="4700" b="0" dirty="0" smtClean="0">
                <a:solidFill>
                  <a:srgbClr val="006600"/>
                </a:solidFill>
                <a:effectLst/>
                <a:latin typeface="+mj-lt"/>
                <a:cs typeface="Times New Roman" panose="02020603050405020304" pitchFamily="18" charset="0"/>
              </a:rPr>
              <a:t>ừng </a:t>
            </a:r>
            <a:r>
              <a:rPr lang="vi-VN" sz="4700" b="0" dirty="0">
                <a:solidFill>
                  <a:srgbClr val="006600"/>
                </a:solidFill>
                <a:effectLst/>
                <a:latin typeface="+mj-lt"/>
                <a:cs typeface="Times New Roman" panose="02020603050405020304" pitchFamily="18" charset="0"/>
              </a:rPr>
              <a:t>hát lên người ơi.</a:t>
            </a:r>
            <a:endParaRPr lang="en-US" sz="47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20000"/>
              </a:lnSpc>
              <a:buNone/>
            </a:pPr>
            <a:r>
              <a:rPr lang="en-US" sz="4600" b="0" u="sng" dirty="0" err="1">
                <a:solidFill>
                  <a:srgbClr val="FF0000"/>
                </a:solidFill>
                <a:effectLst/>
                <a:latin typeface="+mj-lt"/>
                <a:ea typeface="SimHei" pitchFamily="49" charset="-122"/>
                <a:cs typeface="Times New Roman" pitchFamily="18" charset="0"/>
              </a:rPr>
              <a:t>Đk</a:t>
            </a:r>
            <a:r>
              <a:rPr lang="en-US" sz="4600" b="0" u="sng" dirty="0">
                <a:solidFill>
                  <a:srgbClr val="FF0000"/>
                </a:solidFill>
                <a:effectLst/>
                <a:latin typeface="+mj-lt"/>
                <a:ea typeface="SimHei" pitchFamily="49" charset="-122"/>
                <a:cs typeface="Times New Roman" pitchFamily="18" charset="0"/>
              </a:rPr>
              <a:t>:</a:t>
            </a:r>
            <a:r>
              <a:rPr lang="en-US" sz="4600" b="0" dirty="0">
                <a:solidFill>
                  <a:srgbClr val="003399"/>
                </a:solidFill>
                <a:effectLst/>
                <a:latin typeface="+mj-lt"/>
                <a:ea typeface="SimHei" pitchFamily="49" charset="-122"/>
                <a:cs typeface="Times New Roman" pitchFamily="18" charset="0"/>
              </a:rPr>
              <a:t> </a:t>
            </a:r>
            <a:r>
              <a:rPr lang="vi-VN" sz="4600" b="0" dirty="0">
                <a:solidFill>
                  <a:srgbClr val="006600"/>
                </a:solidFill>
                <a:effectLst/>
                <a:latin typeface="+mj-lt"/>
                <a:cs typeface="Times New Roman" panose="02020603050405020304" pitchFamily="18" charset="0"/>
              </a:rPr>
              <a:t>Lạy Chúa Giêsu con tin tưởng nơi Chúa! Lạy Chúa Giêsu con tín thác vào Chúa! Vì ngoài lòng Chúa xót thương không còn nguồn hy vọng nào. Chúng con đặt vào Chúa lòng tín thác của mỗi chúng con.</a:t>
            </a:r>
            <a:endParaRPr lang="en-US" sz="4600" b="0" dirty="0">
              <a:solidFill>
                <a:srgbClr val="00660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32202"/>
          </a:xfrm>
          <a:prstGeom prst="rect">
            <a:avLst/>
          </a:prstGeom>
        </p:spPr>
        <p:txBody>
          <a:bodyPr wrap="square" anchor="ctr" anchorCtr="0">
            <a:spAutoFit/>
          </a:bodyPr>
          <a:lstStyle/>
          <a:p>
            <a:pPr algn="just"/>
            <a:r>
              <a:rPr lang="en-US" sz="4600" u="sng" dirty="0">
                <a:solidFill>
                  <a:srgbClr val="FF0000"/>
                </a:solidFill>
                <a:latin typeface="+mj-lt"/>
                <a:ea typeface="SimHei" pitchFamily="49" charset="-122"/>
                <a:cs typeface="Times New Roman" pitchFamily="18" charset="0"/>
              </a:rPr>
              <a:t>Tk1:</a:t>
            </a:r>
            <a:r>
              <a:rPr lang="en-US" sz="4600"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600" dirty="0">
                <a:solidFill>
                  <a:srgbClr val="006600"/>
                </a:solidFill>
                <a:latin typeface="+mj-lt"/>
                <a:cs typeface="Times New Roman" panose="02020603050405020304" pitchFamily="18" charset="0"/>
              </a:rPr>
              <a:t>Nhân loại hôm nay đang trải qua bao là sự dữ. Con người hôm nay đang sống trong tuyệt vọng lo âu. Chúng con đến kêu cầu Chúa giàu lòng xót thương. Ngài mở ra con đường đưa đến tận nguồn suối yêu </a:t>
            </a:r>
            <a:r>
              <a:rPr lang="vi-VN" sz="4600" dirty="0" smtClean="0">
                <a:solidFill>
                  <a:srgbClr val="006600"/>
                </a:solidFill>
                <a:latin typeface="+mj-lt"/>
                <a:cs typeface="Times New Roman" panose="02020603050405020304" pitchFamily="18" charset="0"/>
              </a:rPr>
              <a:t>thương</a:t>
            </a:r>
            <a:r>
              <a:rPr lang="en-US" sz="4600" dirty="0" smtClean="0">
                <a:solidFill>
                  <a:srgbClr val="006600"/>
                </a:solidFill>
                <a:latin typeface="+mj-lt"/>
                <a:cs typeface="Times New Roman" panose="02020603050405020304" pitchFamily="18" charset="0"/>
              </a:rPr>
              <a:t>.</a:t>
            </a:r>
            <a:endParaRPr lang="en-US" sz="4600" dirty="0">
              <a:solidFill>
                <a:srgbClr val="006600"/>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20000"/>
              </a:lnSpc>
              <a:buNone/>
            </a:pPr>
            <a:r>
              <a:rPr lang="en-US" sz="4600" b="0" u="sng" dirty="0" err="1">
                <a:solidFill>
                  <a:srgbClr val="FF0000"/>
                </a:solidFill>
                <a:effectLst/>
                <a:latin typeface="+mj-lt"/>
                <a:ea typeface="SimHei" pitchFamily="49" charset="-122"/>
                <a:cs typeface="Times New Roman" pitchFamily="18" charset="0"/>
              </a:rPr>
              <a:t>Đk</a:t>
            </a:r>
            <a:r>
              <a:rPr lang="en-US" sz="4600" b="0" u="sng" dirty="0">
                <a:solidFill>
                  <a:srgbClr val="FF0000"/>
                </a:solidFill>
                <a:effectLst/>
                <a:latin typeface="+mj-lt"/>
                <a:ea typeface="SimHei" pitchFamily="49" charset="-122"/>
                <a:cs typeface="Times New Roman" pitchFamily="18" charset="0"/>
              </a:rPr>
              <a:t>:</a:t>
            </a:r>
            <a:r>
              <a:rPr lang="en-US" sz="4600" b="0" dirty="0">
                <a:solidFill>
                  <a:srgbClr val="003399"/>
                </a:solidFill>
                <a:effectLst/>
                <a:latin typeface="+mj-lt"/>
                <a:ea typeface="SimHei" pitchFamily="49" charset="-122"/>
                <a:cs typeface="Times New Roman" pitchFamily="18" charset="0"/>
              </a:rPr>
              <a:t> </a:t>
            </a:r>
            <a:r>
              <a:rPr lang="vi-VN" sz="4600" b="0" dirty="0">
                <a:solidFill>
                  <a:srgbClr val="006600"/>
                </a:solidFill>
                <a:effectLst/>
                <a:latin typeface="+mj-lt"/>
                <a:cs typeface="Times New Roman" panose="02020603050405020304" pitchFamily="18" charset="0"/>
              </a:rPr>
              <a:t>Lạy Chúa Giêsu con tin tưởng nơi Chúa! Lạy Chúa Giêsu con tín thác vào Chúa! Vì ngoài lòng Chúa xót thương không còn nguồn hy vọng nào. Chúng con đặt vào Chúa lòng tín thác của mỗi chúng con.</a:t>
            </a:r>
            <a:endParaRPr lang="en-US" sz="4600" b="0" dirty="0">
              <a:solidFill>
                <a:srgbClr val="00660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272098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751497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30000"/>
              </a:lnSpc>
              <a:buNone/>
            </a:pPr>
            <a:r>
              <a:rPr lang="en-US" sz="4800" b="0" u="sng" dirty="0" err="1">
                <a:solidFill>
                  <a:srgbClr val="FF0000"/>
                </a:solidFill>
                <a:effectLst/>
                <a:latin typeface="+mj-lt"/>
                <a:ea typeface="Tahoma" pitchFamily="34" charset="0"/>
                <a:cs typeface="Times New Roman" pitchFamily="18" charset="0"/>
              </a:rPr>
              <a:t>Đk</a:t>
            </a:r>
            <a:r>
              <a:rPr lang="en-US" sz="4800" b="0" u="sng" dirty="0">
                <a:solidFill>
                  <a:srgbClr val="FF0000"/>
                </a:solidFill>
                <a:effectLst/>
                <a:latin typeface="+mj-lt"/>
                <a:ea typeface="Tahoma" pitchFamily="34" charset="0"/>
                <a:cs typeface="Times New Roman" pitchFamily="18" charset="0"/>
              </a:rPr>
              <a:t>:</a:t>
            </a:r>
            <a:r>
              <a:rPr lang="en-US" sz="4800" b="0" dirty="0">
                <a:solidFill>
                  <a:srgbClr val="003399"/>
                </a:solidFill>
                <a:effectLst/>
                <a:latin typeface="+mj-lt"/>
                <a:ea typeface="Tahoma" pitchFamily="34" charset="0"/>
                <a:cs typeface="Times New Roman" pitchFamily="18" charset="0"/>
              </a:rPr>
              <a:t> </a:t>
            </a:r>
            <a:r>
              <a:rPr lang="vi-VN" sz="4800" b="0" dirty="0">
                <a:solidFill>
                  <a:srgbClr val="006600"/>
                </a:solidFill>
                <a:effectLst/>
                <a:latin typeface="+mj-lt"/>
                <a:cs typeface="Times New Roman" panose="02020603050405020304" pitchFamily="18" charset="0"/>
              </a:rPr>
              <a:t>Chúa đã sống lại thật rồi. Chúa đã sống lại thật rồi người ơi vui lên tiếng ca. Chúa đã sống lại thật rồi. Chúa chiến thắng tử thần rồi đem nguồn hạnh phúc khắp nơi</a:t>
            </a:r>
            <a:r>
              <a:rPr lang="en-US" sz="4800" b="0" dirty="0">
                <a:solidFill>
                  <a:srgbClr val="006600"/>
                </a:solidFill>
                <a:effectLst/>
                <a:latin typeface="+mj-lt"/>
                <a:cs typeface="Times New Roman" panose="02020603050405020304" pitchFamily="18" charset="0"/>
              </a:rPr>
              <a:t>.</a:t>
            </a:r>
            <a:endParaRPr lang="en-US" sz="4800" b="0" u="sng" dirty="0">
              <a:solidFill>
                <a:srgbClr val="00660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73003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TotalTime>
  <Words>1836</Words>
  <Application>Microsoft Office PowerPoint</Application>
  <PresentationFormat>On-screen Show (16:9)</PresentationFormat>
  <Paragraphs>129</Paragraphs>
  <Slides>83</Slides>
  <Notes>0</Notes>
  <HiddenSlides>0</HiddenSlides>
  <MMClips>0</MMClips>
  <ScaleCrop>false</ScaleCrop>
  <HeadingPairs>
    <vt:vector size="4" baseType="variant">
      <vt:variant>
        <vt:lpstr>Theme</vt:lpstr>
      </vt:variant>
      <vt:variant>
        <vt:i4>16</vt:i4>
      </vt:variant>
      <vt:variant>
        <vt:lpstr>Slide Titles</vt:lpstr>
      </vt:variant>
      <vt:variant>
        <vt:i4>83</vt:i4>
      </vt:variant>
    </vt:vector>
  </HeadingPairs>
  <TitlesOfParts>
    <vt:vector size="99" baseType="lpstr">
      <vt:lpstr>Office Theme</vt:lpstr>
      <vt:lpstr>10_Office Theme</vt:lpstr>
      <vt:lpstr>36_Default Design</vt:lpstr>
      <vt:lpstr>37_Default Design</vt:lpstr>
      <vt:lpstr>1_Office Theme</vt:lpstr>
      <vt:lpstr>2_Office Theme</vt:lpstr>
      <vt:lpstr>3_Office Theme</vt:lpstr>
      <vt:lpstr>8_Office Theme</vt:lpstr>
      <vt:lpstr>9_Office Theme</vt:lpstr>
      <vt:lpstr>12_Office Theme</vt:lpstr>
      <vt:lpstr>26_Office Theme</vt:lpstr>
      <vt:lpstr>7_Office Theme</vt:lpstr>
      <vt:lpstr>4_Office Theme</vt:lpstr>
      <vt:lpstr>5_Office Theme</vt:lpstr>
      <vt:lpstr>13_Office Theme</vt:lpstr>
      <vt:lpstr>6_Office Theme</vt:lpstr>
      <vt:lpstr>PowerPoint Presentation</vt:lpstr>
      <vt:lpstr>Tập Hát Cộng Đoàn</vt:lpstr>
      <vt:lpstr>Đk: Hãy tạ ơn Chúa vì Chúa nhân từ, ngàn đời Chúa vẫn trọn tình thương.</vt:lpstr>
      <vt:lpstr>Chúa nói: Tô-ma, vì con đã thấy Thầy nên con mới tin. Phúc cho những ai không thấy mà tin.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 </vt:lpstr>
      <vt:lpstr>Đk: Hãy tạ ơn Chúa vì Chúa nhân từ, ngàn đời Chúa vẫn trọn tình thương.</vt:lpstr>
      <vt:lpstr>Tk1: Is-ra-el nào hãy nói rằng: Ngàn đời Chúa vẫn trọn tình thương. A-a-ron hãy nói lên rằng: Ngàn đời Chúa vẫn trọn tình thương. </vt:lpstr>
      <vt:lpstr>***: Ai tôn sợ Chúa hãy nói lên rằng: Ngàn đời Chúa vẫn trọn tình thương.</vt:lpstr>
      <vt:lpstr>Đk: Hãy tạ ơn Chúa vì Chúa nhân từ, ngàn đời Chúa vẫn trọn tình thương.</vt:lpstr>
      <vt:lpstr>Tk2: Cánh tay Chúa vận dụng uy lực, kìa là cánh hữu Ngài vùng cao, thoát vong thân và sống loan truyền sự nghiệp Chúa trót cả đời tôi. </vt:lpstr>
      <vt:lpstr>***: Vâng! tôi bị Chúa từng đã sửa phạt, Ngài chẳng nỡ khiến bị mạng vong. </vt:lpstr>
      <vt:lpstr>Đk: Hãy tạ ơn Chúa vì Chúa nhân từ, ngàn đời Chúa vẫn trọn tình thương.</vt:lpstr>
      <vt:lpstr>Tk3: Đó viên đá thợ nề đã loại lại thành đá góc tường rồi đây, Đó chính công trình Chúa đã làm kỳ diệu trước mắt mọi phạm nhân. </vt:lpstr>
      <vt:lpstr>***: Vâng! đây là chính ngày Chúa tạo thành, ngày này hãy hát hò mừng vui. </vt:lpstr>
      <vt:lpstr>Đk: Hãy tạ ơn Chúa vì Chúa nhân từ, ngàn đời Chúa vẫn trọn tình thương.</vt:lpstr>
      <vt:lpstr>PowerPoint Presentation</vt:lpstr>
      <vt:lpstr>Chúa nói: Tô-ma, vì con đã thấy Thầy nên con mới tin. Phúc cho những ai không thấy mà tin.</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82</cp:revision>
  <dcterms:created xsi:type="dcterms:W3CDTF">2021-05-09T08:36:44Z</dcterms:created>
  <dcterms:modified xsi:type="dcterms:W3CDTF">2026-02-19T13:03:33Z</dcterms:modified>
</cp:coreProperties>
</file>