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16" r:id="rId5"/>
    <p:sldMasterId id="2147483728" r:id="rId6"/>
    <p:sldMasterId id="2147483740" r:id="rId7"/>
    <p:sldMasterId id="2147483788" r:id="rId8"/>
    <p:sldMasterId id="2147483800" r:id="rId9"/>
    <p:sldMasterId id="2147483836" r:id="rId10"/>
    <p:sldMasterId id="2147483848" r:id="rId11"/>
    <p:sldMasterId id="2147483860" r:id="rId12"/>
    <p:sldMasterId id="2147483872" r:id="rId13"/>
    <p:sldMasterId id="2147483884" r:id="rId14"/>
    <p:sldMasterId id="2147483896" r:id="rId15"/>
    <p:sldMasterId id="2147483908" r:id="rId16"/>
  </p:sldMasterIdLst>
  <p:notesMasterIdLst>
    <p:notesMasterId r:id="rId107"/>
  </p:notesMasterIdLst>
  <p:sldIdLst>
    <p:sldId id="256" r:id="rId17"/>
    <p:sldId id="359" r:id="rId18"/>
    <p:sldId id="9716" r:id="rId19"/>
    <p:sldId id="9726" r:id="rId20"/>
    <p:sldId id="9739" r:id="rId21"/>
    <p:sldId id="2146" r:id="rId22"/>
    <p:sldId id="1982" r:id="rId23"/>
    <p:sldId id="1986" r:id="rId24"/>
    <p:sldId id="9708" r:id="rId25"/>
    <p:sldId id="9740" r:id="rId26"/>
    <p:sldId id="9754" r:id="rId27"/>
    <p:sldId id="9755" r:id="rId28"/>
    <p:sldId id="9756" r:id="rId29"/>
    <p:sldId id="9757" r:id="rId30"/>
    <p:sldId id="9758" r:id="rId31"/>
    <p:sldId id="9759" r:id="rId32"/>
    <p:sldId id="9760" r:id="rId33"/>
    <p:sldId id="9761" r:id="rId34"/>
    <p:sldId id="9771" r:id="rId35"/>
    <p:sldId id="9763" r:id="rId36"/>
    <p:sldId id="9764" r:id="rId37"/>
    <p:sldId id="9765" r:id="rId38"/>
    <p:sldId id="9766" r:id="rId39"/>
    <p:sldId id="9767" r:id="rId40"/>
    <p:sldId id="9768" r:id="rId41"/>
    <p:sldId id="9769" r:id="rId42"/>
    <p:sldId id="9770" r:id="rId43"/>
    <p:sldId id="9750" r:id="rId44"/>
    <p:sldId id="2361" r:id="rId45"/>
    <p:sldId id="9690" r:id="rId46"/>
    <p:sldId id="261" r:id="rId47"/>
    <p:sldId id="262" r:id="rId48"/>
    <p:sldId id="9709" r:id="rId49"/>
    <p:sldId id="9674" r:id="rId50"/>
    <p:sldId id="9710" r:id="rId51"/>
    <p:sldId id="9671" r:id="rId52"/>
    <p:sldId id="9711" r:id="rId53"/>
    <p:sldId id="264" r:id="rId54"/>
    <p:sldId id="9712" r:id="rId55"/>
    <p:sldId id="9675" r:id="rId56"/>
    <p:sldId id="9713" r:id="rId57"/>
    <p:sldId id="9689" r:id="rId58"/>
    <p:sldId id="9751" r:id="rId59"/>
    <p:sldId id="9658" r:id="rId60"/>
    <p:sldId id="9772" r:id="rId61"/>
    <p:sldId id="9773" r:id="rId62"/>
    <p:sldId id="9774" r:id="rId63"/>
    <p:sldId id="9775" r:id="rId64"/>
    <p:sldId id="9776" r:id="rId65"/>
    <p:sldId id="9777" r:id="rId66"/>
    <p:sldId id="9778" r:id="rId67"/>
    <p:sldId id="9779" r:id="rId68"/>
    <p:sldId id="9780" r:id="rId69"/>
    <p:sldId id="9781" r:id="rId70"/>
    <p:sldId id="9782" r:id="rId71"/>
    <p:sldId id="9783" r:id="rId72"/>
    <p:sldId id="9784" r:id="rId73"/>
    <p:sldId id="9785" r:id="rId74"/>
    <p:sldId id="1134" r:id="rId75"/>
    <p:sldId id="1161" r:id="rId76"/>
    <p:sldId id="9678" r:id="rId77"/>
    <p:sldId id="1139" r:id="rId78"/>
    <p:sldId id="9727" r:id="rId79"/>
    <p:sldId id="9669" r:id="rId80"/>
    <p:sldId id="9693" r:id="rId81"/>
    <p:sldId id="9384" r:id="rId82"/>
    <p:sldId id="2344" r:id="rId83"/>
    <p:sldId id="9683" r:id="rId84"/>
    <p:sldId id="9555" r:id="rId85"/>
    <p:sldId id="9728" r:id="rId86"/>
    <p:sldId id="9556" r:id="rId87"/>
    <p:sldId id="9684" r:id="rId88"/>
    <p:sldId id="9730" r:id="rId89"/>
    <p:sldId id="9731" r:id="rId90"/>
    <p:sldId id="2348" r:id="rId91"/>
    <p:sldId id="9685" r:id="rId92"/>
    <p:sldId id="9732" r:id="rId93"/>
    <p:sldId id="9733" r:id="rId94"/>
    <p:sldId id="9681" r:id="rId95"/>
    <p:sldId id="9729" r:id="rId96"/>
    <p:sldId id="9734" r:id="rId97"/>
    <p:sldId id="9735" r:id="rId98"/>
    <p:sldId id="9752" r:id="rId99"/>
    <p:sldId id="9390" r:id="rId100"/>
    <p:sldId id="2180" r:id="rId101"/>
    <p:sldId id="9736" r:id="rId102"/>
    <p:sldId id="2182" r:id="rId103"/>
    <p:sldId id="9737" r:id="rId104"/>
    <p:sldId id="9738" r:id="rId105"/>
    <p:sldId id="9753" r:id="rId10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61" autoAdjust="0"/>
  </p:normalViewPr>
  <p:slideViewPr>
    <p:cSldViewPr>
      <p:cViewPr>
        <p:scale>
          <a:sx n="125" d="100"/>
          <a:sy n="125" d="100"/>
        </p:scale>
        <p:origin x="-3144" y="-1116"/>
      </p:cViewPr>
      <p:guideLst>
        <p:guide orient="horz" pos="1620"/>
        <p:guide pos="2880"/>
      </p:guideLst>
    </p:cSldViewPr>
  </p:slideViewPr>
  <p:outlineViewPr>
    <p:cViewPr>
      <p:scale>
        <a:sx n="33" d="100"/>
        <a:sy n="33" d="100"/>
      </p:scale>
      <p:origin x="0" y="5304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6" Type="http://schemas.openxmlformats.org/officeDocument/2006/relationships/slideMaster" Target="slideMasters/slideMaster16.xml"/><Relationship Id="rId107" Type="http://schemas.openxmlformats.org/officeDocument/2006/relationships/notesMaster" Target="notesMasters/notesMaster1.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102" Type="http://schemas.openxmlformats.org/officeDocument/2006/relationships/slide" Target="slides/slide86.xml"/><Relationship Id="rId5" Type="http://schemas.openxmlformats.org/officeDocument/2006/relationships/slideMaster" Target="slideMasters/slideMaster5.xml"/><Relationship Id="rId90" Type="http://schemas.openxmlformats.org/officeDocument/2006/relationships/slide" Target="slides/slide74.xml"/><Relationship Id="rId95" Type="http://schemas.openxmlformats.org/officeDocument/2006/relationships/slide" Target="slides/slide79.xml"/><Relationship Id="rId22" Type="http://schemas.openxmlformats.org/officeDocument/2006/relationships/slide" Target="slides/slide6.xml"/><Relationship Id="rId27" Type="http://schemas.openxmlformats.org/officeDocument/2006/relationships/slide" Target="slides/slide11.xml"/><Relationship Id="rId43" Type="http://schemas.openxmlformats.org/officeDocument/2006/relationships/slide" Target="slides/slide27.xml"/><Relationship Id="rId48" Type="http://schemas.openxmlformats.org/officeDocument/2006/relationships/slide" Target="slides/slide32.xml"/><Relationship Id="rId64" Type="http://schemas.openxmlformats.org/officeDocument/2006/relationships/slide" Target="slides/slide48.xml"/><Relationship Id="rId69" Type="http://schemas.openxmlformats.org/officeDocument/2006/relationships/slide" Target="slides/slide53.xml"/><Relationship Id="rId80" Type="http://schemas.openxmlformats.org/officeDocument/2006/relationships/slide" Target="slides/slide64.xml"/><Relationship Id="rId85" Type="http://schemas.openxmlformats.org/officeDocument/2006/relationships/slide" Target="slides/slide69.xml"/><Relationship Id="rId12" Type="http://schemas.openxmlformats.org/officeDocument/2006/relationships/slideMaster" Target="slideMasters/slideMaster12.xml"/><Relationship Id="rId17" Type="http://schemas.openxmlformats.org/officeDocument/2006/relationships/slide" Target="slides/slide1.xml"/><Relationship Id="rId33" Type="http://schemas.openxmlformats.org/officeDocument/2006/relationships/slide" Target="slides/slide17.xml"/><Relationship Id="rId38" Type="http://schemas.openxmlformats.org/officeDocument/2006/relationships/slide" Target="slides/slide22.xml"/><Relationship Id="rId59" Type="http://schemas.openxmlformats.org/officeDocument/2006/relationships/slide" Target="slides/slide43.xml"/><Relationship Id="rId103" Type="http://schemas.openxmlformats.org/officeDocument/2006/relationships/slide" Target="slides/slide87.xml"/><Relationship Id="rId108" Type="http://schemas.openxmlformats.org/officeDocument/2006/relationships/presProps" Target="presProps.xml"/><Relationship Id="rId54" Type="http://schemas.openxmlformats.org/officeDocument/2006/relationships/slide" Target="slides/slide38.xml"/><Relationship Id="rId70" Type="http://schemas.openxmlformats.org/officeDocument/2006/relationships/slide" Target="slides/slide54.xml"/><Relationship Id="rId75" Type="http://schemas.openxmlformats.org/officeDocument/2006/relationships/slide" Target="slides/slide59.xml"/><Relationship Id="rId91" Type="http://schemas.openxmlformats.org/officeDocument/2006/relationships/slide" Target="slides/slide75.xml"/><Relationship Id="rId96" Type="http://schemas.openxmlformats.org/officeDocument/2006/relationships/slide" Target="slides/slide8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6" Type="http://schemas.openxmlformats.org/officeDocument/2006/relationships/slide" Target="slides/slide90.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slide" Target="slides/slide83.xml"/><Relationship Id="rId101" Type="http://schemas.openxmlformats.org/officeDocument/2006/relationships/slide" Target="slides/slide8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109" Type="http://schemas.openxmlformats.org/officeDocument/2006/relationships/viewProps" Target="viewProps.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104" Type="http://schemas.openxmlformats.org/officeDocument/2006/relationships/slide" Target="slides/slide88.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110" Type="http://schemas.openxmlformats.org/officeDocument/2006/relationships/theme" Target="theme/theme1.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 Id="rId14" Type="http://schemas.openxmlformats.org/officeDocument/2006/relationships/slideMaster" Target="slideMasters/slideMaster14.xml"/><Relationship Id="rId30" Type="http://schemas.openxmlformats.org/officeDocument/2006/relationships/slide" Target="slides/slide14.xml"/><Relationship Id="rId35" Type="http://schemas.openxmlformats.org/officeDocument/2006/relationships/slide" Target="slides/slide19.xml"/><Relationship Id="rId56" Type="http://schemas.openxmlformats.org/officeDocument/2006/relationships/slide" Target="slides/slide40.xml"/><Relationship Id="rId77" Type="http://schemas.openxmlformats.org/officeDocument/2006/relationships/slide" Target="slides/slide61.xml"/><Relationship Id="rId100" Type="http://schemas.openxmlformats.org/officeDocument/2006/relationships/slide" Target="slides/slide84.xml"/><Relationship Id="rId105" Type="http://schemas.openxmlformats.org/officeDocument/2006/relationships/slide" Target="slides/slide89.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93" Type="http://schemas.openxmlformats.org/officeDocument/2006/relationships/slide" Target="slides/slide77.xml"/><Relationship Id="rId98" Type="http://schemas.openxmlformats.org/officeDocument/2006/relationships/slide" Target="slides/slide82.xml"/><Relationship Id="rId3" Type="http://schemas.openxmlformats.org/officeDocument/2006/relationships/slideMaster" Target="slideMasters/slideMaster3.xml"/><Relationship Id="rId25" Type="http://schemas.openxmlformats.org/officeDocument/2006/relationships/slide" Target="slides/slide9.xml"/><Relationship Id="rId46" Type="http://schemas.openxmlformats.org/officeDocument/2006/relationships/slide" Target="slides/slide30.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62" Type="http://schemas.openxmlformats.org/officeDocument/2006/relationships/slide" Target="slides/slide46.xml"/><Relationship Id="rId83" Type="http://schemas.openxmlformats.org/officeDocument/2006/relationships/slide" Target="slides/slide67.xml"/><Relationship Id="rId88" Type="http://schemas.openxmlformats.org/officeDocument/2006/relationships/slide" Target="slides/slide72.xml"/><Relationship Id="rId11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2/19/2026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67941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77388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0091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64901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70617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47115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18026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36881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67693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7802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27323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67941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773884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00918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8056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3810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18990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91281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2/19/2026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2743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2/19/2026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52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2/19/2026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2230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00386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02402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51210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764470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238247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431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324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08108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811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83148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311239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69967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690222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108349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329583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48864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6002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64125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580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24618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57978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14381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815707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3169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73553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31041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48864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6002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641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58040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24618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57978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14381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815707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3169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73553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31041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77037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7517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2/19/2026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791655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60265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858491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062751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207095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16313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86191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19776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6818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2/19/2026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2/19/2026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2/19/2026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566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5281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480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2/19/2026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5019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1980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4213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222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4587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27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6108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6510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264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905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2/19/2026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8604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1813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3216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6887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3830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6889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0649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6022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8695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050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2/19/2026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4771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6801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7699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7068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0810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209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1478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0306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2583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55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2/19/2026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2/19/2026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629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2122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286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06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839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127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758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867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7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2/19/2026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886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937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64901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7061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4711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18026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3688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6769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780270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273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2/19/2026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1950268"/>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1950268"/>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910172"/>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017359"/>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8536090"/>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8536090"/>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565547"/>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4792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36071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93937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2/19/2026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943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5.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5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8.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0.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0.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0.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8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4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631883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r>
              <a:rPr lang="en-US" sz="7200" i="1" dirty="0">
                <a:solidFill>
                  <a:srgbClr val="C00000"/>
                </a:solidFill>
                <a:effectLst/>
                <a:latin typeface="+mj-lt"/>
                <a:cs typeface="Times New Roman" panose="02020603050405020304" pitchFamily="18" charset="0"/>
              </a:rPr>
              <a:t>KINH VINH DANH</a:t>
            </a:r>
          </a:p>
          <a:p>
            <a:pPr eaLnBrk="1" hangingPunct="1"/>
            <a:r>
              <a:rPr lang="en-US" sz="7200" i="1" dirty="0" err="1">
                <a:solidFill>
                  <a:srgbClr val="C00000"/>
                </a:solidFill>
                <a:effectLst/>
                <a:latin typeface="+mj-lt"/>
                <a:cs typeface="Times New Roman" panose="02020603050405020304" pitchFamily="18" charset="0"/>
              </a:rPr>
              <a:t>Ca</a:t>
            </a:r>
            <a:r>
              <a:rPr lang="en-US" sz="7200" i="1" dirty="0">
                <a:solidFill>
                  <a:srgbClr val="C00000"/>
                </a:solidFill>
                <a:effectLst/>
                <a:latin typeface="+mj-lt"/>
                <a:cs typeface="Times New Roman" panose="02020603050405020304" pitchFamily="18" charset="0"/>
              </a:rPr>
              <a:t> </a:t>
            </a:r>
            <a:r>
              <a:rPr lang="en-US" sz="7200" i="1" dirty="0" err="1">
                <a:solidFill>
                  <a:srgbClr val="C00000"/>
                </a:solidFill>
                <a:effectLst/>
                <a:latin typeface="+mj-lt"/>
                <a:cs typeface="Times New Roman" panose="02020603050405020304" pitchFamily="18" charset="0"/>
              </a:rPr>
              <a:t>Lên</a:t>
            </a:r>
            <a:r>
              <a:rPr lang="en-US" sz="7200" i="1" dirty="0">
                <a:solidFill>
                  <a:srgbClr val="C00000"/>
                </a:solidFill>
                <a:effectLst/>
                <a:latin typeface="+mj-lt"/>
                <a:cs typeface="Times New Roman" panose="02020603050405020304" pitchFamily="18" charset="0"/>
              </a:rPr>
              <a:t> </a:t>
            </a:r>
            <a:r>
              <a:rPr lang="en-US" sz="7200" i="1" dirty="0" err="1">
                <a:solidFill>
                  <a:srgbClr val="C00000"/>
                </a:solidFill>
                <a:effectLst/>
                <a:latin typeface="+mj-lt"/>
                <a:cs typeface="Times New Roman" panose="02020603050405020304" pitchFamily="18" charset="0"/>
              </a:rPr>
              <a:t>Đi</a:t>
            </a:r>
            <a:r>
              <a:rPr lang="en-US" sz="7200" i="1" dirty="0">
                <a:solidFill>
                  <a:srgbClr val="C00000"/>
                </a:solidFill>
                <a:effectLst/>
                <a:latin typeface="+mj-lt"/>
                <a:cs typeface="Times New Roman" panose="02020603050405020304" pitchFamily="18" charset="0"/>
              </a:rPr>
              <a:t> 2</a:t>
            </a:r>
            <a:endParaRPr lang="vi-VN" sz="7200" i="1"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156066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fontScale="92500" lnSpcReduction="10000"/>
          </a:bodyPr>
          <a:lstStyle/>
          <a:p>
            <a:pPr algn="just" eaLnBrk="1" hangingPunct="1"/>
            <a:endParaRPr lang="en-US" sz="1100" i="1" u="sng" dirty="0">
              <a:solidFill>
                <a:srgbClr val="C00000"/>
              </a:solidFill>
              <a:effectLst/>
              <a:latin typeface="+mj-lt"/>
              <a:cs typeface="Times New Roman" panose="02020603050405020304" pitchFamily="18" charset="0"/>
            </a:endParaRPr>
          </a:p>
          <a:p>
            <a:pPr algn="just" eaLnBrk="1" hangingPunct="1"/>
            <a:r>
              <a:rPr lang="vi-VN" sz="6000" i="1" u="sng" dirty="0">
                <a:solidFill>
                  <a:srgbClr val="C00000"/>
                </a:solidFill>
                <a:effectLst/>
                <a:latin typeface="+mj-lt"/>
                <a:cs typeface="Times New Roman" panose="02020603050405020304" pitchFamily="18" charset="0"/>
              </a:rPr>
              <a:t>Chủ tế:</a:t>
            </a:r>
            <a:r>
              <a:rPr lang="vi-VN" sz="6000" i="1" dirty="0">
                <a:solidFill>
                  <a:srgbClr val="C00000"/>
                </a:solidFill>
                <a:effectLst/>
                <a:latin typeface="+mj-lt"/>
                <a:cs typeface="Times New Roman" panose="02020603050405020304" pitchFamily="18" charset="0"/>
              </a:rPr>
              <a:t> Vinh danh Thiên Chúa trên các tầng trời. </a:t>
            </a:r>
            <a:endParaRPr lang="en-US" sz="6000" i="1" dirty="0">
              <a:solidFill>
                <a:srgbClr val="C00000"/>
              </a:solidFill>
              <a:effectLst/>
              <a:latin typeface="+mj-lt"/>
              <a:cs typeface="Times New Roman" panose="02020603050405020304" pitchFamily="18" charset="0"/>
            </a:endParaRPr>
          </a:p>
          <a:p>
            <a:pPr algn="just" eaLnBrk="1" hangingPunct="1"/>
            <a:endParaRPr lang="en-US" sz="4300" i="1" dirty="0">
              <a:solidFill>
                <a:srgbClr val="C00000"/>
              </a:solidFill>
              <a:effectLst/>
              <a:latin typeface="+mj-lt"/>
              <a:cs typeface="Times New Roman" panose="02020603050405020304" pitchFamily="18" charset="0"/>
            </a:endParaRPr>
          </a:p>
          <a:p>
            <a:pPr algn="just" eaLnBrk="1" hangingPunct="1"/>
            <a:r>
              <a:rPr lang="en-US" sz="6000" i="1" u="sng" dirty="0" err="1">
                <a:solidFill>
                  <a:schemeClr val="tx2">
                    <a:lumMod val="75000"/>
                  </a:schemeClr>
                </a:solidFill>
                <a:effectLst/>
                <a:latin typeface="+mj-lt"/>
                <a:cs typeface="Times New Roman" panose="02020603050405020304" pitchFamily="18" charset="0"/>
              </a:rPr>
              <a:t>Cộng</a:t>
            </a:r>
            <a:r>
              <a:rPr lang="en-US" sz="6000" i="1" u="sng" dirty="0">
                <a:solidFill>
                  <a:schemeClr val="tx2">
                    <a:lumMod val="75000"/>
                  </a:schemeClr>
                </a:solidFill>
                <a:effectLst/>
                <a:latin typeface="+mj-lt"/>
                <a:cs typeface="Times New Roman" panose="02020603050405020304" pitchFamily="18" charset="0"/>
              </a:rPr>
              <a:t> </a:t>
            </a:r>
            <a:r>
              <a:rPr lang="en-US" sz="6000" i="1" u="sng" dirty="0" err="1">
                <a:solidFill>
                  <a:schemeClr val="tx2">
                    <a:lumMod val="75000"/>
                  </a:schemeClr>
                </a:solidFill>
                <a:effectLst/>
                <a:latin typeface="+mj-lt"/>
                <a:cs typeface="Times New Roman" panose="02020603050405020304" pitchFamily="18" charset="0"/>
              </a:rPr>
              <a:t>đoàn</a:t>
            </a:r>
            <a:r>
              <a:rPr lang="en-US" sz="6000" i="1" u="sng" dirty="0">
                <a:solidFill>
                  <a:schemeClr val="tx2">
                    <a:lumMod val="75000"/>
                  </a:schemeClr>
                </a:solidFill>
                <a:effectLst/>
                <a:latin typeface="+mj-lt"/>
                <a:cs typeface="Times New Roman" panose="02020603050405020304" pitchFamily="18" charset="0"/>
              </a:rPr>
              <a:t>:</a:t>
            </a:r>
            <a:r>
              <a:rPr lang="en-US" sz="6000" dirty="0">
                <a:solidFill>
                  <a:schemeClr val="tx2">
                    <a:lumMod val="75000"/>
                  </a:schemeClr>
                </a:solidFill>
                <a:effectLst/>
                <a:latin typeface="+mj-lt"/>
                <a:cs typeface="Times New Roman" panose="02020603050405020304" pitchFamily="18" charset="0"/>
              </a:rPr>
              <a:t> </a:t>
            </a:r>
            <a:r>
              <a:rPr lang="vi-VN" sz="6000" dirty="0">
                <a:solidFill>
                  <a:srgbClr val="006600"/>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1054482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a:bodyPr>
          <a:lstStyle/>
          <a:p>
            <a:pPr algn="just" eaLnBrk="1" hangingPunct="1"/>
            <a:endParaRPr lang="en-US" sz="1100" i="1" u="sng" dirty="0">
              <a:solidFill>
                <a:srgbClr val="006600"/>
              </a:solidFill>
              <a:effectLst/>
              <a:latin typeface="+mj-lt"/>
              <a:cs typeface="Times New Roman" panose="02020603050405020304" pitchFamily="18" charset="0"/>
            </a:endParaRPr>
          </a:p>
          <a:p>
            <a:pPr algn="just"/>
            <a:r>
              <a:rPr lang="vi-VN" sz="6000" dirty="0">
                <a:solidFill>
                  <a:srgbClr val="006600"/>
                </a:solidFill>
                <a:cs typeface="Times New Roman" panose="02020603050405020304" pitchFamily="18" charset="0"/>
              </a:rPr>
              <a:t>Chúng con ca ngợi Chúa.</a:t>
            </a:r>
            <a:endParaRPr lang="en-US" sz="6000" dirty="0">
              <a:solidFill>
                <a:srgbClr val="006600"/>
              </a:solidFill>
              <a:cs typeface="Times New Roman" panose="02020603050405020304" pitchFamily="18" charset="0"/>
            </a:endParaRPr>
          </a:p>
          <a:p>
            <a:pPr algn="just"/>
            <a:r>
              <a:rPr lang="vi-VN" sz="6000" dirty="0">
                <a:solidFill>
                  <a:srgbClr val="006600"/>
                </a:solidFill>
                <a:cs typeface="Times New Roman" panose="02020603050405020304" pitchFamily="18" charset="0"/>
              </a:rPr>
              <a:t>Chúng con chúc tụng Chúa.</a:t>
            </a:r>
            <a:endParaRPr lang="en-US" sz="6000" dirty="0">
              <a:solidFill>
                <a:srgbClr val="006600"/>
              </a:solidFill>
              <a:cs typeface="Times New Roman" panose="02020603050405020304" pitchFamily="18" charset="0"/>
            </a:endParaRPr>
          </a:p>
          <a:p>
            <a:pPr algn="just"/>
            <a:r>
              <a:rPr lang="vi-VN" sz="6000" dirty="0">
                <a:solidFill>
                  <a:srgbClr val="006600"/>
                </a:solidFill>
                <a:cs typeface="Times New Roman" panose="02020603050405020304" pitchFamily="18" charset="0"/>
              </a:rPr>
              <a:t>Chúng con thờ lạy Chúa.</a:t>
            </a:r>
            <a:endParaRPr lang="en-US" sz="6000" dirty="0">
              <a:solidFill>
                <a:srgbClr val="006600"/>
              </a:solidFill>
              <a:cs typeface="Times New Roman" panose="02020603050405020304" pitchFamily="18" charset="0"/>
            </a:endParaRPr>
          </a:p>
          <a:p>
            <a:pPr algn="just"/>
            <a:r>
              <a:rPr lang="vi-VN" sz="6000" dirty="0">
                <a:solidFill>
                  <a:srgbClr val="006600"/>
                </a:solidFill>
                <a:cs typeface="Times New Roman" panose="02020603050405020304" pitchFamily="18" charset="0"/>
              </a:rPr>
              <a:t>Chúng con tôn vinh Chúa.</a:t>
            </a:r>
            <a:endParaRPr lang="vi-VN" sz="6000" dirty="0">
              <a:solidFill>
                <a:srgbClr val="0066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62764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rgbClr val="006600"/>
                </a:solidFill>
                <a:latin typeface="+mj-lt"/>
                <a:cs typeface="Times New Roman" panose="02020603050405020304" pitchFamily="18" charset="0"/>
              </a:rPr>
              <a:t>Chúng con cảm tạ Chúa vì vinh quang cao cả Chúa.</a:t>
            </a:r>
            <a:endParaRPr lang="en-US" sz="6000" dirty="0">
              <a:solidFill>
                <a:srgbClr val="006600"/>
              </a:solidFill>
              <a:latin typeface="+mj-lt"/>
              <a:cs typeface="Times New Roman" panose="02020603050405020304" pitchFamily="18" charset="0"/>
            </a:endParaRPr>
          </a:p>
          <a:p>
            <a:pPr algn="just"/>
            <a:r>
              <a:rPr lang="vi-VN" sz="6000" dirty="0">
                <a:solidFill>
                  <a:srgbClr val="006600"/>
                </a:solidFill>
                <a:latin typeface="+mj-lt"/>
                <a:cs typeface="Times New Roman" panose="02020603050405020304" pitchFamily="18" charset="0"/>
              </a:rPr>
              <a:t>Lạy Chúa là Thiên Chúa, là Vua trên trời, là Chúa Cha toàn năng. </a:t>
            </a:r>
            <a:endParaRPr lang="en-US" sz="6000" dirty="0">
              <a:solidFill>
                <a:srgbClr val="006600"/>
              </a:solidFill>
              <a:latin typeface="+mj-lt"/>
              <a:cs typeface="Times New Roman" panose="02020603050405020304" pitchFamily="18" charset="0"/>
            </a:endParaRPr>
          </a:p>
        </p:txBody>
      </p:sp>
    </p:spTree>
    <p:extLst>
      <p:ext uri="{BB962C8B-B14F-4D97-AF65-F5344CB8AC3E}">
        <p14:creationId xmlns:p14="http://schemas.microsoft.com/office/powerpoint/2010/main" val="2671697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rgbClr val="006600"/>
                </a:solidFill>
                <a:latin typeface="+mj-lt"/>
                <a:cs typeface="Times New Roman" panose="02020603050405020304" pitchFamily="18" charset="0"/>
              </a:rPr>
              <a:t>Lạy Con Một Thiên Chúa </a:t>
            </a:r>
            <a:r>
              <a:rPr lang="vi-VN" sz="6000" dirty="0">
                <a:solidFill>
                  <a:srgbClr val="C00000"/>
                </a:solidFill>
                <a:latin typeface="+mj-lt"/>
                <a:cs typeface="Times New Roman" panose="02020603050405020304" pitchFamily="18" charset="0"/>
              </a:rPr>
              <a:t>Chúa Giê-su Ki-tô.</a:t>
            </a:r>
            <a:r>
              <a:rPr lang="vi-VN" sz="6000" dirty="0">
                <a:solidFill>
                  <a:schemeClr val="tx2">
                    <a:lumMod val="75000"/>
                  </a:schemeClr>
                </a:solidFill>
                <a:latin typeface="+mj-lt"/>
                <a:cs typeface="Times New Roman" panose="02020603050405020304" pitchFamily="18" charset="0"/>
              </a:rPr>
              <a:t> </a:t>
            </a:r>
            <a:endParaRPr lang="en-US" sz="6000" dirty="0">
              <a:solidFill>
                <a:schemeClr val="tx2">
                  <a:lumMod val="75000"/>
                </a:schemeClr>
              </a:solidFill>
              <a:latin typeface="+mj-lt"/>
              <a:cs typeface="Times New Roman" panose="02020603050405020304" pitchFamily="18" charset="0"/>
            </a:endParaRPr>
          </a:p>
          <a:p>
            <a:pPr algn="just"/>
            <a:r>
              <a:rPr lang="vi-VN" sz="6000" dirty="0">
                <a:solidFill>
                  <a:srgbClr val="006600"/>
                </a:solidFill>
                <a:latin typeface="+mj-lt"/>
                <a:cs typeface="Times New Roman" panose="02020603050405020304" pitchFamily="18" charset="0"/>
              </a:rPr>
              <a:t>Lạy Chúa là Thiên Chúa, là Chiên Thiên Chúa, là Con Đức Chúa Cha. </a:t>
            </a:r>
            <a:endParaRPr lang="en-US" sz="6000" dirty="0">
              <a:solidFill>
                <a:srgbClr val="006600"/>
              </a:solidFill>
              <a:latin typeface="+mj-lt"/>
              <a:cs typeface="Times New Roman" panose="02020603050405020304" pitchFamily="18" charset="0"/>
            </a:endParaRPr>
          </a:p>
        </p:txBody>
      </p:sp>
    </p:spTree>
    <p:extLst>
      <p:ext uri="{BB962C8B-B14F-4D97-AF65-F5344CB8AC3E}">
        <p14:creationId xmlns:p14="http://schemas.microsoft.com/office/powerpoint/2010/main" val="1880635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fontScale="92500"/>
          </a:bodyPr>
          <a:lstStyle/>
          <a:p>
            <a:pPr algn="just"/>
            <a:endParaRPr lang="en-US" sz="1100" dirty="0">
              <a:solidFill>
                <a:srgbClr val="006600"/>
              </a:solidFill>
              <a:cs typeface="Times New Roman" panose="02020603050405020304" pitchFamily="18" charset="0"/>
            </a:endParaRPr>
          </a:p>
          <a:p>
            <a:pPr algn="just"/>
            <a:r>
              <a:rPr lang="vi-VN" sz="6000" dirty="0">
                <a:solidFill>
                  <a:srgbClr val="006600"/>
                </a:solidFill>
                <a:cs typeface="Times New Roman" panose="02020603050405020304" pitchFamily="18" charset="0"/>
              </a:rPr>
              <a:t>Chúa xoá tội trần gian, xin thương, xin thương, xin thương xót chúng con.</a:t>
            </a:r>
            <a:endParaRPr lang="en-US" sz="6000" dirty="0">
              <a:solidFill>
                <a:srgbClr val="006600"/>
              </a:solidFill>
              <a:cs typeface="Times New Roman" panose="02020603050405020304" pitchFamily="18" charset="0"/>
            </a:endParaRPr>
          </a:p>
          <a:p>
            <a:pPr algn="just"/>
            <a:r>
              <a:rPr lang="vi-VN" sz="6000" dirty="0">
                <a:solidFill>
                  <a:srgbClr val="006600"/>
                </a:solidFill>
                <a:cs typeface="Times New Roman" panose="02020603050405020304" pitchFamily="18" charset="0"/>
              </a:rPr>
              <a:t>Chúa xoá tội trần gian, </a:t>
            </a:r>
            <a:r>
              <a:rPr lang="en-US" sz="6000" dirty="0">
                <a:solidFill>
                  <a:srgbClr val="006600"/>
                </a:solidFill>
                <a:cs typeface="Times New Roman" panose="02020603050405020304" pitchFamily="18" charset="0"/>
              </a:rPr>
              <a:t>x</a:t>
            </a:r>
            <a:r>
              <a:rPr lang="vi-VN" sz="6000" dirty="0">
                <a:solidFill>
                  <a:srgbClr val="006600"/>
                </a:solidFill>
                <a:cs typeface="Times New Roman" panose="02020603050405020304" pitchFamily="18" charset="0"/>
              </a:rPr>
              <a:t>in nhận lời chúng con cầu khẩn. </a:t>
            </a:r>
            <a:endParaRPr lang="en-US" sz="6000" dirty="0">
              <a:solidFill>
                <a:srgbClr val="006600"/>
              </a:solidFill>
              <a:cs typeface="Times New Roman" panose="02020603050405020304" pitchFamily="18" charset="0"/>
            </a:endParaRPr>
          </a:p>
        </p:txBody>
      </p:sp>
    </p:spTree>
    <p:extLst>
      <p:ext uri="{BB962C8B-B14F-4D97-AF65-F5344CB8AC3E}">
        <p14:creationId xmlns:p14="http://schemas.microsoft.com/office/powerpoint/2010/main" val="29250392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tIns="0" bIns="548640" anchor="ctr" anchorCtr="0">
            <a:normAutofit/>
          </a:bodyPr>
          <a:lstStyle/>
          <a:p>
            <a:pPr algn="just"/>
            <a:endParaRPr lang="en-US" sz="1400" dirty="0">
              <a:solidFill>
                <a:srgbClr val="006600"/>
              </a:solidFill>
              <a:cs typeface="Times New Roman" panose="02020603050405020304" pitchFamily="18" charset="0"/>
            </a:endParaRPr>
          </a:p>
          <a:p>
            <a:pPr algn="just"/>
            <a:r>
              <a:rPr lang="vi-VN" sz="6600" dirty="0">
                <a:solidFill>
                  <a:srgbClr val="006600"/>
                </a:solidFill>
                <a:cs typeface="Times New Roman" panose="02020603050405020304" pitchFamily="18" charset="0"/>
              </a:rPr>
              <a:t>Chúa ngự bên hữu Đức Chúa Cha, xin thương, xin thương, xin thương xót chúng con</a:t>
            </a:r>
            <a:r>
              <a:rPr lang="en-US" sz="6600" dirty="0">
                <a:solidFill>
                  <a:srgbClr val="006600"/>
                </a:solidFill>
                <a:cs typeface="Times New Roman" panose="02020603050405020304" pitchFamily="18" charset="0"/>
              </a:rPr>
              <a:t>.</a:t>
            </a:r>
          </a:p>
        </p:txBody>
      </p:sp>
    </p:spTree>
    <p:extLst>
      <p:ext uri="{BB962C8B-B14F-4D97-AF65-F5344CB8AC3E}">
        <p14:creationId xmlns:p14="http://schemas.microsoft.com/office/powerpoint/2010/main" val="23486644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2947" name="Rectangle 3"/>
          <p:cNvSpPr>
            <a:spLocks noGrp="1" noChangeArrowheads="1"/>
          </p:cNvSpPr>
          <p:nvPr>
            <p:ph type="body" idx="1"/>
          </p:nvPr>
        </p:nvSpPr>
        <p:spPr>
          <a:xfrm>
            <a:off x="-918" y="0"/>
            <a:ext cx="9144000" cy="5143500"/>
          </a:xfrm>
        </p:spPr>
        <p:txBody>
          <a:bodyPr anchor="ctr" anchorCtr="0">
            <a:normAutofit fontScale="85000" lnSpcReduction="20000"/>
          </a:bodyPr>
          <a:lstStyle/>
          <a:p>
            <a:pPr marL="0" indent="0" algn="just">
              <a:lnSpc>
                <a:spcPct val="140000"/>
              </a:lnSpc>
              <a:buNone/>
            </a:pPr>
            <a:r>
              <a:rPr lang="vi-VN" sz="5400" dirty="0">
                <a:solidFill>
                  <a:srgbClr val="006600"/>
                </a:solidFill>
                <a:cs typeface="Times New Roman" panose="02020603050405020304" pitchFamily="18" charset="0"/>
              </a:rPr>
              <a:t>Vì lạy </a:t>
            </a:r>
            <a:r>
              <a:rPr lang="vi-VN" sz="5400" dirty="0">
                <a:solidFill>
                  <a:srgbClr val="C00000"/>
                </a:solidFill>
                <a:cs typeface="Times New Roman" panose="02020603050405020304" pitchFamily="18" charset="0"/>
              </a:rPr>
              <a:t>Chúa Giê-su Ki-tô,</a:t>
            </a:r>
            <a:r>
              <a:rPr lang="vi-VN" sz="5400" dirty="0">
                <a:solidFill>
                  <a:schemeClr val="tx2">
                    <a:lumMod val="75000"/>
                  </a:schemeClr>
                </a:solidFill>
                <a:cs typeface="Times New Roman" panose="02020603050405020304" pitchFamily="18" charset="0"/>
              </a:rPr>
              <a:t> </a:t>
            </a:r>
            <a:r>
              <a:rPr lang="vi-VN" sz="5400" dirty="0">
                <a:solidFill>
                  <a:srgbClr val="006600"/>
                </a:solidFill>
                <a:cs typeface="Times New Roman" panose="02020603050405020304" pitchFamily="18" charset="0"/>
              </a:rPr>
              <a:t>chỉ có Chúa là Đấng Thánh, chỉ có Chúa là Chúa, chỉ có Chúa là Đấng Tối Cao, cùng Đức Chúa Thánh Thần trong vinh quang Đức Chúa Cha.</a:t>
            </a:r>
            <a:r>
              <a:rPr lang="vi-VN" sz="5400" dirty="0">
                <a:solidFill>
                  <a:schemeClr val="tx2">
                    <a:lumMod val="75000"/>
                  </a:schemeClr>
                </a:solidFill>
                <a:cs typeface="Times New Roman" panose="02020603050405020304" pitchFamily="18" charset="0"/>
              </a:rPr>
              <a:t> </a:t>
            </a:r>
            <a:r>
              <a:rPr lang="vi-VN" sz="5400" dirty="0">
                <a:solidFill>
                  <a:srgbClr val="C00000"/>
                </a:solidFill>
                <a:cs typeface="Times New Roman" panose="02020603050405020304" pitchFamily="18" charset="0"/>
              </a:rPr>
              <a:t>A-men. A-men. </a:t>
            </a:r>
            <a:endParaRPr lang="vi-VN" sz="5400"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509156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244873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0" dirty="0" err="1">
                <a:solidFill>
                  <a:srgbClr val="FF0000"/>
                </a:solidFill>
                <a:effectLst/>
                <a:latin typeface="+mj-lt"/>
                <a:cs typeface="Times New Roman" pitchFamily="18" charset="0"/>
              </a:rPr>
              <a:t>Tập</a:t>
            </a:r>
            <a:r>
              <a:rPr lang="en-US" sz="7000" b="0" dirty="0">
                <a:solidFill>
                  <a:srgbClr val="FF0000"/>
                </a:solidFill>
                <a:effectLst/>
                <a:latin typeface="+mj-lt"/>
                <a:cs typeface="Times New Roman" pitchFamily="18" charset="0"/>
              </a:rPr>
              <a:t> </a:t>
            </a:r>
            <a:r>
              <a:rPr lang="en-US" sz="7000" b="0" dirty="0" err="1">
                <a:solidFill>
                  <a:srgbClr val="FF0000"/>
                </a:solidFill>
                <a:effectLst/>
                <a:latin typeface="+mj-lt"/>
                <a:cs typeface="Times New Roman" pitchFamily="18" charset="0"/>
              </a:rPr>
              <a:t>Hát</a:t>
            </a:r>
            <a:r>
              <a:rPr lang="en-US" sz="7000" b="0" dirty="0">
                <a:solidFill>
                  <a:srgbClr val="FF0000"/>
                </a:solidFill>
                <a:effectLst/>
                <a:latin typeface="+mj-lt"/>
                <a:cs typeface="Times New Roman" pitchFamily="18" charset="0"/>
              </a:rPr>
              <a:t> </a:t>
            </a:r>
            <a:r>
              <a:rPr lang="en-US" sz="7000" b="0" dirty="0" err="1">
                <a:solidFill>
                  <a:srgbClr val="FF0000"/>
                </a:solidFill>
                <a:effectLst/>
                <a:latin typeface="+mj-lt"/>
                <a:cs typeface="Times New Roman" pitchFamily="18" charset="0"/>
              </a:rPr>
              <a:t>Cộng</a:t>
            </a:r>
            <a:r>
              <a:rPr lang="en-US" sz="7000" b="0" dirty="0">
                <a:solidFill>
                  <a:srgbClr val="FF0000"/>
                </a:solidFill>
                <a:effectLst/>
                <a:latin typeface="+mj-lt"/>
                <a:cs typeface="Times New Roman" pitchFamily="18" charset="0"/>
              </a:rPr>
              <a:t> </a:t>
            </a:r>
            <a:r>
              <a:rPr lang="en-US" sz="7000" b="0" dirty="0" err="1">
                <a:solidFill>
                  <a:srgbClr val="FF0000"/>
                </a:solidFill>
                <a:effectLst/>
                <a:latin typeface="+mj-lt"/>
                <a:cs typeface="Times New Roman" pitchFamily="18" charset="0"/>
              </a:rPr>
              <a:t>Đoàn</a:t>
            </a:r>
            <a:endParaRPr lang="en-US" sz="70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dirty="0">
                <a:solidFill>
                  <a:srgbClr val="FF0000"/>
                </a:solidFill>
                <a:effectLst/>
                <a:latin typeface="+mj-lt"/>
                <a:cs typeface="Times New Roman" panose="02020603050405020304" pitchFamily="18" charset="0"/>
              </a:rPr>
              <a:t>KINH VINH DANH</a:t>
            </a:r>
            <a:endParaRPr lang="vi-VN" sz="72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40208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4000" b="0" u="sng" dirty="0" err="1">
                <a:solidFill>
                  <a:srgbClr val="FF0000"/>
                </a:solidFill>
                <a:effectLst/>
                <a:latin typeface="+mj-lt"/>
                <a:cs typeface="Times New Roman" panose="02020603050405020304" pitchFamily="18" charset="0"/>
              </a:rPr>
              <a:t>Chủ</a:t>
            </a:r>
            <a:r>
              <a:rPr lang="en-US" sz="4000" b="0" u="sng" dirty="0">
                <a:solidFill>
                  <a:srgbClr val="FF0000"/>
                </a:solidFill>
                <a:effectLst/>
                <a:latin typeface="+mj-lt"/>
                <a:cs typeface="Times New Roman" panose="02020603050405020304" pitchFamily="18" charset="0"/>
              </a:rPr>
              <a:t> </a:t>
            </a:r>
            <a:r>
              <a:rPr lang="en-US" sz="4000" b="0" u="sng" dirty="0" err="1">
                <a:solidFill>
                  <a:srgbClr val="FF0000"/>
                </a:solidFill>
                <a:effectLst/>
                <a:latin typeface="+mj-lt"/>
                <a:cs typeface="Times New Roman" panose="02020603050405020304" pitchFamily="18" charset="0"/>
              </a:rPr>
              <a:t>tế</a:t>
            </a:r>
            <a:r>
              <a:rPr lang="en-US" sz="4000" b="0" u="sng" dirty="0">
                <a:solidFill>
                  <a:srgbClr val="FF0000"/>
                </a:solidFill>
                <a:effectLst/>
                <a:latin typeface="+mj-lt"/>
                <a:cs typeface="Times New Roman" panose="02020603050405020304" pitchFamily="18" charset="0"/>
              </a:rPr>
              <a:t>:</a:t>
            </a:r>
            <a:r>
              <a:rPr lang="en-US" sz="4000" b="0"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Vinh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danh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Thiên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Chúa</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các</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tầng</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trời</a:t>
            </a:r>
            <a:r>
              <a:rPr lang="en-US" sz="5400" b="0" i="1" dirty="0">
                <a:solidFill>
                  <a:srgbClr val="FF0000"/>
                </a:solidFill>
                <a:effectLst/>
                <a:latin typeface="+mj-lt"/>
                <a:cs typeface="Times New Roman" panose="02020603050405020304" pitchFamily="18" charset="0"/>
              </a:rPr>
              <a:t>.</a:t>
            </a:r>
            <a:br>
              <a:rPr lang="en-US" sz="5400" b="0" i="1" dirty="0">
                <a:solidFill>
                  <a:srgbClr val="FF0000"/>
                </a:solidFill>
                <a:effectLst/>
                <a:latin typeface="+mj-lt"/>
                <a:cs typeface="Times New Roman" panose="02020603050405020304" pitchFamily="18" charset="0"/>
              </a:rPr>
            </a:br>
            <a:r>
              <a:rPr lang="vi-VN" sz="5400" b="0" dirty="0">
                <a:solidFill>
                  <a:srgbClr val="FF0000"/>
                </a:solidFill>
                <a:effectLst/>
                <a:latin typeface="+mj-lt"/>
                <a:cs typeface="Times New Roman" panose="02020603050405020304" pitchFamily="18" charset="0"/>
              </a:rPr>
              <a:t>A+B:</a:t>
            </a:r>
            <a:r>
              <a:rPr lang="vi-VN" sz="5400" b="0" dirty="0">
                <a:solidFill>
                  <a:srgbClr val="003399"/>
                </a:solidFill>
                <a:effectLst/>
                <a:latin typeface="+mj-lt"/>
                <a:cs typeface="Times New Roman" panose="02020603050405020304" pitchFamily="18" charset="0"/>
              </a:rPr>
              <a:t> </a:t>
            </a:r>
            <a:r>
              <a:rPr lang="vi-VN" sz="5400" b="0" dirty="0">
                <a:solidFill>
                  <a:srgbClr val="006600"/>
                </a:solidFill>
                <a:effectLst/>
                <a:latin typeface="+mj-lt"/>
                <a:cs typeface="Times New Roman" panose="02020603050405020304" pitchFamily="18" charset="0"/>
              </a:rPr>
              <a:t>Và bình an dưới thế cho người thiện tâm</a:t>
            </a:r>
            <a:r>
              <a:rPr lang="en-US" sz="5400" b="0" dirty="0">
                <a:solidFill>
                  <a:srgbClr val="006600"/>
                </a:solidFill>
                <a:effectLst/>
                <a:latin typeface="+mj-lt"/>
                <a:cs typeface="Times New Roman" panose="02020603050405020304" pitchFamily="18" charset="0"/>
              </a:rPr>
              <a:t>.</a:t>
            </a:r>
            <a:endParaRPr lang="vi-VN" sz="5400" b="0" dirty="0">
              <a:solidFill>
                <a:srgbClr val="0066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8849521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0" u="sng" dirty="0">
                <a:solidFill>
                  <a:srgbClr val="FF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ca</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ngợi</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a:t>
            </a:r>
          </a:p>
          <a:p>
            <a:pPr algn="l" eaLnBrk="1" hangingPunct="1">
              <a:lnSpc>
                <a:spcPct val="140000"/>
              </a:lnSpc>
            </a:pPr>
            <a:r>
              <a:rPr lang="en-US" sz="5000" b="0" u="sng" dirty="0">
                <a:solidFill>
                  <a:srgbClr val="FF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chúc</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tụng</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 </a:t>
            </a:r>
            <a:r>
              <a:rPr lang="en-US" sz="5000" b="0" dirty="0">
                <a:solidFill>
                  <a:srgbClr val="003399"/>
                </a:solidFill>
                <a:effectLst/>
                <a:latin typeface="+mj-lt"/>
                <a:cs typeface="Times New Roman" panose="02020603050405020304" pitchFamily="18" charset="0"/>
              </a:rPr>
              <a:t/>
            </a:r>
            <a:br>
              <a:rPr lang="en-US" sz="5000" b="0" dirty="0">
                <a:solidFill>
                  <a:srgbClr val="003399"/>
                </a:solidFill>
                <a:effectLst/>
                <a:latin typeface="+mj-lt"/>
                <a:cs typeface="Times New Roman" panose="02020603050405020304" pitchFamily="18" charset="0"/>
              </a:rPr>
            </a:br>
            <a:r>
              <a:rPr lang="en-US" sz="5000" b="0" dirty="0">
                <a:solidFill>
                  <a:srgbClr val="FF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thờ</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lạy</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 </a:t>
            </a:r>
          </a:p>
          <a:p>
            <a:pPr algn="l" eaLnBrk="1" hangingPunct="1">
              <a:lnSpc>
                <a:spcPct val="140000"/>
              </a:lnSpc>
            </a:pPr>
            <a:r>
              <a:rPr lang="en-US" sz="5000" b="0" dirty="0">
                <a:solidFill>
                  <a:srgbClr val="FF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tôn</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vinh</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248697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cảm</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tạ</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vì</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vinh</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quang</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cao</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cả</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6600"/>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13606928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nchorCtr="0"/>
          <a:lstStyle/>
          <a:p>
            <a:pPr marL="0" indent="0" algn="just" eaLnBrk="1" hangingPunct="1">
              <a:lnSpc>
                <a:spcPct val="145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Lạy</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một</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Thiên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FF0000"/>
                </a:solidFill>
                <a:effectLst/>
                <a:latin typeface="+mj-lt"/>
                <a:cs typeface="Times New Roman" panose="02020603050405020304" pitchFamily="18" charset="0"/>
              </a:rPr>
              <a:t>Chúa</a:t>
            </a:r>
            <a:r>
              <a:rPr lang="en-US" sz="4800" b="0" dirty="0">
                <a:solidFill>
                  <a:srgbClr val="FF0000"/>
                </a:solidFill>
                <a:effectLst/>
                <a:latin typeface="+mj-lt"/>
                <a:cs typeface="Times New Roman" panose="02020603050405020304" pitchFamily="18" charset="0"/>
              </a:rPr>
              <a:t> </a:t>
            </a:r>
            <a:r>
              <a:rPr lang="en-US" sz="4800" b="0" dirty="0" err="1">
                <a:solidFill>
                  <a:srgbClr val="FF0000"/>
                </a:solidFill>
                <a:effectLst/>
                <a:latin typeface="+mj-lt"/>
                <a:cs typeface="Times New Roman" panose="02020603050405020304" pitchFamily="18" charset="0"/>
              </a:rPr>
              <a:t>Giêsu</a:t>
            </a:r>
            <a:r>
              <a:rPr lang="en-US" sz="4800" b="0" dirty="0">
                <a:solidFill>
                  <a:srgbClr val="FF0000"/>
                </a:solidFill>
                <a:effectLst/>
                <a:latin typeface="+mj-lt"/>
                <a:cs typeface="Times New Roman" panose="02020603050405020304" pitchFamily="18" charset="0"/>
              </a:rPr>
              <a:t> </a:t>
            </a:r>
            <a:r>
              <a:rPr lang="en-US" sz="4800" b="0" dirty="0" err="1">
                <a:solidFill>
                  <a:srgbClr val="FF0000"/>
                </a:solidFill>
                <a:effectLst/>
                <a:latin typeface="+mj-lt"/>
                <a:cs typeface="Times New Roman" panose="02020603050405020304" pitchFamily="18" charset="0"/>
              </a:rPr>
              <a:t>Kitô</a:t>
            </a:r>
            <a:r>
              <a:rPr lang="en-US" sz="4800" b="0" dirty="0">
                <a:solidFill>
                  <a:srgbClr val="FF0000"/>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6600"/>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29109444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5000"/>
              </a:lnSpc>
              <a:buFontTx/>
              <a:buNone/>
            </a:pPr>
            <a:r>
              <a:rPr lang="en-US" sz="5400" b="0" u="sng" dirty="0">
                <a:solidFill>
                  <a:srgbClr val="FF0000"/>
                </a:solidFill>
                <a:effectLst/>
                <a:latin typeface="+mj-lt"/>
                <a:cs typeface="Times New Roman" panose="02020603050405020304" pitchFamily="18" charset="0"/>
              </a:rPr>
              <a:t>A:</a:t>
            </a:r>
            <a:r>
              <a:rPr lang="en-US" sz="5400" b="0" dirty="0">
                <a:solidFill>
                  <a:srgbClr val="003399"/>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xóa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tội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trần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gian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xin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thương</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xót</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chúng</a:t>
            </a:r>
            <a:r>
              <a:rPr lang="en-US" sz="5400" b="0" dirty="0">
                <a:solidFill>
                  <a:srgbClr val="006600"/>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0000"/>
                </a:solidFill>
                <a:effectLst/>
                <a:latin typeface="+mj-lt"/>
                <a:cs typeface="Times New Roman" panose="02020603050405020304" pitchFamily="18" charset="0"/>
              </a:rPr>
              <a:t>B:</a:t>
            </a:r>
            <a:r>
              <a:rPr lang="en-US" sz="5400" b="0" dirty="0">
                <a:solidFill>
                  <a:srgbClr val="003399"/>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xóa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tội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trần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gian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xin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nhậm</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lời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chúng</a:t>
            </a:r>
            <a:r>
              <a:rPr lang="en-US" sz="5400" b="0" dirty="0">
                <a:solidFill>
                  <a:srgbClr val="006600"/>
                </a:solidFill>
                <a:effectLst/>
                <a:latin typeface="+mj-lt"/>
                <a:cs typeface="Times New Roman" panose="02020603050405020304" pitchFamily="18" charset="0"/>
              </a:rPr>
              <a:t> con </a:t>
            </a:r>
            <a:r>
              <a:rPr lang="en-US" sz="5400" b="0" dirty="0" err="1">
                <a:solidFill>
                  <a:srgbClr val="006600"/>
                </a:solidFill>
                <a:effectLst/>
                <a:latin typeface="+mj-lt"/>
                <a:cs typeface="Times New Roman" panose="02020603050405020304" pitchFamily="18" charset="0"/>
              </a:rPr>
              <a:t>cầu</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khẩn</a:t>
            </a:r>
            <a:r>
              <a:rPr lang="en-US" sz="5400" b="0" dirty="0">
                <a:solidFill>
                  <a:srgbClr val="0066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724985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ngự</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bên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hữu</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Đức</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Cha, </a:t>
            </a:r>
            <a:r>
              <a:rPr lang="en-US" sz="4800" b="0" dirty="0" err="1">
                <a:solidFill>
                  <a:srgbClr val="006600"/>
                </a:solidFill>
                <a:effectLst/>
                <a:latin typeface="+mj-lt"/>
                <a:cs typeface="Times New Roman" panose="02020603050405020304" pitchFamily="18" charset="0"/>
              </a:rPr>
              <a:t>xin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thương</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xót</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6600"/>
                </a:solidFill>
                <a:effectLst/>
                <a:latin typeface="+mj-lt"/>
                <a:cs typeface="Times New Roman" panose="02020603050405020304" pitchFamily="18" charset="0"/>
              </a:rPr>
              <a:t>Vì lạy </a:t>
            </a:r>
            <a:r>
              <a:rPr lang="vi-VN" sz="4800" b="0" dirty="0">
                <a:solidFill>
                  <a:srgbClr val="FF0000"/>
                </a:solidFill>
                <a:effectLst/>
                <a:latin typeface="+mj-lt"/>
                <a:cs typeface="Times New Roman" panose="02020603050405020304" pitchFamily="18" charset="0"/>
              </a:rPr>
              <a:t>Chúa Giêsu Kitô, </a:t>
            </a:r>
            <a:r>
              <a:rPr lang="vi-VN" sz="4800" b="0" dirty="0">
                <a:solidFill>
                  <a:srgbClr val="006600"/>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2768305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4400" b="0" dirty="0" err="1">
                <a:solidFill>
                  <a:srgbClr val="006600"/>
                </a:solidFill>
                <a:effectLst/>
                <a:latin typeface="+mj-lt"/>
                <a:cs typeface="Times New Roman" panose="02020603050405020304" pitchFamily="18" charset="0"/>
              </a:rPr>
              <a:t>Chỉ</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có</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là</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chỉ</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có</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là</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đấng</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tối</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cao</a:t>
            </a:r>
            <a:r>
              <a:rPr lang="en-US" sz="4400" b="0" dirty="0">
                <a:solidFill>
                  <a:srgbClr val="006600"/>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0000"/>
                </a:solidFill>
                <a:effectLst/>
                <a:latin typeface="+mj-lt"/>
                <a:cs typeface="Times New Roman" panose="02020603050405020304" pitchFamily="18" charset="0"/>
              </a:rPr>
              <a:t>A+</a:t>
            </a:r>
            <a:r>
              <a:rPr lang="en-US" sz="4400" b="0" u="sng" dirty="0">
                <a:solidFill>
                  <a:srgbClr val="FF0000"/>
                </a:solidFill>
                <a:effectLst/>
                <a:latin typeface="+mj-lt"/>
                <a:cs typeface="Times New Roman" panose="02020603050405020304" pitchFamily="18" charset="0"/>
              </a:rPr>
              <a:t>B</a:t>
            </a:r>
            <a:r>
              <a:rPr lang="vi-VN" sz="4400" b="0" u="sng" dirty="0">
                <a:solidFill>
                  <a:srgbClr val="FF0000"/>
                </a:solidFill>
                <a:effectLst/>
                <a:latin typeface="+mj-lt"/>
                <a:cs typeface="Times New Roman" panose="02020603050405020304" pitchFamily="18" charset="0"/>
              </a:rPr>
              <a:t>:</a:t>
            </a:r>
            <a:r>
              <a:rPr lang="vi-VN" sz="4400" b="0" dirty="0">
                <a:solidFill>
                  <a:srgbClr val="003399"/>
                </a:solidFill>
                <a:effectLst/>
                <a:latin typeface="+mj-lt"/>
                <a:cs typeface="Times New Roman" panose="02020603050405020304" pitchFamily="18" charset="0"/>
              </a:rPr>
              <a:t> </a:t>
            </a:r>
            <a:r>
              <a:rPr lang="vi-VN" sz="4400" b="0" dirty="0">
                <a:solidFill>
                  <a:srgbClr val="006600"/>
                </a:solidFill>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0"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37726010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8878454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0" u="sng" dirty="0" err="1">
                <a:solidFill>
                  <a:srgbClr val="FF0000"/>
                </a:solidFill>
                <a:effectLst/>
                <a:latin typeface="+mj-lt"/>
                <a:cs typeface="Times New Roman" pitchFamily="18" charset="0"/>
              </a:rPr>
              <a:t>Đk</a:t>
            </a:r>
            <a:r>
              <a:rPr lang="en-US" sz="6600" b="0" u="sng" dirty="0">
                <a:solidFill>
                  <a:srgbClr val="FF0000"/>
                </a:solidFill>
                <a:effectLst/>
                <a:latin typeface="+mj-lt"/>
                <a:cs typeface="Times New Roman" pitchFamily="18" charset="0"/>
              </a:rPr>
              <a:t>:</a:t>
            </a:r>
            <a:r>
              <a:rPr lang="en-US" sz="7200" b="0" dirty="0">
                <a:solidFill>
                  <a:srgbClr val="003399"/>
                </a:solidFill>
                <a:effectLst/>
                <a:latin typeface="+mj-lt"/>
                <a:cs typeface="Times New Roman" pitchFamily="18" charset="0"/>
              </a:rPr>
              <a:t> </a:t>
            </a:r>
            <a:r>
              <a:rPr lang="vi-VN" sz="8000" b="0" dirty="0">
                <a:solidFill>
                  <a:srgbClr val="006600"/>
                </a:solidFill>
                <a:effectLst/>
                <a:latin typeface="+mn-lt"/>
              </a:rPr>
              <a:t>Chúa sẽ dạy cho con biết đường lối trường sinh.</a:t>
            </a:r>
            <a:endParaRPr lang="en-US" sz="7200" b="0"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17445817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0" dirty="0">
                <a:solidFill>
                  <a:srgbClr val="FF0000"/>
                </a:solidFill>
                <a:effectLst/>
                <a:latin typeface="+mj-lt"/>
                <a:cs typeface="Tahoma" pitchFamily="34" charset="0"/>
              </a:rPr>
              <a:t>THÁNH VỊNH 15</a:t>
            </a:r>
          </a:p>
          <a:p>
            <a:pPr eaLnBrk="1" hangingPunct="1">
              <a:lnSpc>
                <a:spcPct val="120000"/>
              </a:lnSpc>
            </a:pPr>
            <a:r>
              <a:rPr lang="en-US" sz="5400" b="0" dirty="0" err="1">
                <a:solidFill>
                  <a:srgbClr val="FF0000"/>
                </a:solidFill>
                <a:effectLst/>
                <a:latin typeface="+mj-lt"/>
                <a:cs typeface="Tahoma" pitchFamily="34" charset="0"/>
              </a:rPr>
              <a:t>Lm</a:t>
            </a:r>
            <a:r>
              <a:rPr lang="en-US" sz="5400" b="0" dirty="0">
                <a:solidFill>
                  <a:srgbClr val="FF0000"/>
                </a:solidFill>
                <a:effectLst/>
                <a:latin typeface="+mj-lt"/>
                <a:cs typeface="Tahoma" pitchFamily="34" charset="0"/>
              </a:rPr>
              <a:t> Kim Long</a:t>
            </a:r>
          </a:p>
          <a:p>
            <a:pPr eaLnBrk="1" hangingPunct="1">
              <a:lnSpc>
                <a:spcPct val="120000"/>
              </a:lnSpc>
            </a:pPr>
            <a:r>
              <a:rPr lang="en-US" sz="5400" b="0" dirty="0">
                <a:solidFill>
                  <a:srgbClr val="FF0000"/>
                </a:solidFill>
                <a:effectLst/>
                <a:latin typeface="+mj-lt"/>
                <a:cs typeface="Tahoma" pitchFamily="34" charset="0"/>
              </a:rPr>
              <a:t>05 </a:t>
            </a:r>
            <a:r>
              <a:rPr lang="en-US" sz="5400" b="0" dirty="0" err="1">
                <a:solidFill>
                  <a:srgbClr val="FF0000"/>
                </a:solidFill>
                <a:effectLst/>
                <a:latin typeface="+mj-lt"/>
                <a:cs typeface="Tahoma" pitchFamily="34" charset="0"/>
              </a:rPr>
              <a:t>câu</a:t>
            </a:r>
            <a:endParaRPr lang="en-US" sz="5400" b="0" dirty="0">
              <a:solidFill>
                <a:srgbClr val="FF0000"/>
              </a:solidFill>
              <a:effectLst/>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217871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0" u="sng" dirty="0" err="1">
                <a:solidFill>
                  <a:srgbClr val="FF0000"/>
                </a:solidFill>
                <a:effectLst/>
                <a:latin typeface="+mj-lt"/>
                <a:cs typeface="Times New Roman" pitchFamily="18" charset="0"/>
              </a:rPr>
              <a:t>Đk</a:t>
            </a:r>
            <a:r>
              <a:rPr lang="en-US" sz="6600" b="0" u="sng" dirty="0">
                <a:solidFill>
                  <a:srgbClr val="FF0000"/>
                </a:solidFill>
                <a:effectLst/>
                <a:latin typeface="+mj-lt"/>
                <a:cs typeface="Times New Roman" pitchFamily="18" charset="0"/>
              </a:rPr>
              <a:t>:</a:t>
            </a:r>
            <a:r>
              <a:rPr lang="en-US" sz="7200" b="0" dirty="0">
                <a:solidFill>
                  <a:srgbClr val="003399"/>
                </a:solidFill>
                <a:effectLst/>
                <a:latin typeface="+mj-lt"/>
                <a:cs typeface="Times New Roman" pitchFamily="18" charset="0"/>
              </a:rPr>
              <a:t> </a:t>
            </a:r>
            <a:r>
              <a:rPr lang="vi-VN" sz="8000" b="0" dirty="0">
                <a:solidFill>
                  <a:srgbClr val="006600"/>
                </a:solidFill>
                <a:effectLst/>
                <a:latin typeface="+mn-lt"/>
              </a:rPr>
              <a:t>Chúa sẽ dạy cho con biết đường lối trường sinh.</a:t>
            </a:r>
            <a:endParaRPr lang="en-US" sz="7200" b="0"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600" b="0" u="sng" dirty="0">
                <a:solidFill>
                  <a:srgbClr val="FF0000"/>
                </a:solidFill>
                <a:effectLst/>
                <a:latin typeface="+mj-lt"/>
                <a:cs typeface="Times New Roman" pitchFamily="18" charset="0"/>
              </a:rPr>
              <a:t>Tk1:</a:t>
            </a:r>
            <a:r>
              <a:rPr lang="en-US" sz="8000" b="0" dirty="0">
                <a:solidFill>
                  <a:srgbClr val="FF0000"/>
                </a:solidFill>
                <a:effectLst/>
                <a:latin typeface="+mj-lt"/>
                <a:cs typeface="Times New Roman" pitchFamily="18" charset="0"/>
              </a:rPr>
              <a:t> </a:t>
            </a:r>
            <a:r>
              <a:rPr lang="vi-VN" sz="6000" b="0" dirty="0">
                <a:solidFill>
                  <a:srgbClr val="006600"/>
                </a:solidFill>
                <a:effectLst/>
              </a:rPr>
              <a:t>Xin giữ gìn con, lạy Chúa, con tìm ẩn thân bên Chúa. Ngài là Thiên Chúa của con, là nguồn hạnh phúc đời con.</a:t>
            </a:r>
            <a:endParaRPr lang="en-US" sz="8000" b="0" dirty="0">
              <a:solidFill>
                <a:srgbClr val="006600"/>
              </a:solidFill>
              <a:effectLs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0" u="sng" dirty="0" err="1">
                <a:solidFill>
                  <a:srgbClr val="FF0000"/>
                </a:solidFill>
                <a:effectLst/>
                <a:latin typeface="+mj-lt"/>
                <a:cs typeface="Times New Roman" pitchFamily="18" charset="0"/>
              </a:rPr>
              <a:t>Đk</a:t>
            </a:r>
            <a:r>
              <a:rPr lang="en-US" sz="6600" b="0" u="sng" dirty="0">
                <a:solidFill>
                  <a:srgbClr val="FF0000"/>
                </a:solidFill>
                <a:effectLst/>
                <a:latin typeface="+mj-lt"/>
                <a:cs typeface="Times New Roman" pitchFamily="18" charset="0"/>
              </a:rPr>
              <a:t>:</a:t>
            </a:r>
            <a:r>
              <a:rPr lang="en-US" sz="7200" b="0" dirty="0">
                <a:solidFill>
                  <a:srgbClr val="003399"/>
                </a:solidFill>
                <a:effectLst/>
                <a:latin typeface="+mj-lt"/>
                <a:cs typeface="Times New Roman" pitchFamily="18" charset="0"/>
              </a:rPr>
              <a:t> </a:t>
            </a:r>
            <a:r>
              <a:rPr lang="vi-VN" sz="8000" b="0" dirty="0">
                <a:solidFill>
                  <a:srgbClr val="006600"/>
                </a:solidFill>
                <a:effectLst/>
                <a:latin typeface="+mn-lt"/>
              </a:rPr>
              <a:t>Chúa sẽ dạy cho con biết đường lối trường sinh.</a:t>
            </a:r>
            <a:endParaRPr lang="en-US" sz="7200" b="0"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9020494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6600" b="0" u="sng" dirty="0">
                <a:solidFill>
                  <a:srgbClr val="FF0000"/>
                </a:solidFill>
                <a:effectLst/>
                <a:latin typeface="+mn-lt"/>
                <a:cs typeface="Times New Roman" pitchFamily="18" charset="0"/>
              </a:rPr>
              <a:t>Tk2:</a:t>
            </a:r>
            <a:r>
              <a:rPr lang="en-US" sz="6600" b="0" dirty="0">
                <a:solidFill>
                  <a:srgbClr val="FF0000"/>
                </a:solidFill>
                <a:effectLst/>
                <a:latin typeface="+mn-lt"/>
                <a:cs typeface="Times New Roman" pitchFamily="18" charset="0"/>
              </a:rPr>
              <a:t> </a:t>
            </a:r>
            <a:r>
              <a:rPr lang="vi-VN" sz="6600" b="0" dirty="0">
                <a:solidFill>
                  <a:srgbClr val="006600"/>
                </a:solidFill>
                <a:effectLst/>
                <a:latin typeface="+mn-lt"/>
              </a:rPr>
              <a:t>Đây sản nghiệp con là Chúa, sinh mạng con trong tay Chúa. Phần tuyệt luân đã về con: được Ngài là chén lộc ân.</a:t>
            </a:r>
            <a:endParaRPr lang="en-US" sz="6600" b="0"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5079012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0" u="sng" dirty="0" err="1">
                <a:solidFill>
                  <a:srgbClr val="FF0000"/>
                </a:solidFill>
                <a:effectLst/>
                <a:latin typeface="+mj-lt"/>
                <a:cs typeface="Times New Roman" pitchFamily="18" charset="0"/>
              </a:rPr>
              <a:t>Đk</a:t>
            </a:r>
            <a:r>
              <a:rPr lang="en-US" sz="6600" b="0" u="sng" dirty="0">
                <a:solidFill>
                  <a:srgbClr val="FF0000"/>
                </a:solidFill>
                <a:effectLst/>
                <a:latin typeface="+mj-lt"/>
                <a:cs typeface="Times New Roman" pitchFamily="18" charset="0"/>
              </a:rPr>
              <a:t>:</a:t>
            </a:r>
            <a:r>
              <a:rPr lang="en-US" sz="7200" b="0" dirty="0">
                <a:solidFill>
                  <a:srgbClr val="003399"/>
                </a:solidFill>
                <a:effectLst/>
                <a:latin typeface="+mj-lt"/>
                <a:cs typeface="Times New Roman" pitchFamily="18" charset="0"/>
              </a:rPr>
              <a:t> </a:t>
            </a:r>
            <a:r>
              <a:rPr lang="vi-VN" sz="8000" b="0" dirty="0">
                <a:solidFill>
                  <a:srgbClr val="006600"/>
                </a:solidFill>
                <a:effectLst/>
                <a:latin typeface="+mn-lt"/>
              </a:rPr>
              <a:t>Chúa sẽ dạy cho con biết đường lối trường sinh.</a:t>
            </a:r>
            <a:endParaRPr lang="en-US" sz="7200" b="0"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19619216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FF0000"/>
                </a:solidFill>
                <a:effectLst/>
                <a:cs typeface="Times New Roman" pitchFamily="18" charset="0"/>
              </a:rPr>
              <a:t>Tk3:</a:t>
            </a:r>
            <a:r>
              <a:rPr lang="en-US" sz="6600" b="0" dirty="0">
                <a:solidFill>
                  <a:srgbClr val="003399"/>
                </a:solidFill>
                <a:effectLst/>
                <a:cs typeface="Times New Roman" pitchFamily="18" charset="0"/>
              </a:rPr>
              <a:t> </a:t>
            </a:r>
            <a:r>
              <a:rPr lang="vi-VN" sz="6600" b="0" dirty="0">
                <a:solidFill>
                  <a:srgbClr val="006600"/>
                </a:solidFill>
                <a:effectLst/>
              </a:rPr>
              <a:t>Con mãi tụng ca vì Chúa ban lời bảo ban hôm sớm. Dù về khuya vẫn nhủ tâm: đặt Ngài ở trước mặt luôn.</a:t>
            </a:r>
            <a:endParaRPr lang="en-US" sz="6600" b="0" dirty="0">
              <a:solidFill>
                <a:srgbClr val="006600"/>
              </a:solidFill>
              <a:effectLst/>
              <a:cs typeface="Times New Roman" pitchFamily="18" charset="0"/>
            </a:endParaRPr>
          </a:p>
        </p:txBody>
      </p:sp>
    </p:spTree>
    <p:extLst>
      <p:ext uri="{BB962C8B-B14F-4D97-AF65-F5344CB8AC3E}">
        <p14:creationId xmlns:p14="http://schemas.microsoft.com/office/powerpoint/2010/main" val="28975791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0" u="sng" dirty="0" err="1">
                <a:solidFill>
                  <a:srgbClr val="FF0000"/>
                </a:solidFill>
                <a:effectLst/>
                <a:latin typeface="+mj-lt"/>
                <a:cs typeface="Times New Roman" pitchFamily="18" charset="0"/>
              </a:rPr>
              <a:t>Đk</a:t>
            </a:r>
            <a:r>
              <a:rPr lang="en-US" sz="6600" b="0" u="sng" dirty="0">
                <a:solidFill>
                  <a:srgbClr val="FF0000"/>
                </a:solidFill>
                <a:effectLst/>
                <a:latin typeface="+mj-lt"/>
                <a:cs typeface="Times New Roman" pitchFamily="18" charset="0"/>
              </a:rPr>
              <a:t>:</a:t>
            </a:r>
            <a:r>
              <a:rPr lang="en-US" sz="7200" b="0" dirty="0">
                <a:solidFill>
                  <a:srgbClr val="003399"/>
                </a:solidFill>
                <a:effectLst/>
                <a:latin typeface="+mj-lt"/>
                <a:cs typeface="Times New Roman" pitchFamily="18" charset="0"/>
              </a:rPr>
              <a:t> </a:t>
            </a:r>
            <a:r>
              <a:rPr lang="vi-VN" sz="8000" b="0" dirty="0">
                <a:solidFill>
                  <a:srgbClr val="006600"/>
                </a:solidFill>
                <a:effectLst/>
                <a:latin typeface="+mn-lt"/>
              </a:rPr>
              <a:t>Chúa sẽ dạy cho con biết đường lối trường sinh.</a:t>
            </a:r>
            <a:endParaRPr lang="en-US" sz="7200" b="0"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35051077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0" u="sng" dirty="0">
                <a:solidFill>
                  <a:srgbClr val="FF0000"/>
                </a:solidFill>
                <a:effectLst/>
                <a:latin typeface="+mn-lt"/>
                <a:cs typeface="Times New Roman" pitchFamily="18" charset="0"/>
              </a:rPr>
              <a:t>Tk4:</a:t>
            </a:r>
            <a:r>
              <a:rPr lang="en-US" sz="6600" b="0" dirty="0">
                <a:solidFill>
                  <a:srgbClr val="003399"/>
                </a:solidFill>
                <a:effectLst/>
                <a:latin typeface="+mn-lt"/>
                <a:cs typeface="Times New Roman" pitchFamily="18" charset="0"/>
              </a:rPr>
              <a:t> </a:t>
            </a:r>
            <a:r>
              <a:rPr lang="vi-VN" sz="6600" b="0" dirty="0">
                <a:solidFill>
                  <a:srgbClr val="006600"/>
                </a:solidFill>
                <a:effectLst/>
                <a:latin typeface="+mn-lt"/>
              </a:rPr>
              <a:t>Nên trí lòng con mừng rỡ, thân này nghỉ ngơi đưa giấc. Vì Ngài đâu nỡ để con hủy diệt ở chốn mồ sâu.</a:t>
            </a:r>
            <a:endParaRPr lang="en-US" sz="6600" b="0"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22633481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0" u="sng" dirty="0" err="1">
                <a:solidFill>
                  <a:srgbClr val="FF0000"/>
                </a:solidFill>
                <a:effectLst/>
                <a:latin typeface="+mj-lt"/>
                <a:cs typeface="Times New Roman" pitchFamily="18" charset="0"/>
              </a:rPr>
              <a:t>Đk</a:t>
            </a:r>
            <a:r>
              <a:rPr lang="en-US" sz="6600" b="0" u="sng" dirty="0">
                <a:solidFill>
                  <a:srgbClr val="FF0000"/>
                </a:solidFill>
                <a:effectLst/>
                <a:latin typeface="+mj-lt"/>
                <a:cs typeface="Times New Roman" pitchFamily="18" charset="0"/>
              </a:rPr>
              <a:t>:</a:t>
            </a:r>
            <a:r>
              <a:rPr lang="en-US" sz="7200" b="0" dirty="0">
                <a:solidFill>
                  <a:srgbClr val="003399"/>
                </a:solidFill>
                <a:effectLst/>
                <a:latin typeface="+mj-lt"/>
                <a:cs typeface="Times New Roman" pitchFamily="18" charset="0"/>
              </a:rPr>
              <a:t> </a:t>
            </a:r>
            <a:r>
              <a:rPr lang="vi-VN" sz="8000" b="0" dirty="0">
                <a:solidFill>
                  <a:srgbClr val="006600"/>
                </a:solidFill>
                <a:effectLst/>
                <a:latin typeface="+mn-lt"/>
              </a:rPr>
              <a:t>Chúa sẽ dạy cho con biết đường lối trường sinh.</a:t>
            </a:r>
            <a:endParaRPr lang="en-US" sz="7200" b="0"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4179581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65726"/>
            <a:ext cx="9144000" cy="3429000"/>
          </a:xfrm>
        </p:spPr>
        <p:txBody>
          <a:bodyPr>
            <a:noAutofit/>
          </a:bodyPr>
          <a:lstStyle/>
          <a:p>
            <a:pPr algn="just"/>
            <a:r>
              <a:rPr lang="en-US" sz="5400" b="0" dirty="0" err="1">
                <a:solidFill>
                  <a:srgbClr val="006600"/>
                </a:solidFill>
                <a:effectLst/>
                <a:latin typeface="+mn-lt"/>
              </a:rPr>
              <a:t>Lạy</a:t>
            </a:r>
            <a:r>
              <a:rPr lang="en-US" sz="5400" b="0" dirty="0">
                <a:solidFill>
                  <a:srgbClr val="006600"/>
                </a:solidFill>
                <a:effectLst/>
                <a:latin typeface="+mn-lt"/>
              </a:rPr>
              <a:t> </a:t>
            </a:r>
            <a:r>
              <a:rPr lang="en-US" sz="5400" b="0" dirty="0" err="1">
                <a:solidFill>
                  <a:srgbClr val="006600"/>
                </a:solidFill>
                <a:effectLst/>
                <a:latin typeface="+mn-lt"/>
              </a:rPr>
              <a:t>Chúa</a:t>
            </a:r>
            <a:r>
              <a:rPr lang="en-US" sz="5400" b="0" dirty="0">
                <a:solidFill>
                  <a:srgbClr val="006600"/>
                </a:solidFill>
                <a:effectLst/>
                <a:latin typeface="+mn-lt"/>
              </a:rPr>
              <a:t> </a:t>
            </a:r>
            <a:r>
              <a:rPr lang="en-US" sz="5400" b="0" dirty="0" err="1">
                <a:solidFill>
                  <a:srgbClr val="006600"/>
                </a:solidFill>
                <a:effectLst/>
                <a:latin typeface="+mn-lt"/>
              </a:rPr>
              <a:t>Giê-su</a:t>
            </a:r>
            <a:r>
              <a:rPr lang="en-US" sz="5400" b="0" dirty="0">
                <a:solidFill>
                  <a:srgbClr val="006600"/>
                </a:solidFill>
                <a:effectLst/>
                <a:latin typeface="+mn-lt"/>
              </a:rPr>
              <a:t>, </a:t>
            </a:r>
            <a:r>
              <a:rPr lang="en-US" sz="5400" b="0" dirty="0" err="1">
                <a:solidFill>
                  <a:srgbClr val="006600"/>
                </a:solidFill>
                <a:effectLst/>
                <a:latin typeface="+mn-lt"/>
              </a:rPr>
              <a:t>xin</a:t>
            </a:r>
            <a:r>
              <a:rPr lang="en-US" sz="5400" b="0" dirty="0">
                <a:solidFill>
                  <a:srgbClr val="006600"/>
                </a:solidFill>
                <a:effectLst/>
                <a:latin typeface="+mn-lt"/>
              </a:rPr>
              <a:t> </a:t>
            </a:r>
            <a:r>
              <a:rPr lang="en-US" sz="5400" b="0" dirty="0" err="1">
                <a:solidFill>
                  <a:srgbClr val="006600"/>
                </a:solidFill>
                <a:effectLst/>
                <a:latin typeface="+mn-lt"/>
              </a:rPr>
              <a:t>giải</a:t>
            </a:r>
            <a:r>
              <a:rPr lang="en-US" sz="5400" b="0" dirty="0">
                <a:solidFill>
                  <a:srgbClr val="006600"/>
                </a:solidFill>
                <a:effectLst/>
                <a:latin typeface="+mn-lt"/>
              </a:rPr>
              <a:t> </a:t>
            </a:r>
            <a:r>
              <a:rPr lang="en-US" sz="5400" b="0" dirty="0" err="1">
                <a:solidFill>
                  <a:srgbClr val="006600"/>
                </a:solidFill>
                <a:effectLst/>
                <a:latin typeface="+mn-lt"/>
              </a:rPr>
              <a:t>thích</a:t>
            </a:r>
            <a:r>
              <a:rPr lang="en-US" sz="5400" b="0" dirty="0">
                <a:solidFill>
                  <a:srgbClr val="006600"/>
                </a:solidFill>
                <a:effectLst/>
                <a:latin typeface="+mn-lt"/>
              </a:rPr>
              <a:t> </a:t>
            </a:r>
            <a:r>
              <a:rPr lang="en-US" sz="5400" b="0" dirty="0" err="1">
                <a:solidFill>
                  <a:srgbClr val="006600"/>
                </a:solidFill>
                <a:effectLst/>
                <a:latin typeface="+mn-lt"/>
              </a:rPr>
              <a:t>Kinh</a:t>
            </a:r>
            <a:r>
              <a:rPr lang="en-US" sz="5400" b="0" dirty="0">
                <a:solidFill>
                  <a:srgbClr val="006600"/>
                </a:solidFill>
                <a:effectLst/>
                <a:latin typeface="+mn-lt"/>
              </a:rPr>
              <a:t> </a:t>
            </a:r>
            <a:r>
              <a:rPr lang="en-US" sz="5400" b="0" dirty="0" err="1">
                <a:solidFill>
                  <a:srgbClr val="006600"/>
                </a:solidFill>
                <a:effectLst/>
                <a:latin typeface="+mn-lt"/>
              </a:rPr>
              <a:t>Thánh</a:t>
            </a:r>
            <a:r>
              <a:rPr lang="en-US" sz="5400" b="0" dirty="0">
                <a:solidFill>
                  <a:srgbClr val="006600"/>
                </a:solidFill>
                <a:effectLst/>
                <a:latin typeface="+mn-lt"/>
              </a:rPr>
              <a:t> </a:t>
            </a:r>
            <a:r>
              <a:rPr lang="en-US" sz="5400" b="0" dirty="0" err="1">
                <a:solidFill>
                  <a:srgbClr val="006600"/>
                </a:solidFill>
                <a:effectLst/>
                <a:latin typeface="+mn-lt"/>
              </a:rPr>
              <a:t>cho</a:t>
            </a:r>
            <a:r>
              <a:rPr lang="en-US" sz="5400" b="0" dirty="0">
                <a:solidFill>
                  <a:srgbClr val="006600"/>
                </a:solidFill>
                <a:effectLst/>
                <a:latin typeface="+mn-lt"/>
              </a:rPr>
              <a:t> </a:t>
            </a:r>
            <a:r>
              <a:rPr lang="en-US" sz="5400" b="0" dirty="0" err="1">
                <a:solidFill>
                  <a:srgbClr val="006600"/>
                </a:solidFill>
                <a:effectLst/>
                <a:latin typeface="+mn-lt"/>
              </a:rPr>
              <a:t>chúng</a:t>
            </a:r>
            <a:r>
              <a:rPr lang="en-US" sz="5400" b="0" dirty="0">
                <a:solidFill>
                  <a:srgbClr val="006600"/>
                </a:solidFill>
                <a:effectLst/>
                <a:latin typeface="+mn-lt"/>
              </a:rPr>
              <a:t> con, </a:t>
            </a:r>
            <a:r>
              <a:rPr lang="en-US" sz="5400" b="0" dirty="0" err="1">
                <a:solidFill>
                  <a:srgbClr val="006600"/>
                </a:solidFill>
                <a:effectLst/>
                <a:latin typeface="+mn-lt"/>
              </a:rPr>
              <a:t>khiến</a:t>
            </a:r>
            <a:r>
              <a:rPr lang="en-US" sz="5400" b="0" dirty="0">
                <a:solidFill>
                  <a:srgbClr val="006600"/>
                </a:solidFill>
                <a:effectLst/>
                <a:latin typeface="+mn-lt"/>
              </a:rPr>
              <a:t> </a:t>
            </a:r>
            <a:r>
              <a:rPr lang="en-US" sz="5400" b="0" dirty="0" err="1">
                <a:solidFill>
                  <a:srgbClr val="006600"/>
                </a:solidFill>
                <a:effectLst/>
                <a:latin typeface="+mn-lt"/>
              </a:rPr>
              <a:t>lòng</a:t>
            </a:r>
            <a:r>
              <a:rPr lang="en-US" sz="5400" b="0" dirty="0">
                <a:solidFill>
                  <a:srgbClr val="006600"/>
                </a:solidFill>
                <a:effectLst/>
                <a:latin typeface="+mn-lt"/>
              </a:rPr>
              <a:t> </a:t>
            </a:r>
            <a:r>
              <a:rPr lang="en-US" sz="5400" b="0" dirty="0" err="1">
                <a:solidFill>
                  <a:srgbClr val="006600"/>
                </a:solidFill>
                <a:effectLst/>
                <a:latin typeface="+mn-lt"/>
              </a:rPr>
              <a:t>chúng</a:t>
            </a:r>
            <a:r>
              <a:rPr lang="en-US" sz="5400" b="0" dirty="0">
                <a:solidFill>
                  <a:srgbClr val="006600"/>
                </a:solidFill>
                <a:effectLst/>
                <a:latin typeface="+mn-lt"/>
              </a:rPr>
              <a:t> con </a:t>
            </a:r>
            <a:r>
              <a:rPr lang="en-US" sz="5400" b="0" dirty="0" err="1">
                <a:solidFill>
                  <a:srgbClr val="006600"/>
                </a:solidFill>
                <a:effectLst/>
                <a:latin typeface="+mn-lt"/>
              </a:rPr>
              <a:t>bừng</a:t>
            </a:r>
            <a:r>
              <a:rPr lang="en-US" sz="5400" b="0" dirty="0">
                <a:solidFill>
                  <a:srgbClr val="006600"/>
                </a:solidFill>
                <a:effectLst/>
                <a:latin typeface="+mn-lt"/>
              </a:rPr>
              <a:t> </a:t>
            </a:r>
            <a:r>
              <a:rPr lang="en-US" sz="5400" b="0" dirty="0" err="1">
                <a:solidFill>
                  <a:srgbClr val="006600"/>
                </a:solidFill>
                <a:effectLst/>
                <a:latin typeface="+mn-lt"/>
              </a:rPr>
              <a:t>cháy</a:t>
            </a:r>
            <a:r>
              <a:rPr lang="en-US" sz="5400" b="0" dirty="0">
                <a:solidFill>
                  <a:srgbClr val="006600"/>
                </a:solidFill>
                <a:effectLst/>
                <a:latin typeface="+mn-lt"/>
              </a:rPr>
              <a:t> </a:t>
            </a:r>
            <a:r>
              <a:rPr lang="en-US" sz="5400" b="0" dirty="0" err="1">
                <a:solidFill>
                  <a:srgbClr val="006600"/>
                </a:solidFill>
                <a:effectLst/>
                <a:latin typeface="+mn-lt"/>
              </a:rPr>
              <a:t>lên</a:t>
            </a:r>
            <a:r>
              <a:rPr lang="en-US" sz="5400" b="0" dirty="0">
                <a:solidFill>
                  <a:srgbClr val="006600"/>
                </a:solidFill>
                <a:effectLst/>
                <a:latin typeface="+mn-lt"/>
              </a:rPr>
              <a:t> </a:t>
            </a:r>
            <a:r>
              <a:rPr lang="en-US" sz="5400" b="0" dirty="0" err="1">
                <a:solidFill>
                  <a:srgbClr val="006600"/>
                </a:solidFill>
                <a:effectLst/>
                <a:latin typeface="+mn-lt"/>
              </a:rPr>
              <a:t>khi</a:t>
            </a:r>
            <a:r>
              <a:rPr lang="en-US" sz="5400" b="0" dirty="0">
                <a:solidFill>
                  <a:srgbClr val="006600"/>
                </a:solidFill>
                <a:effectLst/>
                <a:latin typeface="+mn-lt"/>
              </a:rPr>
              <a:t> </a:t>
            </a:r>
            <a:r>
              <a:rPr lang="en-US" sz="5400" b="0" dirty="0" err="1">
                <a:solidFill>
                  <a:srgbClr val="006600"/>
                </a:solidFill>
                <a:effectLst/>
                <a:latin typeface="+mn-lt"/>
              </a:rPr>
              <a:t>nghe</a:t>
            </a:r>
            <a:r>
              <a:rPr lang="en-US" sz="5400" b="0" dirty="0">
                <a:solidFill>
                  <a:srgbClr val="006600"/>
                </a:solidFill>
                <a:effectLst/>
                <a:latin typeface="+mn-lt"/>
              </a:rPr>
              <a:t> </a:t>
            </a:r>
            <a:r>
              <a:rPr lang="en-US" sz="5400" b="0" dirty="0" err="1">
                <a:solidFill>
                  <a:srgbClr val="006600"/>
                </a:solidFill>
                <a:effectLst/>
                <a:latin typeface="+mn-lt"/>
              </a:rPr>
              <a:t>Chúa</a:t>
            </a:r>
            <a:r>
              <a:rPr lang="en-US" sz="5400" b="0" dirty="0">
                <a:solidFill>
                  <a:srgbClr val="006600"/>
                </a:solidFill>
                <a:effectLst/>
                <a:latin typeface="+mn-lt"/>
              </a:rPr>
              <a:t> </a:t>
            </a:r>
            <a:r>
              <a:rPr lang="en-US" sz="5400" b="0" dirty="0" err="1">
                <a:solidFill>
                  <a:srgbClr val="006600"/>
                </a:solidFill>
                <a:effectLst/>
                <a:latin typeface="+mn-lt"/>
              </a:rPr>
              <a:t>phán</a:t>
            </a:r>
            <a:r>
              <a:rPr lang="en-US" sz="5400" b="0" dirty="0">
                <a:solidFill>
                  <a:srgbClr val="006600"/>
                </a:solidFill>
                <a:effectLst/>
                <a:latin typeface="+mn-lt"/>
              </a:rPr>
              <a:t> </a:t>
            </a:r>
            <a:r>
              <a:rPr lang="en-US" sz="5400" b="0" dirty="0" err="1">
                <a:solidFill>
                  <a:srgbClr val="006600"/>
                </a:solidFill>
                <a:effectLst/>
                <a:latin typeface="+mn-lt"/>
              </a:rPr>
              <a:t>dạy</a:t>
            </a:r>
            <a:r>
              <a:rPr lang="en-US" sz="5400" b="0" dirty="0">
                <a:solidFill>
                  <a:srgbClr val="006600"/>
                </a:solidFill>
                <a:effectLst/>
                <a:latin typeface="+mn-lt"/>
              </a:rPr>
              <a:t>.</a:t>
            </a:r>
            <a:endParaRPr lang="en-US" sz="5400" b="0" dirty="0">
              <a:solidFill>
                <a:srgbClr val="006600"/>
              </a:solidFill>
              <a:effectLst/>
              <a:latin typeface="+mn-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u="sng" dirty="0">
                <a:solidFill>
                  <a:srgbClr val="FF0000"/>
                </a:solidFill>
                <a:latin typeface="+mj-lt"/>
                <a:cs typeface="Times New Roman" pitchFamily="18" charset="0"/>
              </a:rPr>
              <a:t>Alleluia…Alleluia</a:t>
            </a:r>
            <a:endParaRPr lang="en-US" sz="4000" u="sng" dirty="0">
              <a:solidFill>
                <a:srgbClr val="FF0000"/>
              </a:solidFill>
              <a:latin typeface="+mj-lt"/>
            </a:endParaRPr>
          </a:p>
        </p:txBody>
      </p:sp>
      <p:sp>
        <p:nvSpPr>
          <p:cNvPr id="4" name="TextBox 3"/>
          <p:cNvSpPr txBox="1"/>
          <p:nvPr/>
        </p:nvSpPr>
        <p:spPr>
          <a:xfrm>
            <a:off x="6248400" y="4498536"/>
            <a:ext cx="2209800" cy="584775"/>
          </a:xfrm>
          <a:prstGeom prst="rect">
            <a:avLst/>
          </a:prstGeom>
          <a:noFill/>
        </p:spPr>
        <p:txBody>
          <a:bodyPr wrap="square" rtlCol="0">
            <a:spAutoFit/>
          </a:bodyPr>
          <a:lstStyle/>
          <a:p>
            <a:pPr algn="r"/>
            <a:r>
              <a:rPr lang="en-US" sz="3200" b="1" u="sng" dirty="0" smtClean="0">
                <a:solidFill>
                  <a:srgbClr val="FF0000"/>
                </a:solidFill>
                <a:effectLst>
                  <a:outerShdw blurRad="38100" dist="38100" dir="2700000" algn="tl">
                    <a:srgbClr val="000000">
                      <a:alpha val="43137"/>
                    </a:srgbClr>
                  </a:outerShdw>
                </a:effectLst>
                <a:latin typeface="+mj-lt"/>
                <a:cs typeface="Times New Roman" pitchFamily="18" charset="0"/>
              </a:rPr>
              <a:t>Alleluia.</a:t>
            </a:r>
            <a:endParaRPr lang="en-US" sz="3200" u="sng" dirty="0">
              <a:solidFill>
                <a:srgbClr val="FF0000"/>
              </a:solidFill>
              <a:latin typeface="+mj-lt"/>
            </a:endParaRPr>
          </a:p>
        </p:txBody>
      </p:sp>
    </p:spTree>
    <p:extLst>
      <p:ext uri="{BB962C8B-B14F-4D97-AF65-F5344CB8AC3E}">
        <p14:creationId xmlns:p14="http://schemas.microsoft.com/office/powerpoint/2010/main" val="5270444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0000"/>
                </a:solidFill>
                <a:effectLst/>
                <a:cs typeface="Times New Roman" pitchFamily="18" charset="0"/>
              </a:rPr>
              <a:t>Tk5</a:t>
            </a:r>
            <a:r>
              <a:rPr lang="en-US" sz="6000" b="0" u="sng" dirty="0">
                <a:solidFill>
                  <a:srgbClr val="FF0000"/>
                </a:solidFill>
                <a:effectLst/>
                <a:latin typeface="+mj-lt"/>
                <a:cs typeface="Times New Roman" pitchFamily="18" charset="0"/>
              </a:rPr>
              <a:t>:</a:t>
            </a:r>
            <a:r>
              <a:rPr lang="en-US" sz="6000" b="0" dirty="0">
                <a:solidFill>
                  <a:srgbClr val="003399"/>
                </a:solidFill>
                <a:effectLst/>
                <a:latin typeface="+mj-lt"/>
                <a:cs typeface="Times New Roman" pitchFamily="18" charset="0"/>
              </a:rPr>
              <a:t> </a:t>
            </a:r>
            <a:r>
              <a:rPr lang="vi-VN" sz="6000" b="0" dirty="0">
                <a:solidFill>
                  <a:srgbClr val="006600"/>
                </a:solidFill>
                <a:effectLst/>
              </a:rPr>
              <a:t>Theo lối trường sinh Ngài sẽ thương tình dạy con đưa bước. Tràn niềm vui trước Thần Nhan, gần Ngài hạnh phúc nào hơn.</a:t>
            </a:r>
            <a:endParaRPr lang="en-US" sz="6000" b="0" dirty="0">
              <a:solidFill>
                <a:srgbClr val="006600"/>
              </a:solidFill>
              <a:effectLst/>
              <a:cs typeface="Times New Roman" pitchFamily="18" charset="0"/>
            </a:endParaRPr>
          </a:p>
        </p:txBody>
      </p:sp>
    </p:spTree>
    <p:extLst>
      <p:ext uri="{BB962C8B-B14F-4D97-AF65-F5344CB8AC3E}">
        <p14:creationId xmlns:p14="http://schemas.microsoft.com/office/powerpoint/2010/main" val="38280194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0" u="sng" dirty="0" err="1">
                <a:solidFill>
                  <a:srgbClr val="FF0000"/>
                </a:solidFill>
                <a:effectLst/>
                <a:latin typeface="+mj-lt"/>
                <a:cs typeface="Times New Roman" pitchFamily="18" charset="0"/>
              </a:rPr>
              <a:t>Đk</a:t>
            </a:r>
            <a:r>
              <a:rPr lang="en-US" sz="6600" b="0" u="sng" dirty="0">
                <a:solidFill>
                  <a:srgbClr val="FF0000"/>
                </a:solidFill>
                <a:effectLst/>
                <a:latin typeface="+mj-lt"/>
                <a:cs typeface="Times New Roman" pitchFamily="18" charset="0"/>
              </a:rPr>
              <a:t>:</a:t>
            </a:r>
            <a:r>
              <a:rPr lang="en-US" sz="7200" b="0" dirty="0">
                <a:solidFill>
                  <a:srgbClr val="003399"/>
                </a:solidFill>
                <a:effectLst/>
                <a:latin typeface="+mj-lt"/>
                <a:cs typeface="Times New Roman" pitchFamily="18" charset="0"/>
              </a:rPr>
              <a:t> </a:t>
            </a:r>
            <a:r>
              <a:rPr lang="vi-VN" sz="8000" b="0" dirty="0">
                <a:solidFill>
                  <a:srgbClr val="006600"/>
                </a:solidFill>
                <a:effectLst/>
                <a:latin typeface="+mn-lt"/>
              </a:rPr>
              <a:t>Chúa sẽ dạy cho con biết đường lối trường sinh.</a:t>
            </a:r>
            <a:endParaRPr lang="en-US" sz="7200" b="0"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1282671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781509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65726"/>
            <a:ext cx="9144000" cy="3429000"/>
          </a:xfrm>
        </p:spPr>
        <p:txBody>
          <a:bodyPr>
            <a:noAutofit/>
          </a:bodyPr>
          <a:lstStyle/>
          <a:p>
            <a:pPr algn="just"/>
            <a:r>
              <a:rPr lang="en-US" sz="5400" b="0" dirty="0" err="1">
                <a:solidFill>
                  <a:srgbClr val="006600"/>
                </a:solidFill>
                <a:effectLst/>
                <a:latin typeface="+mn-lt"/>
              </a:rPr>
              <a:t>Lạy</a:t>
            </a:r>
            <a:r>
              <a:rPr lang="en-US" sz="5400" b="0" dirty="0">
                <a:solidFill>
                  <a:srgbClr val="006600"/>
                </a:solidFill>
                <a:effectLst/>
                <a:latin typeface="+mn-lt"/>
              </a:rPr>
              <a:t> </a:t>
            </a:r>
            <a:r>
              <a:rPr lang="en-US" sz="5400" b="0" dirty="0" err="1">
                <a:solidFill>
                  <a:srgbClr val="006600"/>
                </a:solidFill>
                <a:effectLst/>
                <a:latin typeface="+mn-lt"/>
              </a:rPr>
              <a:t>Chúa</a:t>
            </a:r>
            <a:r>
              <a:rPr lang="en-US" sz="5400" b="0" dirty="0">
                <a:solidFill>
                  <a:srgbClr val="006600"/>
                </a:solidFill>
                <a:effectLst/>
                <a:latin typeface="+mn-lt"/>
              </a:rPr>
              <a:t> </a:t>
            </a:r>
            <a:r>
              <a:rPr lang="en-US" sz="5400" b="0" dirty="0" err="1">
                <a:solidFill>
                  <a:srgbClr val="006600"/>
                </a:solidFill>
                <a:effectLst/>
                <a:latin typeface="+mn-lt"/>
              </a:rPr>
              <a:t>Giê-su</a:t>
            </a:r>
            <a:r>
              <a:rPr lang="en-US" sz="5400" b="0" dirty="0">
                <a:solidFill>
                  <a:srgbClr val="006600"/>
                </a:solidFill>
                <a:effectLst/>
                <a:latin typeface="+mn-lt"/>
              </a:rPr>
              <a:t>, </a:t>
            </a:r>
            <a:r>
              <a:rPr lang="en-US" sz="5400" b="0" dirty="0" err="1">
                <a:solidFill>
                  <a:srgbClr val="006600"/>
                </a:solidFill>
                <a:effectLst/>
                <a:latin typeface="+mn-lt"/>
              </a:rPr>
              <a:t>xin</a:t>
            </a:r>
            <a:r>
              <a:rPr lang="en-US" sz="5400" b="0" dirty="0">
                <a:solidFill>
                  <a:srgbClr val="006600"/>
                </a:solidFill>
                <a:effectLst/>
                <a:latin typeface="+mn-lt"/>
              </a:rPr>
              <a:t> </a:t>
            </a:r>
            <a:r>
              <a:rPr lang="en-US" sz="5400" b="0" dirty="0" err="1">
                <a:solidFill>
                  <a:srgbClr val="006600"/>
                </a:solidFill>
                <a:effectLst/>
                <a:latin typeface="+mn-lt"/>
              </a:rPr>
              <a:t>giải</a:t>
            </a:r>
            <a:r>
              <a:rPr lang="en-US" sz="5400" b="0" dirty="0">
                <a:solidFill>
                  <a:srgbClr val="006600"/>
                </a:solidFill>
                <a:effectLst/>
                <a:latin typeface="+mn-lt"/>
              </a:rPr>
              <a:t> </a:t>
            </a:r>
            <a:r>
              <a:rPr lang="en-US" sz="5400" b="0" dirty="0" err="1">
                <a:solidFill>
                  <a:srgbClr val="006600"/>
                </a:solidFill>
                <a:effectLst/>
                <a:latin typeface="+mn-lt"/>
              </a:rPr>
              <a:t>thích</a:t>
            </a:r>
            <a:r>
              <a:rPr lang="en-US" sz="5400" b="0" dirty="0">
                <a:solidFill>
                  <a:srgbClr val="006600"/>
                </a:solidFill>
                <a:effectLst/>
                <a:latin typeface="+mn-lt"/>
              </a:rPr>
              <a:t> </a:t>
            </a:r>
            <a:r>
              <a:rPr lang="en-US" sz="5400" b="0" dirty="0" err="1">
                <a:solidFill>
                  <a:srgbClr val="006600"/>
                </a:solidFill>
                <a:effectLst/>
                <a:latin typeface="+mn-lt"/>
              </a:rPr>
              <a:t>Kinh</a:t>
            </a:r>
            <a:r>
              <a:rPr lang="en-US" sz="5400" b="0" dirty="0">
                <a:solidFill>
                  <a:srgbClr val="006600"/>
                </a:solidFill>
                <a:effectLst/>
                <a:latin typeface="+mn-lt"/>
              </a:rPr>
              <a:t> </a:t>
            </a:r>
            <a:r>
              <a:rPr lang="en-US" sz="5400" b="0" dirty="0" err="1">
                <a:solidFill>
                  <a:srgbClr val="006600"/>
                </a:solidFill>
                <a:effectLst/>
                <a:latin typeface="+mn-lt"/>
              </a:rPr>
              <a:t>Thánh</a:t>
            </a:r>
            <a:r>
              <a:rPr lang="en-US" sz="5400" b="0" dirty="0">
                <a:solidFill>
                  <a:srgbClr val="006600"/>
                </a:solidFill>
                <a:effectLst/>
                <a:latin typeface="+mn-lt"/>
              </a:rPr>
              <a:t> </a:t>
            </a:r>
            <a:r>
              <a:rPr lang="en-US" sz="5400" b="0" dirty="0" err="1">
                <a:solidFill>
                  <a:srgbClr val="006600"/>
                </a:solidFill>
                <a:effectLst/>
                <a:latin typeface="+mn-lt"/>
              </a:rPr>
              <a:t>cho</a:t>
            </a:r>
            <a:r>
              <a:rPr lang="en-US" sz="5400" b="0" dirty="0">
                <a:solidFill>
                  <a:srgbClr val="006600"/>
                </a:solidFill>
                <a:effectLst/>
                <a:latin typeface="+mn-lt"/>
              </a:rPr>
              <a:t> </a:t>
            </a:r>
            <a:r>
              <a:rPr lang="en-US" sz="5400" b="0" dirty="0" err="1">
                <a:solidFill>
                  <a:srgbClr val="006600"/>
                </a:solidFill>
                <a:effectLst/>
                <a:latin typeface="+mn-lt"/>
              </a:rPr>
              <a:t>chúng</a:t>
            </a:r>
            <a:r>
              <a:rPr lang="en-US" sz="5400" b="0" dirty="0">
                <a:solidFill>
                  <a:srgbClr val="006600"/>
                </a:solidFill>
                <a:effectLst/>
                <a:latin typeface="+mn-lt"/>
              </a:rPr>
              <a:t> con, </a:t>
            </a:r>
            <a:r>
              <a:rPr lang="en-US" sz="5400" b="0" dirty="0" err="1">
                <a:solidFill>
                  <a:srgbClr val="006600"/>
                </a:solidFill>
                <a:effectLst/>
                <a:latin typeface="+mn-lt"/>
              </a:rPr>
              <a:t>khiến</a:t>
            </a:r>
            <a:r>
              <a:rPr lang="en-US" sz="5400" b="0" dirty="0">
                <a:solidFill>
                  <a:srgbClr val="006600"/>
                </a:solidFill>
                <a:effectLst/>
                <a:latin typeface="+mn-lt"/>
              </a:rPr>
              <a:t> </a:t>
            </a:r>
            <a:r>
              <a:rPr lang="en-US" sz="5400" b="0" dirty="0" err="1">
                <a:solidFill>
                  <a:srgbClr val="006600"/>
                </a:solidFill>
                <a:effectLst/>
                <a:latin typeface="+mn-lt"/>
              </a:rPr>
              <a:t>lòng</a:t>
            </a:r>
            <a:r>
              <a:rPr lang="en-US" sz="5400" b="0" dirty="0">
                <a:solidFill>
                  <a:srgbClr val="006600"/>
                </a:solidFill>
                <a:effectLst/>
                <a:latin typeface="+mn-lt"/>
              </a:rPr>
              <a:t> </a:t>
            </a:r>
            <a:r>
              <a:rPr lang="en-US" sz="5400" b="0" dirty="0" err="1">
                <a:solidFill>
                  <a:srgbClr val="006600"/>
                </a:solidFill>
                <a:effectLst/>
                <a:latin typeface="+mn-lt"/>
              </a:rPr>
              <a:t>chúng</a:t>
            </a:r>
            <a:r>
              <a:rPr lang="en-US" sz="5400" b="0" dirty="0">
                <a:solidFill>
                  <a:srgbClr val="006600"/>
                </a:solidFill>
                <a:effectLst/>
                <a:latin typeface="+mn-lt"/>
              </a:rPr>
              <a:t> con </a:t>
            </a:r>
            <a:r>
              <a:rPr lang="en-US" sz="5400" b="0" dirty="0" err="1">
                <a:solidFill>
                  <a:srgbClr val="006600"/>
                </a:solidFill>
                <a:effectLst/>
                <a:latin typeface="+mn-lt"/>
              </a:rPr>
              <a:t>bừng</a:t>
            </a:r>
            <a:r>
              <a:rPr lang="en-US" sz="5400" b="0" dirty="0">
                <a:solidFill>
                  <a:srgbClr val="006600"/>
                </a:solidFill>
                <a:effectLst/>
                <a:latin typeface="+mn-lt"/>
              </a:rPr>
              <a:t> </a:t>
            </a:r>
            <a:r>
              <a:rPr lang="en-US" sz="5400" b="0" dirty="0" err="1">
                <a:solidFill>
                  <a:srgbClr val="006600"/>
                </a:solidFill>
                <a:effectLst/>
                <a:latin typeface="+mn-lt"/>
              </a:rPr>
              <a:t>cháy</a:t>
            </a:r>
            <a:r>
              <a:rPr lang="en-US" sz="5400" b="0" dirty="0">
                <a:solidFill>
                  <a:srgbClr val="006600"/>
                </a:solidFill>
                <a:effectLst/>
                <a:latin typeface="+mn-lt"/>
              </a:rPr>
              <a:t> </a:t>
            </a:r>
            <a:r>
              <a:rPr lang="en-US" sz="5400" b="0" dirty="0" err="1">
                <a:solidFill>
                  <a:srgbClr val="006600"/>
                </a:solidFill>
                <a:effectLst/>
                <a:latin typeface="+mn-lt"/>
              </a:rPr>
              <a:t>lên</a:t>
            </a:r>
            <a:r>
              <a:rPr lang="en-US" sz="5400" b="0" dirty="0">
                <a:solidFill>
                  <a:srgbClr val="006600"/>
                </a:solidFill>
                <a:effectLst/>
                <a:latin typeface="+mn-lt"/>
              </a:rPr>
              <a:t> </a:t>
            </a:r>
            <a:r>
              <a:rPr lang="en-US" sz="5400" b="0" dirty="0" err="1">
                <a:solidFill>
                  <a:srgbClr val="006600"/>
                </a:solidFill>
                <a:effectLst/>
                <a:latin typeface="+mn-lt"/>
              </a:rPr>
              <a:t>khi</a:t>
            </a:r>
            <a:r>
              <a:rPr lang="en-US" sz="5400" b="0" dirty="0">
                <a:solidFill>
                  <a:srgbClr val="006600"/>
                </a:solidFill>
                <a:effectLst/>
                <a:latin typeface="+mn-lt"/>
              </a:rPr>
              <a:t> </a:t>
            </a:r>
            <a:r>
              <a:rPr lang="en-US" sz="5400" b="0" dirty="0" err="1">
                <a:solidFill>
                  <a:srgbClr val="006600"/>
                </a:solidFill>
                <a:effectLst/>
                <a:latin typeface="+mn-lt"/>
              </a:rPr>
              <a:t>nghe</a:t>
            </a:r>
            <a:r>
              <a:rPr lang="en-US" sz="5400" b="0" dirty="0">
                <a:solidFill>
                  <a:srgbClr val="006600"/>
                </a:solidFill>
                <a:effectLst/>
                <a:latin typeface="+mn-lt"/>
              </a:rPr>
              <a:t> </a:t>
            </a:r>
            <a:r>
              <a:rPr lang="en-US" sz="5400" b="0" dirty="0" err="1">
                <a:solidFill>
                  <a:srgbClr val="006600"/>
                </a:solidFill>
                <a:effectLst/>
                <a:latin typeface="+mn-lt"/>
              </a:rPr>
              <a:t>Chúa</a:t>
            </a:r>
            <a:r>
              <a:rPr lang="en-US" sz="5400" b="0" dirty="0">
                <a:solidFill>
                  <a:srgbClr val="006600"/>
                </a:solidFill>
                <a:effectLst/>
                <a:latin typeface="+mn-lt"/>
              </a:rPr>
              <a:t> </a:t>
            </a:r>
            <a:r>
              <a:rPr lang="en-US" sz="5400" b="0" dirty="0" err="1">
                <a:solidFill>
                  <a:srgbClr val="006600"/>
                </a:solidFill>
                <a:effectLst/>
                <a:latin typeface="+mn-lt"/>
              </a:rPr>
              <a:t>phán</a:t>
            </a:r>
            <a:r>
              <a:rPr lang="en-US" sz="5400" b="0" dirty="0">
                <a:solidFill>
                  <a:srgbClr val="006600"/>
                </a:solidFill>
                <a:effectLst/>
                <a:latin typeface="+mn-lt"/>
              </a:rPr>
              <a:t> </a:t>
            </a:r>
            <a:r>
              <a:rPr lang="en-US" sz="5400" b="0" dirty="0" err="1">
                <a:solidFill>
                  <a:srgbClr val="006600"/>
                </a:solidFill>
                <a:effectLst/>
                <a:latin typeface="+mn-lt"/>
              </a:rPr>
              <a:t>dạy</a:t>
            </a:r>
            <a:r>
              <a:rPr lang="en-US" sz="5400" b="0" dirty="0">
                <a:solidFill>
                  <a:srgbClr val="006600"/>
                </a:solidFill>
                <a:effectLst/>
                <a:latin typeface="+mn-lt"/>
              </a:rPr>
              <a:t>.</a:t>
            </a:r>
            <a:endParaRPr lang="en-US" sz="5400" b="0" dirty="0">
              <a:solidFill>
                <a:srgbClr val="006600"/>
              </a:solidFill>
              <a:effectLst/>
              <a:latin typeface="+mn-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u="sng" dirty="0">
                <a:solidFill>
                  <a:srgbClr val="FF0000"/>
                </a:solidFill>
                <a:cs typeface="Times New Roman" pitchFamily="18" charset="0"/>
              </a:rPr>
              <a:t>Alleluia…Alleluia</a:t>
            </a:r>
            <a:endParaRPr lang="en-US" sz="4000" u="sng" dirty="0">
              <a:solidFill>
                <a:srgbClr val="FF0000"/>
              </a:solidFill>
            </a:endParaRPr>
          </a:p>
        </p:txBody>
      </p:sp>
      <p:sp>
        <p:nvSpPr>
          <p:cNvPr id="4" name="TextBox 3"/>
          <p:cNvSpPr txBox="1"/>
          <p:nvPr/>
        </p:nvSpPr>
        <p:spPr>
          <a:xfrm>
            <a:off x="6248400" y="4498536"/>
            <a:ext cx="2209800" cy="584775"/>
          </a:xfrm>
          <a:prstGeom prst="rect">
            <a:avLst/>
          </a:prstGeom>
          <a:noFill/>
        </p:spPr>
        <p:txBody>
          <a:bodyPr wrap="square" rtlCol="0">
            <a:spAutoFit/>
          </a:bodyPr>
          <a:lstStyle/>
          <a:p>
            <a:pPr algn="r"/>
            <a:r>
              <a:rPr lang="en-US" sz="3200" b="1" u="sng" dirty="0" smtClean="0">
                <a:solidFill>
                  <a:srgbClr val="FF0000"/>
                </a:solidFill>
                <a:effectLst>
                  <a:outerShdw blurRad="38100" dist="38100" dir="2700000" algn="tl">
                    <a:srgbClr val="000000">
                      <a:alpha val="43137"/>
                    </a:srgbClr>
                  </a:outerShdw>
                </a:effectLst>
                <a:cs typeface="Times New Roman" pitchFamily="18" charset="0"/>
              </a:rPr>
              <a:t>Alleluia.</a:t>
            </a:r>
            <a:endParaRPr lang="en-US" sz="3200" u="sng" dirty="0">
              <a:solidFill>
                <a:srgbClr val="FF0000"/>
              </a:solidFill>
            </a:endParaRPr>
          </a:p>
        </p:txBody>
      </p:sp>
    </p:spTree>
    <p:extLst>
      <p:ext uri="{BB962C8B-B14F-4D97-AF65-F5344CB8AC3E}">
        <p14:creationId xmlns:p14="http://schemas.microsoft.com/office/powerpoint/2010/main" val="18134063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0" u="sng" dirty="0">
                <a:solidFill>
                  <a:srgbClr val="003399"/>
                </a:solidFill>
                <a:effectLst/>
                <a:latin typeface="+mj-lt"/>
                <a:cs typeface="Times New Roman" panose="02020603050405020304" pitchFamily="18" charset="0"/>
              </a:rPr>
              <a:t/>
            </a:r>
            <a:br>
              <a:rPr lang="en-US" altLang="en-US" sz="7200" b="0" u="sng" dirty="0">
                <a:solidFill>
                  <a:srgbClr val="003399"/>
                </a:solidFill>
                <a:effectLst/>
                <a:latin typeface="+mj-lt"/>
                <a:cs typeface="Times New Roman" panose="02020603050405020304" pitchFamily="18" charset="0"/>
              </a:rPr>
            </a:br>
            <a:endParaRPr lang="en-US" sz="6600" b="0"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34018786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Tôi tin kính một Thiên Chúa là Cha toàn năng, </a:t>
            </a:r>
            <a:r>
              <a:rPr lang="vi-VN" sz="6600" b="0" dirty="0">
                <a:solidFill>
                  <a:srgbClr val="006600"/>
                </a:solidFill>
                <a:effectLst/>
                <a:latin typeface="+mj-lt"/>
                <a:cs typeface="Times New Roman" pitchFamily="18" charset="0"/>
              </a:rPr>
              <a:t>Đấng tạo thành trời đất, muôn vật hữu hình và vô hình. </a:t>
            </a:r>
            <a:endParaRPr lang="en-US" sz="66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34802812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6600"/>
                </a:solidFill>
                <a:effectLst/>
                <a:latin typeface="+mj-lt"/>
                <a:cs typeface="Times New Roman" pitchFamily="18" charset="0"/>
              </a:rPr>
              <a:t>Tôi</a:t>
            </a:r>
            <a:r>
              <a:rPr lang="en-US" sz="6600" b="0" dirty="0">
                <a:solidFill>
                  <a:srgbClr val="006600"/>
                </a:solidFill>
                <a:effectLst/>
                <a:latin typeface="+mj-lt"/>
                <a:cs typeface="Times New Roman" pitchFamily="18" charset="0"/>
              </a:rPr>
              <a:t> tin </a:t>
            </a:r>
            <a:r>
              <a:rPr lang="en-US" sz="6600" b="0" dirty="0" err="1">
                <a:solidFill>
                  <a:srgbClr val="006600"/>
                </a:solidFill>
                <a:effectLst/>
                <a:latin typeface="+mj-lt"/>
                <a:cs typeface="Times New Roman" pitchFamily="18" charset="0"/>
              </a:rPr>
              <a:t>kính</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một</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Giêsu</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Kitô</a:t>
            </a:r>
            <a:r>
              <a:rPr lang="en-US" sz="6600" b="0" dirty="0">
                <a:solidFill>
                  <a:srgbClr val="006600"/>
                </a:solidFill>
                <a:effectLst/>
                <a:latin typeface="+mj-lt"/>
                <a:cs typeface="Times New Roman" pitchFamily="18" charset="0"/>
              </a:rPr>
              <a:t>, Con </a:t>
            </a:r>
            <a:r>
              <a:rPr lang="en-US" sz="6600" b="0" dirty="0" err="1">
                <a:solidFill>
                  <a:srgbClr val="006600"/>
                </a:solidFill>
                <a:effectLst/>
                <a:latin typeface="+mj-lt"/>
                <a:cs typeface="Times New Roman" pitchFamily="18" charset="0"/>
              </a:rPr>
              <a:t>Một</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Thiên</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vi-VN" sz="6600" b="0" dirty="0">
                <a:solidFill>
                  <a:srgbClr val="006600"/>
                </a:solidFill>
                <a:effectLst/>
                <a:latin typeface="+mj-lt"/>
                <a:cs typeface="Times New Roman" pitchFamily="18" charset="0"/>
              </a:rPr>
              <a:t>Sinh bởi Đức Chúa Cha từ trước muôn đời. </a:t>
            </a:r>
            <a:endParaRPr lang="en-US" sz="66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308199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6600"/>
                </a:solidFill>
                <a:effectLst/>
                <a:latin typeface="+mj-lt"/>
                <a:cs typeface="Times New Roman" pitchFamily="18" charset="0"/>
              </a:rPr>
              <a:t>Người là Thiên Chúa bởi Thiên Chúa, Ánh Sáng bởi Ánh Sáng,</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Thiên</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thật</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bởi</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Thiên</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thật</a:t>
            </a:r>
            <a:r>
              <a:rPr lang="en-US" sz="6600" b="0" dirty="0">
                <a:solidFill>
                  <a:srgbClr val="006600"/>
                </a:solidFill>
                <a:effectLst/>
                <a:latin typeface="+mj-lt"/>
                <a:cs typeface="Times New Roman" pitchFamily="18" charset="0"/>
              </a:rPr>
              <a:t>,</a:t>
            </a:r>
          </a:p>
        </p:txBody>
      </p:sp>
    </p:spTree>
    <p:extLst>
      <p:ext uri="{BB962C8B-B14F-4D97-AF65-F5344CB8AC3E}">
        <p14:creationId xmlns:p14="http://schemas.microsoft.com/office/powerpoint/2010/main" val="41338590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6600"/>
                </a:solidFill>
                <a:effectLst/>
                <a:latin typeface="+mj-lt"/>
              </a:rPr>
              <a:t>được sinh ra mà không phải được tạo thành, đồng bản thể với Đức Chúa Cha: nhờ Người mà muôn vật được tạo thành. </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795960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6318836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6600"/>
                </a:solidFill>
                <a:effectLst/>
                <a:latin typeface="+mj-lt"/>
              </a:rPr>
              <a:t>Vì loài người chúng ta và để cứu độ chúng ta,</a:t>
            </a:r>
            <a:r>
              <a:rPr lang="en-US" sz="7200" b="0" dirty="0">
                <a:solidFill>
                  <a:srgbClr val="006600"/>
                </a:solidFill>
                <a:effectLst/>
                <a:latin typeface="+mj-lt"/>
              </a:rPr>
              <a:t> </a:t>
            </a:r>
            <a:r>
              <a:rPr lang="vi-VN" sz="7200" b="0" dirty="0">
                <a:solidFill>
                  <a:srgbClr val="006600"/>
                </a:solidFill>
                <a:effectLst/>
                <a:latin typeface="+mj-lt"/>
                <a:cs typeface="Times New Roman" pitchFamily="18" charset="0"/>
              </a:rPr>
              <a:t>Người đã từ trời xuống thế. </a:t>
            </a:r>
            <a:endParaRPr lang="en-US" sz="72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1670654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7289280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660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29657976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660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1323557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66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40478181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6600"/>
                </a:solidFill>
                <a:effectLst/>
                <a:latin typeface="+mj-lt"/>
              </a:rPr>
              <a:t>Người được phụng thờ và tôn vinh cùng với Đức Chúa Cha và Đức Chúa Con: Người đã dùng các tiên tri mà phán dạy. </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37364283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6600"/>
                </a:solidFill>
                <a:effectLst/>
                <a:latin typeface="+mj-lt"/>
              </a:rPr>
              <a:t>Tôi tin Hội Thánh duy nhất thánh thiện công giáo và tông truyền.</a:t>
            </a:r>
            <a:endParaRPr lang="en-US" sz="8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11769342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6600"/>
                </a:solidFill>
                <a:effectLst/>
                <a:latin typeface="+mj-lt"/>
                <a:cs typeface="Times New Roman" pitchFamily="18" charset="0"/>
              </a:rPr>
              <a:t>Tôi tuyên xưng có một Phép Rửa để tha tội. Tôi trông đợi kẻ chết sống lại và sự</a:t>
            </a:r>
            <a:r>
              <a:rPr lang="en-US" sz="6600" b="0" dirty="0">
                <a:solidFill>
                  <a:srgbClr val="006600"/>
                </a:solidFill>
                <a:effectLst/>
                <a:latin typeface="+mj-lt"/>
                <a:cs typeface="Times New Roman" pitchFamily="18" charset="0"/>
              </a:rPr>
              <a:t> </a:t>
            </a:r>
            <a:r>
              <a:rPr lang="vi-VN" sz="6600" b="0" dirty="0">
                <a:solidFill>
                  <a:srgbClr val="006600"/>
                </a:solidFill>
                <a:effectLst/>
                <a:latin typeface="+mj-lt"/>
                <a:cs typeface="Times New Roman" pitchFamily="18" charset="0"/>
              </a:rPr>
              <a:t>sống đời sau. </a:t>
            </a:r>
            <a:r>
              <a:rPr lang="vi-VN" sz="6600" b="0" u="sng" dirty="0">
                <a:solidFill>
                  <a:srgbClr val="FF0000"/>
                </a:solidFill>
                <a:effectLst/>
                <a:latin typeface="+mj-lt"/>
                <a:cs typeface="Times New Roman" pitchFamily="18" charset="0"/>
              </a:rPr>
              <a:t>Amen.</a:t>
            </a:r>
            <a:endParaRPr lang="en-US" sz="6600" b="0" u="sng"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4201597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0" u="sng" dirty="0">
                <a:solidFill>
                  <a:srgbClr val="003399"/>
                </a:solidFill>
                <a:effectLst/>
                <a:latin typeface="+mj-lt"/>
                <a:cs typeface="Times New Roman" panose="02020603050405020304" pitchFamily="18" charset="0"/>
              </a:rPr>
              <a:t/>
            </a:r>
            <a:br>
              <a:rPr lang="en-US" altLang="en-US" sz="7200" b="0" u="sng" dirty="0">
                <a:solidFill>
                  <a:srgbClr val="003399"/>
                </a:solidFill>
                <a:effectLst/>
                <a:latin typeface="+mj-lt"/>
                <a:cs typeface="Times New Roman" panose="02020603050405020304" pitchFamily="18" charset="0"/>
              </a:rPr>
            </a:br>
            <a:endParaRPr lang="en-US" sz="6600" b="0" dirty="0">
              <a:solidFill>
                <a:srgbClr val="003399"/>
              </a:solidFill>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r>
              <a:rPr lang="en-US" sz="3200" smtClean="0">
                <a:solidFill>
                  <a:prstClr val="white"/>
                </a:solidFill>
              </a:rPr>
              <a:t>Lời Nguyện Tín Hữu</a:t>
            </a:r>
            <a:endParaRPr lang="en-US" sz="3200">
              <a:solidFill>
                <a:prstClr val="white"/>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1708282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0" u="sng"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0" u="sng" dirty="0">
                <a:solidFill>
                  <a:srgbClr val="FF0000"/>
                </a:solidFill>
                <a:effectLst/>
                <a:latin typeface="+mj-lt"/>
                <a:ea typeface="Tahoma" panose="020B0604030504040204" pitchFamily="34" charset="0"/>
                <a:cs typeface="Times New Roman" panose="02020603050405020304" pitchFamily="18" charset="0"/>
              </a:rPr>
              <a:t>Ca </a:t>
            </a:r>
            <a:r>
              <a:rPr lang="en-US" altLang="en-US" sz="6600" b="0" u="sng" dirty="0" err="1">
                <a:solidFill>
                  <a:srgbClr val="FF0000"/>
                </a:solidFill>
                <a:effectLst/>
                <a:latin typeface="+mj-lt"/>
                <a:ea typeface="Tahoma" panose="020B0604030504040204" pitchFamily="34" charset="0"/>
                <a:cs typeface="Times New Roman" panose="02020603050405020304" pitchFamily="18" charset="0"/>
              </a:rPr>
              <a:t>Dâng</a:t>
            </a:r>
            <a:r>
              <a:rPr lang="en-US" altLang="en-US" sz="6600" b="0" u="sng" dirty="0">
                <a:solidFill>
                  <a:srgbClr val="FF0000"/>
                </a:solidFill>
                <a:effectLst/>
                <a:latin typeface="+mj-lt"/>
                <a:ea typeface="Tahoma" panose="020B0604030504040204" pitchFamily="34" charset="0"/>
                <a:cs typeface="Times New Roman" panose="02020603050405020304" pitchFamily="18" charset="0"/>
              </a:rPr>
              <a:t> </a:t>
            </a:r>
            <a:r>
              <a:rPr lang="en-US" altLang="en-US" sz="6600" b="0" u="sng" dirty="0" err="1">
                <a:solidFill>
                  <a:srgbClr val="FF0000"/>
                </a:solidFill>
                <a:effectLst/>
                <a:latin typeface="+mj-lt"/>
                <a:ea typeface="Tahoma" panose="020B0604030504040204" pitchFamily="34" charset="0"/>
                <a:cs typeface="Times New Roman" panose="02020603050405020304" pitchFamily="18" charset="0"/>
              </a:rPr>
              <a:t>Lễ</a:t>
            </a:r>
            <a:r>
              <a:rPr lang="en-US" altLang="en-US" sz="6600" b="0" u="sng" dirty="0">
                <a:solidFill>
                  <a:srgbClr val="FF0000"/>
                </a:solidFill>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0" dirty="0">
                <a:solidFill>
                  <a:srgbClr val="FF0000"/>
                </a:solidFill>
                <a:effectLst/>
                <a:latin typeface="+mj-lt"/>
                <a:ea typeface="Tahoma" panose="020B0604030504040204" pitchFamily="34" charset="0"/>
                <a:cs typeface="Times New Roman" panose="02020603050405020304" pitchFamily="18" charset="0"/>
              </a:rPr>
              <a:t> </a:t>
            </a:r>
            <a:r>
              <a:rPr lang="en-US" altLang="en-US" sz="7200" b="0" dirty="0" err="1">
                <a:solidFill>
                  <a:srgbClr val="FF0000"/>
                </a:solidFill>
                <a:effectLst/>
                <a:latin typeface="+mj-lt"/>
                <a:ea typeface="Tahoma" panose="020B0604030504040204" pitchFamily="34" charset="0"/>
                <a:cs typeface="Times New Roman" panose="02020603050405020304" pitchFamily="18" charset="0"/>
              </a:rPr>
              <a:t>Lễ</a:t>
            </a:r>
            <a:r>
              <a:rPr lang="en-US" altLang="en-US" sz="7200" b="0" dirty="0">
                <a:solidFill>
                  <a:srgbClr val="FF0000"/>
                </a:solidFill>
                <a:effectLst/>
                <a:latin typeface="+mj-lt"/>
                <a:ea typeface="Tahoma" panose="020B0604030504040204" pitchFamily="34" charset="0"/>
                <a:cs typeface="Times New Roman" panose="02020603050405020304" pitchFamily="18" charset="0"/>
              </a:rPr>
              <a:t> </a:t>
            </a:r>
            <a:r>
              <a:rPr lang="en-US" altLang="en-US" sz="7200" b="0" dirty="0" err="1">
                <a:solidFill>
                  <a:srgbClr val="FF0000"/>
                </a:solidFill>
                <a:effectLst/>
                <a:latin typeface="+mj-lt"/>
                <a:ea typeface="Tahoma" panose="020B0604030504040204" pitchFamily="34" charset="0"/>
                <a:cs typeface="Times New Roman" panose="02020603050405020304" pitchFamily="18" charset="0"/>
              </a:rPr>
              <a:t>Dâng</a:t>
            </a:r>
            <a:r>
              <a:rPr lang="en-US" altLang="en-US" sz="7200" b="0" dirty="0">
                <a:solidFill>
                  <a:srgbClr val="FF0000"/>
                </a:solidFill>
                <a:effectLst/>
                <a:latin typeface="+mj-lt"/>
                <a:ea typeface="Tahoma" panose="020B0604030504040204" pitchFamily="34" charset="0"/>
                <a:cs typeface="Times New Roman" panose="02020603050405020304" pitchFamily="18" charset="0"/>
              </a:rPr>
              <a:t> </a:t>
            </a:r>
            <a:r>
              <a:rPr lang="en-US" altLang="en-US" sz="7200" b="0" dirty="0" err="1">
                <a:solidFill>
                  <a:srgbClr val="FF0000"/>
                </a:solidFill>
                <a:effectLst/>
                <a:latin typeface="+mj-lt"/>
                <a:ea typeface="Tahoma" panose="020B0604030504040204" pitchFamily="34" charset="0"/>
                <a:cs typeface="Times New Roman" panose="02020603050405020304" pitchFamily="18" charset="0"/>
              </a:rPr>
              <a:t>Phục</a:t>
            </a:r>
            <a:r>
              <a:rPr lang="en-US" altLang="en-US" sz="7200" b="0" dirty="0">
                <a:solidFill>
                  <a:srgbClr val="FF0000"/>
                </a:solidFill>
                <a:effectLst/>
                <a:latin typeface="+mj-lt"/>
                <a:ea typeface="Tahoma" panose="020B0604030504040204" pitchFamily="34" charset="0"/>
                <a:cs typeface="Times New Roman" panose="02020603050405020304" pitchFamily="18" charset="0"/>
              </a:rPr>
              <a:t> </a:t>
            </a:r>
            <a:r>
              <a:rPr lang="en-US" altLang="en-US" sz="7200" b="0" dirty="0" err="1">
                <a:solidFill>
                  <a:srgbClr val="FF0000"/>
                </a:solidFill>
                <a:effectLst/>
                <a:latin typeface="+mj-lt"/>
                <a:ea typeface="Tahoma" panose="020B0604030504040204" pitchFamily="34" charset="0"/>
                <a:cs typeface="Times New Roman" panose="02020603050405020304" pitchFamily="18" charset="0"/>
              </a:rPr>
              <a:t>Sinh</a:t>
            </a:r>
            <a:endParaRPr lang="en-US" altLang="en-US" sz="7200" b="0"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0" dirty="0" err="1">
                <a:solidFill>
                  <a:srgbClr val="FF0000"/>
                </a:solidFill>
                <a:effectLst/>
                <a:latin typeface="+mj-lt"/>
                <a:ea typeface="Tahoma" panose="020B0604030504040204" pitchFamily="34" charset="0"/>
                <a:cs typeface="Times New Roman" panose="02020603050405020304" pitchFamily="18" charset="0"/>
              </a:rPr>
              <a:t>Nguyễn</a:t>
            </a:r>
            <a:r>
              <a:rPr lang="en-US" altLang="en-US" sz="4800" b="0" dirty="0">
                <a:solidFill>
                  <a:srgbClr val="FF0000"/>
                </a:solidFill>
                <a:effectLst/>
                <a:latin typeface="+mj-lt"/>
                <a:ea typeface="Tahoma" panose="020B0604030504040204" pitchFamily="34" charset="0"/>
                <a:cs typeface="Times New Roman" panose="02020603050405020304" pitchFamily="18" charset="0"/>
              </a:rPr>
              <a:t> </a:t>
            </a:r>
            <a:r>
              <a:rPr lang="en-US" altLang="en-US" sz="4800" b="0" dirty="0" err="1">
                <a:solidFill>
                  <a:srgbClr val="FF0000"/>
                </a:solidFill>
                <a:effectLst/>
                <a:latin typeface="+mj-lt"/>
                <a:ea typeface="Tahoma" panose="020B0604030504040204" pitchFamily="34" charset="0"/>
                <a:cs typeface="Times New Roman" panose="02020603050405020304" pitchFamily="18" charset="0"/>
              </a:rPr>
              <a:t>Hùng</a:t>
            </a:r>
            <a:r>
              <a:rPr lang="en-US" altLang="en-US" sz="4800" b="0" dirty="0">
                <a:solidFill>
                  <a:srgbClr val="FF0000"/>
                </a:solidFill>
                <a:effectLst/>
                <a:latin typeface="+mj-lt"/>
                <a:ea typeface="Tahoma" panose="020B0604030504040204" pitchFamily="34" charset="0"/>
                <a:cs typeface="Times New Roman" panose="02020603050405020304" pitchFamily="18" charset="0"/>
              </a:rPr>
              <a:t> </a:t>
            </a:r>
            <a:r>
              <a:rPr lang="en-US" altLang="en-US" sz="4800" b="0" dirty="0" err="1">
                <a:solidFill>
                  <a:srgbClr val="FF0000"/>
                </a:solidFill>
                <a:effectLst/>
                <a:latin typeface="+mj-lt"/>
                <a:ea typeface="Tahoma" panose="020B0604030504040204" pitchFamily="34" charset="0"/>
                <a:cs typeface="Times New Roman" panose="02020603050405020304" pitchFamily="18" charset="0"/>
              </a:rPr>
              <a:t>Lân</a:t>
            </a:r>
            <a:endParaRPr lang="en-US" altLang="en-US" sz="4400" b="0" dirty="0">
              <a:solidFill>
                <a:srgbClr val="FF0000"/>
              </a:solidFill>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200" b="0" u="sng" dirty="0">
                <a:solidFill>
                  <a:srgbClr val="FF0000"/>
                </a:solidFill>
                <a:effectLst/>
                <a:latin typeface="+mj-lt"/>
                <a:ea typeface="Tahoma" pitchFamily="34" charset="0"/>
                <a:cs typeface="Times New Roman" pitchFamily="18" charset="0"/>
              </a:rPr>
              <a:t>Ca </a:t>
            </a:r>
            <a:r>
              <a:rPr lang="en-US" sz="7200" b="0" u="sng" dirty="0" err="1">
                <a:solidFill>
                  <a:srgbClr val="FF0000"/>
                </a:solidFill>
                <a:effectLst/>
                <a:latin typeface="+mj-lt"/>
                <a:ea typeface="Tahoma" pitchFamily="34" charset="0"/>
                <a:cs typeface="Times New Roman" pitchFamily="18" charset="0"/>
              </a:rPr>
              <a:t>nhập</a:t>
            </a:r>
            <a:r>
              <a:rPr lang="en-US" sz="7200" b="0" u="sng" dirty="0">
                <a:solidFill>
                  <a:srgbClr val="FF0000"/>
                </a:solidFill>
                <a:effectLst/>
                <a:latin typeface="+mj-lt"/>
                <a:ea typeface="Tahoma" pitchFamily="34" charset="0"/>
                <a:cs typeface="Times New Roman" pitchFamily="18" charset="0"/>
              </a:rPr>
              <a:t> </a:t>
            </a:r>
            <a:r>
              <a:rPr lang="en-US" sz="7200" b="0" u="sng" dirty="0" err="1">
                <a:solidFill>
                  <a:srgbClr val="FF0000"/>
                </a:solidFill>
                <a:effectLst/>
                <a:latin typeface="+mj-lt"/>
                <a:ea typeface="Tahoma" pitchFamily="34" charset="0"/>
                <a:cs typeface="Times New Roman" pitchFamily="18" charset="0"/>
              </a:rPr>
              <a:t>lễ</a:t>
            </a:r>
            <a:r>
              <a:rPr lang="en-US" sz="7200" b="0"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6600" b="0" dirty="0" err="1">
                <a:solidFill>
                  <a:srgbClr val="FF0000"/>
                </a:solidFill>
                <a:effectLst/>
                <a:latin typeface="+mj-lt"/>
                <a:ea typeface="Tahoma" pitchFamily="34" charset="0"/>
                <a:cs typeface="Times New Roman" pitchFamily="18" charset="0"/>
              </a:rPr>
              <a:t>Trái</a:t>
            </a:r>
            <a:r>
              <a:rPr lang="en-US" sz="6600" b="0" dirty="0">
                <a:solidFill>
                  <a:srgbClr val="FF0000"/>
                </a:solidFill>
                <a:effectLst/>
                <a:latin typeface="+mj-lt"/>
                <a:ea typeface="Tahoma" pitchFamily="34" charset="0"/>
                <a:cs typeface="Times New Roman" pitchFamily="18" charset="0"/>
              </a:rPr>
              <a:t> </a:t>
            </a:r>
            <a:r>
              <a:rPr lang="en-US" sz="6600" b="0" dirty="0" err="1">
                <a:solidFill>
                  <a:srgbClr val="FF0000"/>
                </a:solidFill>
                <a:effectLst/>
                <a:latin typeface="+mj-lt"/>
                <a:ea typeface="Tahoma" pitchFamily="34" charset="0"/>
                <a:cs typeface="Times New Roman" pitchFamily="18" charset="0"/>
              </a:rPr>
              <a:t>Đất</a:t>
            </a:r>
            <a:r>
              <a:rPr lang="en-US" sz="6600" b="0" dirty="0">
                <a:solidFill>
                  <a:srgbClr val="FF0000"/>
                </a:solidFill>
                <a:effectLst/>
                <a:latin typeface="+mj-lt"/>
                <a:ea typeface="Tahoma" pitchFamily="34" charset="0"/>
                <a:cs typeface="Times New Roman" pitchFamily="18" charset="0"/>
              </a:rPr>
              <a:t> Rung </a:t>
            </a:r>
            <a:r>
              <a:rPr lang="en-US" sz="6600" b="0" dirty="0" err="1">
                <a:solidFill>
                  <a:srgbClr val="FF0000"/>
                </a:solidFill>
                <a:effectLst/>
                <a:latin typeface="+mj-lt"/>
                <a:ea typeface="Tahoma" pitchFamily="34" charset="0"/>
                <a:cs typeface="Times New Roman" pitchFamily="18" charset="0"/>
              </a:rPr>
              <a:t>Động</a:t>
            </a:r>
            <a:endParaRPr lang="en-US" sz="6600" b="0" dirty="0">
              <a:solidFill>
                <a:srgbClr val="FF0000"/>
              </a:solidFill>
              <a:effectLst/>
              <a:latin typeface="+mj-lt"/>
              <a:ea typeface="Tahoma" pitchFamily="34" charset="0"/>
              <a:cs typeface="Times New Roman" pitchFamily="18" charset="0"/>
            </a:endParaRPr>
          </a:p>
          <a:p>
            <a:pPr marL="27432" indent="0" algn="ctr">
              <a:lnSpc>
                <a:spcPct val="120000"/>
              </a:lnSpc>
              <a:buNone/>
            </a:pPr>
            <a:r>
              <a:rPr lang="en-US" sz="5400" b="0" dirty="0" err="1">
                <a:solidFill>
                  <a:srgbClr val="FF0000"/>
                </a:solidFill>
                <a:effectLst/>
                <a:latin typeface="+mj-lt"/>
                <a:ea typeface="Tahoma" pitchFamily="34" charset="0"/>
                <a:cs typeface="Times New Roman" pitchFamily="18" charset="0"/>
              </a:rPr>
              <a:t>Lm</a:t>
            </a:r>
            <a:r>
              <a:rPr lang="en-US" sz="5400" b="0" dirty="0">
                <a:solidFill>
                  <a:srgbClr val="FF0000"/>
                </a:solidFill>
                <a:effectLst/>
                <a:latin typeface="+mj-lt"/>
                <a:ea typeface="Tahoma" pitchFamily="34" charset="0"/>
                <a:cs typeface="Times New Roman" pitchFamily="18" charset="0"/>
              </a:rPr>
              <a:t>. Kim Long</a:t>
            </a:r>
          </a:p>
        </p:txBody>
      </p:sp>
    </p:spTree>
    <p:extLst>
      <p:ext uri="{BB962C8B-B14F-4D97-AF65-F5344CB8AC3E}">
        <p14:creationId xmlns:p14="http://schemas.microsoft.com/office/powerpoint/2010/main" val="26321377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30000"/>
              </a:lnSpc>
              <a:buNone/>
            </a:pPr>
            <a:r>
              <a:rPr lang="en-US" altLang="en-US" sz="5400" b="0" u="sng" dirty="0">
                <a:solidFill>
                  <a:srgbClr val="FF0000"/>
                </a:solidFill>
                <a:effectLst/>
                <a:latin typeface="+mj-lt"/>
                <a:ea typeface="Tahoma" panose="020B0604030504040204" pitchFamily="34" charset="0"/>
                <a:cs typeface="Times New Roman" panose="02020603050405020304" pitchFamily="18" charset="0"/>
              </a:rPr>
              <a:t>Tk1:</a:t>
            </a:r>
            <a:r>
              <a:rPr lang="en-US" altLang="en-US" sz="5400" b="0" dirty="0">
                <a:solidFill>
                  <a:srgbClr val="003399"/>
                </a:solidFill>
                <a:effectLst/>
                <a:latin typeface="+mj-lt"/>
                <a:ea typeface="Tahoma" panose="020B0604030504040204" pitchFamily="34" charset="0"/>
                <a:cs typeface="Times New Roman" panose="02020603050405020304" pitchFamily="18" charset="0"/>
              </a:rPr>
              <a:t> </a:t>
            </a:r>
            <a:r>
              <a:rPr lang="vi-VN" sz="5400" b="0" dirty="0" smtClean="0">
                <a:solidFill>
                  <a:srgbClr val="006600"/>
                </a:solidFill>
                <a:effectLst/>
              </a:rPr>
              <a:t>Hiệp </a:t>
            </a:r>
            <a:r>
              <a:rPr lang="vi-VN" sz="5400" b="0" dirty="0">
                <a:solidFill>
                  <a:srgbClr val="006600"/>
                </a:solidFill>
                <a:effectLst/>
              </a:rPr>
              <a:t>dâng về trên đĩa thánh, bánh thơm ngọt ngào phúc ân. Này là bao lao công tiến dâng trót cả cuộc sống. </a:t>
            </a:r>
            <a:endParaRPr lang="en-US" altLang="en-US" sz="5400" b="0" u="sng" dirty="0">
              <a:solidFill>
                <a:srgbClr val="006600"/>
              </a:solidFill>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30000"/>
              </a:lnSpc>
              <a:buNone/>
            </a:pPr>
            <a:r>
              <a:rPr lang="en-US" altLang="en-US" sz="5400" b="0" u="sng" dirty="0">
                <a:solidFill>
                  <a:srgbClr val="FF0000"/>
                </a:solidFill>
                <a:effectLst/>
                <a:latin typeface="+mj-lt"/>
                <a:ea typeface="Tahoma" panose="020B0604030504040204" pitchFamily="34" charset="0"/>
                <a:cs typeface="Times New Roman" panose="02020603050405020304" pitchFamily="18" charset="0"/>
              </a:rPr>
              <a:t>***:</a:t>
            </a:r>
            <a:r>
              <a:rPr lang="en-US" altLang="en-US" sz="5400" b="0" dirty="0">
                <a:solidFill>
                  <a:srgbClr val="003399"/>
                </a:solidFill>
                <a:effectLst/>
                <a:latin typeface="+mj-lt"/>
                <a:ea typeface="Tahoma" panose="020B0604030504040204" pitchFamily="34" charset="0"/>
                <a:cs typeface="Times New Roman" panose="02020603050405020304" pitchFamily="18" charset="0"/>
              </a:rPr>
              <a:t> </a:t>
            </a:r>
            <a:r>
              <a:rPr lang="vi-VN" sz="5400" b="0" dirty="0">
                <a:solidFill>
                  <a:srgbClr val="006600"/>
                </a:solidFill>
                <a:effectLst/>
              </a:rPr>
              <a:t>Cùng dâng này đây chén rượu, xin Cha thương nhận lấy, máu chiên thánh trào tuôn để nuôi dưỡng linh hồn.</a:t>
            </a:r>
            <a:endParaRPr lang="en-US" altLang="en-US" sz="5400" b="0" u="sng" dirty="0">
              <a:solidFill>
                <a:srgbClr val="00660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99396086"/>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850" b="0" u="sng" dirty="0" err="1">
                <a:solidFill>
                  <a:srgbClr val="FF0000"/>
                </a:solidFill>
                <a:effectLst/>
                <a:latin typeface="+mj-lt"/>
                <a:ea typeface="Tahoma" panose="020B0604030504040204" pitchFamily="34" charset="0"/>
                <a:cs typeface="Times New Roman" panose="02020603050405020304" pitchFamily="18" charset="0"/>
              </a:rPr>
              <a:t>Đk</a:t>
            </a:r>
            <a:r>
              <a:rPr lang="en-US" altLang="en-US" sz="5850" b="0" u="sng" dirty="0">
                <a:solidFill>
                  <a:srgbClr val="FF0000"/>
                </a:solidFill>
                <a:effectLst/>
                <a:latin typeface="+mj-lt"/>
                <a:ea typeface="Tahoma" panose="020B0604030504040204" pitchFamily="34" charset="0"/>
                <a:cs typeface="Times New Roman" panose="02020603050405020304" pitchFamily="18" charset="0"/>
              </a:rPr>
              <a:t>:</a:t>
            </a:r>
            <a:r>
              <a:rPr lang="en-US" altLang="en-US" sz="5850" b="0" dirty="0">
                <a:solidFill>
                  <a:srgbClr val="003399"/>
                </a:solidFill>
                <a:effectLst/>
                <a:latin typeface="+mj-lt"/>
                <a:ea typeface="Tahoma" panose="020B0604030504040204" pitchFamily="34" charset="0"/>
                <a:cs typeface="Times New Roman" panose="02020603050405020304" pitchFamily="18" charset="0"/>
              </a:rPr>
              <a:t> </a:t>
            </a:r>
            <a:r>
              <a:rPr lang="vi-VN" sz="5850" b="0" dirty="0">
                <a:solidFill>
                  <a:srgbClr val="006600"/>
                </a:solidFill>
                <a:effectLst/>
              </a:rPr>
              <a:t>Chan hoà niềm vui dâng về Thiên Chúa rạng ngời. Thiên đàng rộng mở, Chúa Con hiển vinh vượt qua. </a:t>
            </a:r>
            <a:endParaRPr lang="en-US" altLang="en-US" sz="5850" b="0" u="sng" dirty="0">
              <a:solidFill>
                <a:srgbClr val="006600"/>
              </a:solidFill>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400" b="0" u="sng" dirty="0">
                <a:solidFill>
                  <a:srgbClr val="FF0000"/>
                </a:solidFill>
                <a:effectLst/>
                <a:latin typeface="+mj-lt"/>
                <a:ea typeface="Tahoma" panose="020B0604030504040204" pitchFamily="34" charset="0"/>
                <a:cs typeface="Times New Roman" panose="02020603050405020304" pitchFamily="18" charset="0"/>
              </a:rPr>
              <a:t>***:</a:t>
            </a:r>
            <a:r>
              <a:rPr lang="en-US" altLang="en-US" sz="5400" b="0" dirty="0">
                <a:solidFill>
                  <a:srgbClr val="003399"/>
                </a:solidFill>
                <a:effectLst/>
                <a:latin typeface="+mj-lt"/>
                <a:ea typeface="Tahoma" panose="020B0604030504040204" pitchFamily="34" charset="0"/>
                <a:cs typeface="Times New Roman" panose="02020603050405020304" pitchFamily="18" charset="0"/>
              </a:rPr>
              <a:t> </a:t>
            </a:r>
            <a:r>
              <a:rPr lang="vi-VN" sz="5400" b="0" dirty="0">
                <a:solidFill>
                  <a:srgbClr val="006600"/>
                </a:solidFill>
                <a:effectLst/>
              </a:rPr>
              <a:t>Mừng Giêsu chiến thắng đã thoát khỏi tay tử thần rồi, vinh phúc xuống cho muôn người người. Cùng dâng khúc hát: Alleluia!</a:t>
            </a:r>
            <a:endParaRPr lang="en-US" altLang="en-US" sz="5400" b="0" u="sng" dirty="0">
              <a:solidFill>
                <a:srgbClr val="00660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13139438"/>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0"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6000" b="0" u="sng" dirty="0" err="1">
                <a:solidFill>
                  <a:srgbClr val="FF0000"/>
                </a:solidFill>
                <a:effectLst/>
                <a:latin typeface="+mj-lt"/>
                <a:ea typeface="Tahoma" pitchFamily="34" charset="0"/>
                <a:cs typeface="Times New Roman" pitchFamily="18" charset="0"/>
              </a:rPr>
              <a:t>Ca</a:t>
            </a:r>
            <a:r>
              <a:rPr lang="en-US" sz="6000" b="0" u="sng" dirty="0">
                <a:solidFill>
                  <a:srgbClr val="FF0000"/>
                </a:solidFill>
                <a:effectLst/>
                <a:latin typeface="+mj-lt"/>
                <a:ea typeface="Tahoma" pitchFamily="34" charset="0"/>
                <a:cs typeface="Times New Roman" pitchFamily="18" charset="0"/>
              </a:rPr>
              <a:t> </a:t>
            </a:r>
            <a:r>
              <a:rPr lang="en-US" sz="6000" b="0" u="sng" dirty="0" err="1" smtClean="0">
                <a:solidFill>
                  <a:srgbClr val="FF0000"/>
                </a:solidFill>
                <a:effectLst/>
                <a:latin typeface="+mj-lt"/>
                <a:ea typeface="Tahoma" pitchFamily="34" charset="0"/>
                <a:cs typeface="Times New Roman" pitchFamily="18" charset="0"/>
              </a:rPr>
              <a:t>Nguyện</a:t>
            </a:r>
            <a:r>
              <a:rPr lang="en-US" sz="6000" b="0" u="sng" dirty="0" smtClean="0">
                <a:solidFill>
                  <a:srgbClr val="FF0000"/>
                </a:solidFill>
                <a:effectLst/>
                <a:latin typeface="+mj-lt"/>
                <a:ea typeface="Tahoma" pitchFamily="34" charset="0"/>
                <a:cs typeface="Times New Roman" pitchFamily="18" charset="0"/>
              </a:rPr>
              <a:t> </a:t>
            </a:r>
            <a:r>
              <a:rPr lang="en-US" sz="6000" b="0" u="sng" dirty="0" err="1" smtClean="0">
                <a:solidFill>
                  <a:srgbClr val="FF0000"/>
                </a:solidFill>
                <a:effectLst/>
                <a:latin typeface="+mj-lt"/>
                <a:ea typeface="Tahoma" pitchFamily="34" charset="0"/>
                <a:cs typeface="Times New Roman" pitchFamily="18" charset="0"/>
              </a:rPr>
              <a:t>Hiệp</a:t>
            </a:r>
            <a:r>
              <a:rPr lang="en-US" sz="6000" b="0" u="sng" dirty="0" smtClean="0">
                <a:solidFill>
                  <a:srgbClr val="FF0000"/>
                </a:solidFill>
                <a:effectLst/>
                <a:latin typeface="+mj-lt"/>
                <a:ea typeface="Tahoma" pitchFamily="34" charset="0"/>
                <a:cs typeface="Times New Roman" pitchFamily="18" charset="0"/>
              </a:rPr>
              <a:t> </a:t>
            </a:r>
            <a:r>
              <a:rPr lang="en-US" sz="6000" b="0" u="sng" dirty="0" err="1">
                <a:solidFill>
                  <a:srgbClr val="FF0000"/>
                </a:solidFill>
                <a:effectLst/>
                <a:latin typeface="+mj-lt"/>
                <a:ea typeface="Tahoma" pitchFamily="34" charset="0"/>
                <a:cs typeface="Times New Roman" pitchFamily="18" charset="0"/>
              </a:rPr>
              <a:t>Lễ</a:t>
            </a:r>
            <a:r>
              <a:rPr lang="en-US" sz="6000" b="0" u="sng"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8800" b="0" dirty="0">
                <a:solidFill>
                  <a:srgbClr val="FF0000"/>
                </a:solidFill>
                <a:effectLst/>
                <a:latin typeface="+mj-lt"/>
                <a:ea typeface="Tahoma" pitchFamily="34" charset="0"/>
                <a:cs typeface="Times New Roman" pitchFamily="18" charset="0"/>
              </a:rPr>
              <a:t>Ở </a:t>
            </a:r>
            <a:r>
              <a:rPr lang="en-US" sz="8800" b="0" dirty="0" err="1">
                <a:solidFill>
                  <a:srgbClr val="FF0000"/>
                </a:solidFill>
                <a:effectLst/>
                <a:latin typeface="+mj-lt"/>
                <a:ea typeface="Tahoma" pitchFamily="34" charset="0"/>
                <a:cs typeface="Times New Roman" pitchFamily="18" charset="0"/>
              </a:rPr>
              <a:t>Lại</a:t>
            </a:r>
            <a:r>
              <a:rPr lang="en-US" sz="8800" b="0" dirty="0">
                <a:solidFill>
                  <a:srgbClr val="FF0000"/>
                </a:solidFill>
                <a:effectLst/>
                <a:latin typeface="+mj-lt"/>
                <a:ea typeface="Tahoma" pitchFamily="34" charset="0"/>
                <a:cs typeface="Times New Roman" pitchFamily="18" charset="0"/>
              </a:rPr>
              <a:t> </a:t>
            </a:r>
            <a:r>
              <a:rPr lang="en-US" sz="8800" b="0" dirty="0" err="1">
                <a:solidFill>
                  <a:srgbClr val="FF0000"/>
                </a:solidFill>
                <a:effectLst/>
                <a:latin typeface="+mj-lt"/>
                <a:ea typeface="Tahoma" pitchFamily="34" charset="0"/>
                <a:cs typeface="Times New Roman" pitchFamily="18" charset="0"/>
              </a:rPr>
              <a:t>Với</a:t>
            </a:r>
            <a:r>
              <a:rPr lang="en-US" sz="8800" b="0" dirty="0">
                <a:solidFill>
                  <a:srgbClr val="FF0000"/>
                </a:solidFill>
                <a:effectLst/>
                <a:latin typeface="+mj-lt"/>
                <a:ea typeface="Tahoma" pitchFamily="34" charset="0"/>
                <a:cs typeface="Times New Roman" pitchFamily="18" charset="0"/>
              </a:rPr>
              <a:t> Con</a:t>
            </a:r>
          </a:p>
          <a:p>
            <a:pPr marL="27432" indent="0" algn="ctr">
              <a:lnSpc>
                <a:spcPct val="120000"/>
              </a:lnSpc>
              <a:buNone/>
            </a:pPr>
            <a:r>
              <a:rPr lang="en-US" sz="4800" b="0" dirty="0">
                <a:solidFill>
                  <a:srgbClr val="FF0000"/>
                </a:solidFill>
                <a:effectLst/>
                <a:latin typeface="+mj-lt"/>
                <a:ea typeface="Tahoma" pitchFamily="34" charset="0"/>
                <a:cs typeface="Times New Roman" pitchFamily="18" charset="0"/>
              </a:rPr>
              <a:t>T</a:t>
            </a:r>
            <a:r>
              <a:rPr lang="vi-VN" sz="4800" b="0" dirty="0">
                <a:solidFill>
                  <a:srgbClr val="FF0000"/>
                </a:solidFill>
                <a:effectLst/>
                <a:latin typeface="+mj-lt"/>
                <a:ea typeface="Tahoma" pitchFamily="34" charset="0"/>
                <a:cs typeface="Times New Roman" pitchFamily="18" charset="0"/>
              </a:rPr>
              <a:t>ư</a:t>
            </a:r>
            <a:r>
              <a:rPr lang="en-US" sz="4800" b="0" dirty="0" err="1">
                <a:solidFill>
                  <a:srgbClr val="FF0000"/>
                </a:solidFill>
                <a:effectLst/>
                <a:latin typeface="+mj-lt"/>
                <a:ea typeface="Tahoma" pitchFamily="34" charset="0"/>
                <a:cs typeface="Times New Roman" pitchFamily="18" charset="0"/>
              </a:rPr>
              <a:t>ờng</a:t>
            </a:r>
            <a:r>
              <a:rPr lang="en-US" sz="4800" b="0" dirty="0">
                <a:solidFill>
                  <a:srgbClr val="FF0000"/>
                </a:solidFill>
                <a:effectLst/>
                <a:latin typeface="+mj-lt"/>
                <a:ea typeface="Tahoma" pitchFamily="34" charset="0"/>
                <a:cs typeface="Times New Roman" pitchFamily="18" charset="0"/>
              </a:rPr>
              <a:t> </a:t>
            </a:r>
            <a:r>
              <a:rPr lang="en-US" sz="4800" b="0" dirty="0" err="1">
                <a:solidFill>
                  <a:srgbClr val="FF0000"/>
                </a:solidFill>
                <a:effectLst/>
                <a:latin typeface="+mj-lt"/>
                <a:ea typeface="Tahoma" pitchFamily="34" charset="0"/>
                <a:cs typeface="Times New Roman" pitchFamily="18" charset="0"/>
              </a:rPr>
              <a:t>Ân</a:t>
            </a:r>
            <a:endParaRPr lang="en-US" sz="4800" b="0" dirty="0">
              <a:solidFill>
                <a:srgbClr val="FF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30000"/>
              </a:lnSpc>
              <a:buNone/>
            </a:pPr>
            <a:r>
              <a:rPr lang="en-US" sz="6000" b="0" u="sng" dirty="0">
                <a:solidFill>
                  <a:srgbClr val="FF0000"/>
                </a:solidFill>
                <a:effectLst/>
                <a:latin typeface="+mj-lt"/>
                <a:ea typeface="Tahoma" pitchFamily="34" charset="0"/>
                <a:cs typeface="Times New Roman" pitchFamily="18" charset="0"/>
              </a:rPr>
              <a:t>Tk1:</a:t>
            </a:r>
            <a:r>
              <a:rPr lang="en-US" sz="6000" b="0" dirty="0">
                <a:solidFill>
                  <a:srgbClr val="003399"/>
                </a:solidFill>
                <a:effectLst/>
                <a:latin typeface="+mj-lt"/>
                <a:ea typeface="Tahoma" pitchFamily="34" charset="0"/>
                <a:cs typeface="Times New Roman" pitchFamily="18" charset="0"/>
              </a:rPr>
              <a:t> </a:t>
            </a:r>
            <a:r>
              <a:rPr lang="en-US" sz="6000" b="0" dirty="0" err="1">
                <a:solidFill>
                  <a:srgbClr val="006600"/>
                </a:solidFill>
                <a:effectLst/>
                <a:latin typeface="+mj-lt"/>
                <a:cs typeface="Times New Roman" panose="02020603050405020304" pitchFamily="18" charset="0"/>
              </a:rPr>
              <a:t>Màn</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đêm</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dần</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buông</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xuống</a:t>
            </a:r>
            <a:r>
              <a:rPr lang="en-US" sz="6000" b="0" dirty="0">
                <a:solidFill>
                  <a:srgbClr val="006600"/>
                </a:solidFill>
                <a:effectLst/>
                <a:latin typeface="+mj-lt"/>
                <a:cs typeface="Times New Roman" panose="02020603050405020304" pitchFamily="18" charset="0"/>
              </a:rPr>
              <a:t> ta </a:t>
            </a:r>
            <a:r>
              <a:rPr lang="en-US" sz="6000" b="0" dirty="0" err="1">
                <a:solidFill>
                  <a:srgbClr val="006600"/>
                </a:solidFill>
                <a:effectLst/>
                <a:latin typeface="+mj-lt"/>
                <a:cs typeface="Times New Roman" panose="02020603050405020304" pitchFamily="18" charset="0"/>
              </a:rPr>
              <a:t>dừng</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nghỉ</a:t>
            </a:r>
            <a:r>
              <a:rPr lang="en-US" sz="6000" b="0" dirty="0">
                <a:solidFill>
                  <a:srgbClr val="006600"/>
                </a:solidFill>
                <a:effectLst/>
                <a:latin typeface="+mj-lt"/>
                <a:cs typeface="Times New Roman" panose="02020603050405020304" pitchFamily="18" charset="0"/>
              </a:rPr>
              <a:t> ng</a:t>
            </a:r>
            <a:r>
              <a:rPr lang="vi-VN" sz="6000" b="0" dirty="0">
                <a:solidFill>
                  <a:srgbClr val="006600"/>
                </a:solidFill>
                <a:effectLst/>
                <a:latin typeface="+mj-lt"/>
                <a:cs typeface="Times New Roman" panose="02020603050405020304" pitchFamily="18" charset="0"/>
              </a:rPr>
              <a:t>ơ</a:t>
            </a:r>
            <a:r>
              <a:rPr lang="en-US" sz="6000" b="0" dirty="0" err="1">
                <a:solidFill>
                  <a:srgbClr val="006600"/>
                </a:solidFill>
                <a:effectLst/>
                <a:latin typeface="+mj-lt"/>
                <a:cs typeface="Times New Roman" panose="02020603050405020304" pitchFamily="18" charset="0"/>
              </a:rPr>
              <a:t>i</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thầm</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nhớ</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những</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phút</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giây</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theo</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Ngài</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mọi</a:t>
            </a:r>
            <a:r>
              <a:rPr lang="en-US" sz="6000" b="0" dirty="0">
                <a:solidFill>
                  <a:srgbClr val="006600"/>
                </a:solidFill>
                <a:effectLst/>
                <a:latin typeface="+mj-lt"/>
                <a:cs typeface="Times New Roman" panose="02020603050405020304" pitchFamily="18" charset="0"/>
              </a:rPr>
              <a:t> n</a:t>
            </a:r>
            <a:r>
              <a:rPr lang="vi-VN" sz="6000" b="0" dirty="0">
                <a:solidFill>
                  <a:srgbClr val="006600"/>
                </a:solidFill>
                <a:effectLst/>
                <a:latin typeface="+mj-lt"/>
                <a:cs typeface="Times New Roman" panose="02020603050405020304" pitchFamily="18" charset="0"/>
              </a:rPr>
              <a:t>ơ</a:t>
            </a:r>
            <a:r>
              <a:rPr lang="en-US" sz="6000" b="0" dirty="0" err="1">
                <a:solidFill>
                  <a:srgbClr val="006600"/>
                </a:solidFill>
                <a:effectLst/>
                <a:latin typeface="+mj-lt"/>
                <a:cs typeface="Times New Roman" panose="02020603050405020304" pitchFamily="18" charset="0"/>
              </a:rPr>
              <a:t>i</a:t>
            </a:r>
            <a:r>
              <a:rPr lang="en-US" sz="6000" b="0" dirty="0">
                <a:solidFill>
                  <a:srgbClr val="006600"/>
                </a:solidFill>
                <a:effectLst/>
                <a:latin typeface="+mj-lt"/>
                <a:cs typeface="Times New Roman" panose="02020603050405020304" pitchFamily="18" charset="0"/>
              </a:rPr>
              <a:t>. </a:t>
            </a:r>
            <a:endParaRPr lang="en-US" sz="60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30000"/>
              </a:lnSpc>
              <a:buNone/>
            </a:pPr>
            <a:r>
              <a:rPr lang="en-US" sz="6000" b="0" u="sng" dirty="0">
                <a:solidFill>
                  <a:srgbClr val="FF0000"/>
                </a:solidFill>
                <a:effectLst/>
                <a:latin typeface="+mj-lt"/>
                <a:ea typeface="Tahoma" pitchFamily="34" charset="0"/>
                <a:cs typeface="Times New Roman" pitchFamily="18" charset="0"/>
              </a:rPr>
              <a:t>**:</a:t>
            </a:r>
            <a:r>
              <a:rPr lang="en-US" sz="6000" b="0" dirty="0">
                <a:solidFill>
                  <a:srgbClr val="003399"/>
                </a:solidFill>
                <a:effectLst/>
                <a:latin typeface="+mj-lt"/>
                <a:ea typeface="Tahoma" pitchFamily="34" charset="0"/>
                <a:cs typeface="Times New Roman" pitchFamily="18" charset="0"/>
              </a:rPr>
              <a:t> </a:t>
            </a:r>
            <a:r>
              <a:rPr lang="en-US" sz="6000" b="0" dirty="0">
                <a:solidFill>
                  <a:srgbClr val="006600"/>
                </a:solidFill>
                <a:effectLst/>
                <a:cs typeface="Times New Roman" panose="02020603050405020304" pitchFamily="18" charset="0"/>
              </a:rPr>
              <a:t>Đ</a:t>
            </a:r>
            <a:r>
              <a:rPr lang="vi-VN" sz="6000" b="0" dirty="0">
                <a:solidFill>
                  <a:srgbClr val="006600"/>
                </a:solidFill>
                <a:effectLst/>
                <a:cs typeface="Times New Roman" panose="02020603050405020304" pitchFamily="18" charset="0"/>
              </a:rPr>
              <a:t>ư</a:t>
            </a:r>
            <a:r>
              <a:rPr lang="en-US" sz="6000" b="0" dirty="0" err="1">
                <a:solidFill>
                  <a:srgbClr val="006600"/>
                </a:solidFill>
                <a:effectLst/>
                <a:cs typeface="Times New Roman" panose="02020603050405020304" pitchFamily="18" charset="0"/>
              </a:rPr>
              <a:t>ờng</a:t>
            </a:r>
            <a:r>
              <a:rPr lang="en-US" sz="6000" b="0" dirty="0">
                <a:solidFill>
                  <a:srgbClr val="006600"/>
                </a:solidFill>
                <a:effectLst/>
                <a:cs typeface="Times New Roman" panose="02020603050405020304" pitchFamily="18" charset="0"/>
              </a:rPr>
              <a:t> </a:t>
            </a:r>
            <a:r>
              <a:rPr lang="en-US" sz="6000" b="0" dirty="0" err="1">
                <a:solidFill>
                  <a:srgbClr val="006600"/>
                </a:solidFill>
                <a:effectLst/>
                <a:cs typeface="Times New Roman" panose="02020603050405020304" pitchFamily="18" charset="0"/>
              </a:rPr>
              <a:t>Em-mau</a:t>
            </a:r>
            <a:r>
              <a:rPr lang="en-US" sz="6000" b="0" dirty="0">
                <a:solidFill>
                  <a:srgbClr val="006600"/>
                </a:solidFill>
                <a:effectLst/>
                <a:cs typeface="Times New Roman" panose="02020603050405020304" pitchFamily="18" charset="0"/>
              </a:rPr>
              <a:t> </a:t>
            </a:r>
            <a:r>
              <a:rPr lang="en-US" sz="6000" b="0" dirty="0" err="1">
                <a:solidFill>
                  <a:srgbClr val="006600"/>
                </a:solidFill>
                <a:effectLst/>
                <a:cs typeface="Times New Roman" panose="02020603050405020304" pitchFamily="18" charset="0"/>
              </a:rPr>
              <a:t>sắp</a:t>
            </a:r>
            <a:r>
              <a:rPr lang="en-US" sz="6000" b="0" dirty="0">
                <a:solidFill>
                  <a:srgbClr val="006600"/>
                </a:solidFill>
                <a:effectLst/>
                <a:cs typeface="Times New Roman" panose="02020603050405020304" pitchFamily="18" charset="0"/>
              </a:rPr>
              <a:t> </a:t>
            </a:r>
            <a:r>
              <a:rPr lang="en-US" sz="6000" b="0" dirty="0" err="1">
                <a:solidFill>
                  <a:srgbClr val="006600"/>
                </a:solidFill>
                <a:effectLst/>
                <a:cs typeface="Times New Roman" panose="02020603050405020304" pitchFamily="18" charset="0"/>
              </a:rPr>
              <a:t>đêm</a:t>
            </a:r>
            <a:r>
              <a:rPr lang="en-US" sz="6000" b="0" dirty="0">
                <a:solidFill>
                  <a:srgbClr val="006600"/>
                </a:solidFill>
                <a:effectLst/>
                <a:cs typeface="Times New Roman" panose="02020603050405020304" pitchFamily="18" charset="0"/>
              </a:rPr>
              <a:t> </a:t>
            </a:r>
            <a:r>
              <a:rPr lang="en-US" sz="6000" b="0" dirty="0" err="1">
                <a:solidFill>
                  <a:srgbClr val="006600"/>
                </a:solidFill>
                <a:effectLst/>
                <a:cs typeface="Times New Roman" panose="02020603050405020304" pitchFamily="18" charset="0"/>
              </a:rPr>
              <a:t>rồi</a:t>
            </a:r>
            <a:r>
              <a:rPr lang="en-US" sz="6000" b="0" dirty="0">
                <a:solidFill>
                  <a:srgbClr val="006600"/>
                </a:solidFill>
                <a:effectLst/>
                <a:cs typeface="Times New Roman" panose="02020603050405020304" pitchFamily="18" charset="0"/>
              </a:rPr>
              <a:t> </a:t>
            </a:r>
            <a:r>
              <a:rPr lang="en-US" sz="6000" b="0" dirty="0" err="1">
                <a:solidFill>
                  <a:srgbClr val="006600"/>
                </a:solidFill>
                <a:effectLst/>
                <a:cs typeface="Times New Roman" panose="02020603050405020304" pitchFamily="18" charset="0"/>
              </a:rPr>
              <a:t>sao</a:t>
            </a:r>
            <a:r>
              <a:rPr lang="en-US" sz="6000" b="0" dirty="0">
                <a:solidFill>
                  <a:srgbClr val="006600"/>
                </a:solidFill>
                <a:effectLst/>
                <a:cs typeface="Times New Roman" panose="02020603050405020304" pitchFamily="18" charset="0"/>
              </a:rPr>
              <a:t> </a:t>
            </a:r>
            <a:r>
              <a:rPr lang="en-US" sz="6000" b="0" dirty="0" err="1">
                <a:solidFill>
                  <a:srgbClr val="006600"/>
                </a:solidFill>
                <a:effectLst/>
                <a:cs typeface="Times New Roman" panose="02020603050405020304" pitchFamily="18" charset="0"/>
              </a:rPr>
              <a:t>thấy</a:t>
            </a:r>
            <a:r>
              <a:rPr lang="en-US" sz="6000" b="0" dirty="0">
                <a:solidFill>
                  <a:srgbClr val="006600"/>
                </a:solidFill>
                <a:effectLst/>
                <a:cs typeface="Times New Roman" panose="02020603050405020304" pitchFamily="18" charset="0"/>
              </a:rPr>
              <a:t> </a:t>
            </a:r>
            <a:r>
              <a:rPr lang="en-US" sz="6000" b="0" dirty="0" err="1">
                <a:solidFill>
                  <a:srgbClr val="006600"/>
                </a:solidFill>
                <a:effectLst/>
                <a:cs typeface="Times New Roman" panose="02020603050405020304" pitchFamily="18" charset="0"/>
              </a:rPr>
              <a:t>xa</a:t>
            </a:r>
            <a:r>
              <a:rPr lang="en-US" sz="6000" b="0" dirty="0">
                <a:solidFill>
                  <a:srgbClr val="006600"/>
                </a:solidFill>
                <a:effectLst/>
                <a:cs typeface="Times New Roman" panose="02020603050405020304" pitchFamily="18" charset="0"/>
              </a:rPr>
              <a:t> </a:t>
            </a:r>
            <a:r>
              <a:rPr lang="en-US" sz="6000" b="0" dirty="0" err="1">
                <a:solidFill>
                  <a:srgbClr val="006600"/>
                </a:solidFill>
                <a:effectLst/>
                <a:cs typeface="Times New Roman" panose="02020603050405020304" pitchFamily="18" charset="0"/>
              </a:rPr>
              <a:t>vời</a:t>
            </a:r>
            <a:r>
              <a:rPr lang="en-US" sz="6000" b="0" dirty="0">
                <a:solidFill>
                  <a:srgbClr val="006600"/>
                </a:solidFill>
                <a:effectLst/>
                <a:cs typeface="Times New Roman" panose="02020603050405020304" pitchFamily="18" charset="0"/>
              </a:rPr>
              <a:t>, </a:t>
            </a:r>
            <a:r>
              <a:rPr lang="en-US" sz="6000" b="0" dirty="0" err="1">
                <a:solidFill>
                  <a:srgbClr val="006600"/>
                </a:solidFill>
                <a:effectLst/>
                <a:cs typeface="Times New Roman" panose="02020603050405020304" pitchFamily="18" charset="0"/>
              </a:rPr>
              <a:t>lòng</a:t>
            </a:r>
            <a:r>
              <a:rPr lang="en-US" sz="6000" b="0" dirty="0">
                <a:solidFill>
                  <a:srgbClr val="006600"/>
                </a:solidFill>
                <a:effectLst/>
                <a:cs typeface="Times New Roman" panose="02020603050405020304" pitchFamily="18" charset="0"/>
              </a:rPr>
              <a:t> </a:t>
            </a:r>
            <a:r>
              <a:rPr lang="en-US" sz="6000" b="0" dirty="0" err="1">
                <a:solidFill>
                  <a:srgbClr val="006600"/>
                </a:solidFill>
                <a:effectLst/>
                <a:cs typeface="Times New Roman" panose="02020603050405020304" pitchFamily="18" charset="0"/>
              </a:rPr>
              <a:t>sầu</a:t>
            </a:r>
            <a:r>
              <a:rPr lang="en-US" sz="6000" b="0" dirty="0">
                <a:solidFill>
                  <a:srgbClr val="006600"/>
                </a:solidFill>
                <a:effectLst/>
                <a:cs typeface="Times New Roman" panose="02020603050405020304" pitchFamily="18" charset="0"/>
              </a:rPr>
              <a:t> </a:t>
            </a:r>
            <a:r>
              <a:rPr lang="en-US" sz="6000" b="0" dirty="0" err="1">
                <a:solidFill>
                  <a:srgbClr val="006600"/>
                </a:solidFill>
                <a:effectLst/>
                <a:cs typeface="Times New Roman" panose="02020603050405020304" pitchFamily="18" charset="0"/>
              </a:rPr>
              <a:t>lắng</a:t>
            </a:r>
            <a:r>
              <a:rPr lang="en-US" sz="6000" b="0" dirty="0">
                <a:solidFill>
                  <a:srgbClr val="006600"/>
                </a:solidFill>
                <a:effectLst/>
                <a:cs typeface="Times New Roman" panose="02020603050405020304" pitchFamily="18" charset="0"/>
              </a:rPr>
              <a:t> </a:t>
            </a:r>
            <a:r>
              <a:rPr lang="en-US" sz="6000" b="0" dirty="0" err="1">
                <a:solidFill>
                  <a:srgbClr val="006600"/>
                </a:solidFill>
                <a:effectLst/>
                <a:cs typeface="Times New Roman" panose="02020603050405020304" pitchFamily="18" charset="0"/>
              </a:rPr>
              <a:t>vì</a:t>
            </a:r>
            <a:r>
              <a:rPr lang="en-US" sz="6000" b="0" dirty="0">
                <a:solidFill>
                  <a:srgbClr val="006600"/>
                </a:solidFill>
                <a:effectLst/>
                <a:cs typeface="Times New Roman" panose="02020603050405020304" pitchFamily="18" charset="0"/>
              </a:rPr>
              <a:t> </a:t>
            </a:r>
            <a:r>
              <a:rPr lang="en-US" sz="6000" b="0" dirty="0" err="1">
                <a:solidFill>
                  <a:srgbClr val="006600"/>
                </a:solidFill>
                <a:effectLst/>
                <a:cs typeface="Times New Roman" panose="02020603050405020304" pitchFamily="18" charset="0"/>
              </a:rPr>
              <a:t>đâu</a:t>
            </a:r>
            <a:r>
              <a:rPr lang="en-US" sz="6000" b="0" dirty="0">
                <a:solidFill>
                  <a:srgbClr val="006600"/>
                </a:solidFill>
                <a:effectLst/>
                <a:cs typeface="Times New Roman" panose="02020603050405020304" pitchFamily="18" charset="0"/>
              </a:rPr>
              <a:t> </a:t>
            </a:r>
            <a:r>
              <a:rPr lang="en-US" sz="6000" b="0" dirty="0" err="1">
                <a:solidFill>
                  <a:srgbClr val="006600"/>
                </a:solidFill>
                <a:effectLst/>
                <a:cs typeface="Times New Roman" panose="02020603050405020304" pitchFamily="18" charset="0"/>
              </a:rPr>
              <a:t>biết</a:t>
            </a:r>
            <a:r>
              <a:rPr lang="en-US" sz="6000" b="0" dirty="0">
                <a:solidFill>
                  <a:srgbClr val="006600"/>
                </a:solidFill>
                <a:effectLst/>
                <a:cs typeface="Times New Roman" panose="02020603050405020304" pitchFamily="18" charset="0"/>
              </a:rPr>
              <a:t> </a:t>
            </a:r>
            <a:r>
              <a:rPr lang="en-US" sz="6000" b="0" dirty="0" err="1">
                <a:solidFill>
                  <a:srgbClr val="006600"/>
                </a:solidFill>
                <a:effectLst/>
                <a:cs typeface="Times New Roman" panose="02020603050405020304" pitchFamily="18" charset="0"/>
              </a:rPr>
              <a:t>Ngài</a:t>
            </a:r>
            <a:r>
              <a:rPr lang="en-US" sz="6000" b="0" dirty="0">
                <a:solidFill>
                  <a:srgbClr val="006600"/>
                </a:solidFill>
                <a:effectLst/>
                <a:cs typeface="Times New Roman" panose="02020603050405020304" pitchFamily="18" charset="0"/>
              </a:rPr>
              <a:t> ở </a:t>
            </a:r>
            <a:r>
              <a:rPr lang="en-US" sz="6000" b="0" dirty="0" err="1">
                <a:solidFill>
                  <a:srgbClr val="006600"/>
                </a:solidFill>
                <a:effectLst/>
                <a:cs typeface="Times New Roman" panose="02020603050405020304" pitchFamily="18" charset="0"/>
              </a:rPr>
              <a:t>bên</a:t>
            </a:r>
            <a:r>
              <a:rPr lang="en-US" sz="6000" b="0" dirty="0">
                <a:solidFill>
                  <a:srgbClr val="006600"/>
                </a:solidFill>
                <a:effectLst/>
                <a:cs typeface="Times New Roman" panose="02020603050405020304" pitchFamily="18" charset="0"/>
              </a:rPr>
              <a:t> </a:t>
            </a:r>
            <a:r>
              <a:rPr lang="en-US" sz="6000" b="0" dirty="0" err="1">
                <a:solidFill>
                  <a:srgbClr val="006600"/>
                </a:solidFill>
                <a:effectLst/>
                <a:cs typeface="Times New Roman" panose="02020603050405020304" pitchFamily="18" charset="0"/>
              </a:rPr>
              <a:t>đời</a:t>
            </a:r>
            <a:r>
              <a:rPr lang="en-US" sz="6000" b="0" dirty="0">
                <a:solidFill>
                  <a:srgbClr val="006600"/>
                </a:solidFill>
                <a:effectLst/>
                <a:cs typeface="Times New Roman" panose="02020603050405020304" pitchFamily="18" charset="0"/>
              </a:rPr>
              <a:t>. </a:t>
            </a:r>
            <a:endParaRPr lang="en-US" sz="60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98495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400" b="0" u="sng" dirty="0" err="1">
                <a:solidFill>
                  <a:srgbClr val="FF0000"/>
                </a:solidFill>
                <a:effectLst/>
                <a:latin typeface="+mj-lt"/>
                <a:ea typeface="Tahoma" pitchFamily="34" charset="0"/>
                <a:cs typeface="Times New Roman" pitchFamily="18" charset="0"/>
              </a:rPr>
              <a:t>Đk</a:t>
            </a:r>
            <a:r>
              <a:rPr lang="en-US" sz="5400" b="0" u="sng" dirty="0">
                <a:solidFill>
                  <a:srgbClr val="FF0000"/>
                </a:solidFill>
                <a:effectLst/>
                <a:latin typeface="+mj-lt"/>
                <a:ea typeface="Tahoma" pitchFamily="34" charset="0"/>
                <a:cs typeface="Times New Roman" pitchFamily="18" charset="0"/>
              </a:rPr>
              <a:t>:</a:t>
            </a:r>
            <a:r>
              <a:rPr lang="en-US" sz="5400" b="0" dirty="0">
                <a:solidFill>
                  <a:srgbClr val="003399"/>
                </a:solidFill>
                <a:effectLst/>
                <a:latin typeface="+mj-lt"/>
                <a:ea typeface="Tahoma" pitchFamily="34" charset="0"/>
                <a:cs typeface="Times New Roman" pitchFamily="18" charset="0"/>
              </a:rPr>
              <a:t> </a:t>
            </a:r>
            <a:r>
              <a:rPr lang="en-US" sz="5400" b="0" dirty="0" err="1">
                <a:solidFill>
                  <a:srgbClr val="006600"/>
                </a:solidFill>
                <a:effectLst/>
                <a:latin typeface="+mj-lt"/>
                <a:cs typeface="Times New Roman" panose="02020603050405020304" pitchFamily="18" charset="0"/>
              </a:rPr>
              <a:t>Chúa</a:t>
            </a:r>
            <a:r>
              <a:rPr lang="en-US" sz="5400" b="0" dirty="0">
                <a:solidFill>
                  <a:srgbClr val="006600"/>
                </a:solidFill>
                <a:effectLst/>
                <a:latin typeface="+mj-lt"/>
                <a:cs typeface="Times New Roman" panose="02020603050405020304" pitchFamily="18" charset="0"/>
              </a:rPr>
              <a:t> </a:t>
            </a:r>
            <a:r>
              <a:rPr lang="vi-VN" sz="5400" b="0" dirty="0">
                <a:solidFill>
                  <a:srgbClr val="006600"/>
                </a:solidFill>
                <a:effectLst/>
                <a:latin typeface="+mj-lt"/>
                <a:cs typeface="Times New Roman" panose="02020603050405020304" pitchFamily="18" charset="0"/>
              </a:rPr>
              <a:t>ơ</a:t>
            </a:r>
            <a:r>
              <a:rPr lang="en-US" sz="5400" b="0" dirty="0" err="1">
                <a:solidFill>
                  <a:srgbClr val="006600"/>
                </a:solidFill>
                <a:effectLst/>
                <a:latin typeface="+mj-lt"/>
                <a:cs typeface="Times New Roman" panose="02020603050405020304" pitchFamily="18" charset="0"/>
              </a:rPr>
              <a:t>i</a:t>
            </a:r>
            <a:r>
              <a:rPr lang="en-US" sz="5400" b="0" dirty="0">
                <a:solidFill>
                  <a:srgbClr val="006600"/>
                </a:solidFill>
                <a:effectLst/>
                <a:latin typeface="+mj-lt"/>
                <a:cs typeface="Times New Roman" panose="02020603050405020304" pitchFamily="18" charset="0"/>
              </a:rPr>
              <a:t>! Xin ở </a:t>
            </a:r>
            <a:r>
              <a:rPr lang="en-US" sz="5400" b="0" dirty="0" err="1">
                <a:solidFill>
                  <a:srgbClr val="006600"/>
                </a:solidFill>
                <a:effectLst/>
                <a:latin typeface="+mj-lt"/>
                <a:cs typeface="Times New Roman" panose="02020603050405020304" pitchFamily="18" charset="0"/>
              </a:rPr>
              <a:t>lại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với</a:t>
            </a:r>
            <a:r>
              <a:rPr lang="en-US" sz="5400" b="0" dirty="0">
                <a:solidFill>
                  <a:srgbClr val="006600"/>
                </a:solidFill>
                <a:effectLst/>
                <a:latin typeface="+mj-lt"/>
                <a:cs typeface="Times New Roman" panose="02020603050405020304" pitchFamily="18" charset="0"/>
              </a:rPr>
              <a:t> con, </a:t>
            </a:r>
            <a:r>
              <a:rPr lang="en-US" sz="5400" b="0" dirty="0" err="1">
                <a:solidFill>
                  <a:srgbClr val="006600"/>
                </a:solidFill>
                <a:effectLst/>
                <a:latin typeface="+mj-lt"/>
                <a:cs typeface="Times New Roman" panose="02020603050405020304" pitchFamily="18" charset="0"/>
              </a:rPr>
              <a:t>vì</a:t>
            </a:r>
            <a:r>
              <a:rPr lang="en-US" sz="5400" b="0" dirty="0">
                <a:solidFill>
                  <a:srgbClr val="006600"/>
                </a:solidFill>
                <a:effectLst/>
                <a:latin typeface="+mj-lt"/>
                <a:cs typeface="Times New Roman" panose="02020603050405020304" pitchFamily="18" charset="0"/>
              </a:rPr>
              <a:t> đ</a:t>
            </a:r>
            <a:r>
              <a:rPr lang="vi-VN" sz="5400" b="0" dirty="0">
                <a:solidFill>
                  <a:srgbClr val="006600"/>
                </a:solidFill>
                <a:effectLst/>
                <a:latin typeface="+mj-lt"/>
                <a:cs typeface="Times New Roman" panose="02020603050405020304" pitchFamily="18" charset="0"/>
              </a:rPr>
              <a:t>ư</a:t>
            </a:r>
            <a:r>
              <a:rPr lang="en-US" sz="5400" b="0" dirty="0" err="1">
                <a:solidFill>
                  <a:srgbClr val="006600"/>
                </a:solidFill>
                <a:effectLst/>
                <a:latin typeface="+mj-lt"/>
                <a:cs typeface="Times New Roman" panose="02020603050405020304" pitchFamily="18" charset="0"/>
              </a:rPr>
              <a:t>ờng</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còn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dài</a:t>
            </a:r>
            <a:r>
              <a:rPr lang="en-US" sz="5400" b="0" dirty="0">
                <a:solidFill>
                  <a:srgbClr val="006600"/>
                </a:solidFill>
                <a:effectLst/>
                <a:latin typeface="+mj-lt"/>
                <a:cs typeface="Times New Roman" panose="02020603050405020304" pitchFamily="18" charset="0"/>
              </a:rPr>
              <a:t> con lo </a:t>
            </a:r>
            <a:r>
              <a:rPr lang="en-US" sz="5400" b="0" dirty="0" err="1">
                <a:solidFill>
                  <a:srgbClr val="006600"/>
                </a:solidFill>
                <a:effectLst/>
                <a:latin typeface="+mj-lt"/>
                <a:cs typeface="Times New Roman" panose="02020603050405020304" pitchFamily="18" charset="0"/>
              </a:rPr>
              <a:t>mãi</a:t>
            </a:r>
            <a:r>
              <a:rPr lang="en-US" sz="5400" b="0" dirty="0">
                <a:solidFill>
                  <a:srgbClr val="006600"/>
                </a:solidFill>
                <a:effectLst/>
                <a:latin typeface="+mj-lt"/>
                <a:cs typeface="Times New Roman" panose="02020603050405020304" pitchFamily="18" charset="0"/>
              </a:rPr>
              <a:t> t</a:t>
            </a:r>
            <a:r>
              <a:rPr lang="vi-VN" sz="5400" b="0" dirty="0">
                <a:solidFill>
                  <a:srgbClr val="006600"/>
                </a:solidFill>
                <a:effectLst/>
                <a:latin typeface="+mj-lt"/>
                <a:cs typeface="Times New Roman" panose="02020603050405020304" pitchFamily="18" charset="0"/>
              </a:rPr>
              <a:t>ư</a:t>
            </a:r>
            <a:r>
              <a:rPr lang="en-US" sz="5400" b="0" dirty="0" err="1">
                <a:solidFill>
                  <a:srgbClr val="006600"/>
                </a:solidFill>
                <a:effectLst/>
                <a:latin typeface="+mj-lt"/>
                <a:cs typeface="Times New Roman" panose="02020603050405020304" pitchFamily="18" charset="0"/>
              </a:rPr>
              <a:t>ơng</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lai</a:t>
            </a:r>
            <a:r>
              <a:rPr lang="en-US" sz="5400" b="0" dirty="0">
                <a:solidFill>
                  <a:srgbClr val="006600"/>
                </a:solidFill>
                <a:effectLst/>
                <a:latin typeface="+mj-lt"/>
                <a:cs typeface="Times New Roman" panose="02020603050405020304" pitchFamily="18" charset="0"/>
              </a:rPr>
              <a:t>. Xin </a:t>
            </a:r>
            <a:r>
              <a:rPr lang="en-US" sz="5400" b="0" dirty="0" err="1">
                <a:solidFill>
                  <a:srgbClr val="006600"/>
                </a:solidFill>
                <a:effectLst/>
                <a:latin typeface="+mj-lt"/>
                <a:cs typeface="Times New Roman" panose="02020603050405020304" pitchFamily="18" charset="0"/>
              </a:rPr>
              <a:t>Chúa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thêm</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lòng</a:t>
            </a:r>
            <a:r>
              <a:rPr lang="en-US" sz="5400" b="0" dirty="0">
                <a:solidFill>
                  <a:srgbClr val="006600"/>
                </a:solidFill>
                <a:effectLst/>
                <a:latin typeface="+mj-lt"/>
                <a:cs typeface="Times New Roman" panose="02020603050405020304" pitchFamily="18" charset="0"/>
              </a:rPr>
              <a:t> tin </a:t>
            </a:r>
            <a:r>
              <a:rPr lang="en-US" sz="5400" b="0" dirty="0" err="1">
                <a:solidFill>
                  <a:srgbClr val="006600"/>
                </a:solidFill>
                <a:effectLst/>
                <a:latin typeface="+mj-lt"/>
                <a:cs typeface="Times New Roman" panose="02020603050405020304" pitchFamily="18" charset="0"/>
              </a:rPr>
              <a:t>kiên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vững</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khi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bàn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chân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ngại</a:t>
            </a:r>
            <a:r>
              <a:rPr lang="en-US" sz="5400" b="0" dirty="0">
                <a:solidFill>
                  <a:srgbClr val="006600"/>
                </a:solidFill>
                <a:effectLst/>
                <a:latin typeface="+mj-lt"/>
                <a:cs typeface="Times New Roman" panose="02020603050405020304" pitchFamily="18" charset="0"/>
              </a:rPr>
              <a:t> b</a:t>
            </a:r>
            <a:r>
              <a:rPr lang="vi-VN" sz="5400" b="0" dirty="0">
                <a:solidFill>
                  <a:srgbClr val="006600"/>
                </a:solidFill>
                <a:effectLst/>
                <a:latin typeface="+mj-lt"/>
                <a:cs typeface="Times New Roman" panose="02020603050405020304" pitchFamily="18" charset="0"/>
              </a:rPr>
              <a:t>ư</a:t>
            </a:r>
            <a:r>
              <a:rPr lang="en-US" sz="5400" b="0" dirty="0" err="1">
                <a:solidFill>
                  <a:srgbClr val="006600"/>
                </a:solidFill>
                <a:effectLst/>
                <a:latin typeface="+mj-lt"/>
                <a:cs typeface="Times New Roman" panose="02020603050405020304" pitchFamily="18" charset="0"/>
              </a:rPr>
              <a:t>ớc</a:t>
            </a:r>
            <a:r>
              <a:rPr lang="en-US" sz="5400" b="0" dirty="0">
                <a:solidFill>
                  <a:srgbClr val="006600"/>
                </a:solidFill>
                <a:effectLst/>
                <a:latin typeface="+mj-lt"/>
                <a:cs typeface="Times New Roman" panose="02020603050405020304" pitchFamily="18" charset="0"/>
              </a:rPr>
              <a:t>. </a:t>
            </a:r>
            <a:endParaRPr lang="en-US" sz="54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30000"/>
              </a:lnSpc>
              <a:buNone/>
            </a:pPr>
            <a:r>
              <a:rPr lang="en-US" sz="4400" b="0" u="sng" dirty="0" err="1">
                <a:solidFill>
                  <a:srgbClr val="FF0000"/>
                </a:solidFill>
                <a:effectLst/>
                <a:ea typeface="Tahoma" pitchFamily="34" charset="0"/>
                <a:cs typeface="Times New Roman" pitchFamily="18" charset="0"/>
              </a:rPr>
              <a:t>Đk</a:t>
            </a:r>
            <a:r>
              <a:rPr lang="en-US" sz="4400" b="0" u="sng" dirty="0">
                <a:solidFill>
                  <a:srgbClr val="FF0000"/>
                </a:solidFill>
                <a:effectLst/>
                <a:ea typeface="Tahoma" pitchFamily="34" charset="0"/>
                <a:cs typeface="Times New Roman" pitchFamily="18" charset="0"/>
              </a:rPr>
              <a:t>:</a:t>
            </a:r>
            <a:r>
              <a:rPr lang="en-US" sz="4400" b="0" dirty="0">
                <a:solidFill>
                  <a:srgbClr val="003399"/>
                </a:solidFill>
                <a:effectLst/>
                <a:ea typeface="Tahoma" pitchFamily="34" charset="0"/>
                <a:cs typeface="Times New Roman" pitchFamily="18" charset="0"/>
              </a:rPr>
              <a:t> </a:t>
            </a:r>
            <a:r>
              <a:rPr lang="vi-VN" sz="4400" b="0" dirty="0">
                <a:solidFill>
                  <a:srgbClr val="006600"/>
                </a:solidFill>
                <a:effectLst/>
              </a:rPr>
              <a:t>Trái đất rung động và mở ra. Này giờ Chúa phục sinh mừng vui lên hỡi muôn người. Chiến thắng gian trần và quỷ ma, ngàn đời Chúa hiển vinh tràn ơn cứu rỗi mọi nơi.</a:t>
            </a:r>
            <a:endParaRPr lang="en-US" sz="4400" b="0" u="sng" dirty="0">
              <a:solidFill>
                <a:srgbClr val="006600"/>
              </a:solidFill>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4800" b="0" u="sng" dirty="0">
                <a:solidFill>
                  <a:srgbClr val="FF0000"/>
                </a:solidFill>
                <a:effectLst/>
                <a:latin typeface="+mj-lt"/>
                <a:ea typeface="Tahoma" pitchFamily="34" charset="0"/>
                <a:cs typeface="Times New Roman" pitchFamily="18" charset="0"/>
              </a:rPr>
              <a:t>**:</a:t>
            </a:r>
            <a:r>
              <a:rPr lang="en-US" sz="4800" b="0" dirty="0">
                <a:solidFill>
                  <a:srgbClr val="003399"/>
                </a:solidFill>
                <a:effectLst/>
                <a:latin typeface="+mj-lt"/>
                <a:ea typeface="Tahoma" pitchFamily="34" charset="0"/>
                <a:cs typeface="Times New Roman"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vi-VN" sz="4800" b="0" dirty="0">
                <a:solidFill>
                  <a:srgbClr val="006600"/>
                </a:solidFill>
                <a:effectLst/>
                <a:latin typeface="+mj-lt"/>
                <a:cs typeface="Times New Roman" panose="02020603050405020304" pitchFamily="18" charset="0"/>
              </a:rPr>
              <a:t>ơ</a:t>
            </a:r>
            <a:r>
              <a:rPr lang="en-US" sz="4800" b="0" dirty="0" err="1">
                <a:solidFill>
                  <a:srgbClr val="006600"/>
                </a:solidFill>
                <a:effectLst/>
                <a:latin typeface="+mj-lt"/>
                <a:cs typeface="Times New Roman" panose="02020603050405020304" pitchFamily="18" charset="0"/>
              </a:rPr>
              <a:t>i</a:t>
            </a:r>
            <a:r>
              <a:rPr lang="en-US" sz="4800" b="0" dirty="0">
                <a:solidFill>
                  <a:srgbClr val="006600"/>
                </a:solidFill>
                <a:effectLst/>
                <a:latin typeface="+mj-lt"/>
                <a:cs typeface="Times New Roman" panose="02020603050405020304" pitchFamily="18" charset="0"/>
              </a:rPr>
              <a:t>! Xin </a:t>
            </a:r>
            <a:r>
              <a:rPr lang="en-US" sz="4800" b="0" dirty="0" err="1">
                <a:solidFill>
                  <a:srgbClr val="006600"/>
                </a:solidFill>
                <a:effectLst/>
                <a:latin typeface="+mj-lt"/>
                <a:cs typeface="Times New Roman" panose="02020603050405020304" pitchFamily="18" charset="0"/>
              </a:rPr>
              <a:t>Ngài</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dạy</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Đừng</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sợ</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muộn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phiền</a:t>
            </a:r>
            <a:r>
              <a:rPr lang="en-US" sz="4800" b="0" dirty="0">
                <a:solidFill>
                  <a:srgbClr val="006600"/>
                </a:solidFill>
                <a:effectLst/>
                <a:latin typeface="+mj-lt"/>
                <a:cs typeface="Times New Roman" panose="02020603050405020304" pitchFamily="18" charset="0"/>
              </a:rPr>
              <a:t> an </a:t>
            </a:r>
            <a:r>
              <a:rPr lang="en-US" sz="4800" b="0" dirty="0" err="1">
                <a:solidFill>
                  <a:srgbClr val="006600"/>
                </a:solidFill>
                <a:effectLst/>
                <a:latin typeface="+mj-lt"/>
                <a:cs typeface="Times New Roman" panose="02020603050405020304" pitchFamily="18" charset="0"/>
              </a:rPr>
              <a:t>tâm</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quyết</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lên</a:t>
            </a:r>
            <a:r>
              <a:rPr lang="en-US" sz="4800" b="0" dirty="0">
                <a:solidFill>
                  <a:srgbClr val="006600"/>
                </a:solidFill>
                <a:effectLst/>
                <a:latin typeface="+mj-lt"/>
                <a:cs typeface="Times New Roman" panose="02020603050405020304" pitchFamily="18" charset="0"/>
              </a:rPr>
              <a:t> đ</a:t>
            </a:r>
            <a:r>
              <a:rPr lang="vi-VN" sz="4800" b="0" dirty="0">
                <a:solidFill>
                  <a:srgbClr val="006600"/>
                </a:solidFill>
                <a:effectLst/>
                <a:latin typeface="+mj-lt"/>
                <a:cs typeface="Times New Roman" panose="02020603050405020304" pitchFamily="18" charset="0"/>
              </a:rPr>
              <a:t>ư</a:t>
            </a:r>
            <a:r>
              <a:rPr lang="en-US" sz="4800" b="0" dirty="0" err="1">
                <a:solidFill>
                  <a:srgbClr val="006600"/>
                </a:solidFill>
                <a:effectLst/>
                <a:latin typeface="+mj-lt"/>
                <a:cs typeface="Times New Roman" panose="02020603050405020304" pitchFamily="18" charset="0"/>
              </a:rPr>
              <a:t>ờng</a:t>
            </a:r>
            <a:r>
              <a:rPr lang="en-US" sz="4800" b="0" dirty="0">
                <a:solidFill>
                  <a:srgbClr val="006600"/>
                </a:solidFill>
                <a:effectLst/>
                <a:latin typeface="+mj-lt"/>
                <a:cs typeface="Times New Roman" panose="02020603050405020304" pitchFamily="18" charset="0"/>
              </a:rPr>
              <a:t>. Cho </a:t>
            </a:r>
            <a:r>
              <a:rPr lang="en-US" sz="4800" b="0" dirty="0" err="1">
                <a:solidFill>
                  <a:srgbClr val="006600"/>
                </a:solidFill>
                <a:effectLst/>
                <a:latin typeface="+mj-lt"/>
                <a:cs typeface="Times New Roman" panose="02020603050405020304" pitchFamily="18" charset="0"/>
              </a:rPr>
              <a:t>dẫu</a:t>
            </a:r>
            <a:r>
              <a:rPr lang="en-US" sz="4800" b="0" dirty="0">
                <a:solidFill>
                  <a:srgbClr val="006600"/>
                </a:solidFill>
                <a:effectLst/>
                <a:latin typeface="+mj-lt"/>
                <a:cs typeface="Times New Roman" panose="02020603050405020304" pitchFamily="18" charset="0"/>
              </a:rPr>
              <a:t> bao </a:t>
            </a:r>
            <a:r>
              <a:rPr lang="en-US" sz="4800" b="0" dirty="0" err="1">
                <a:solidFill>
                  <a:srgbClr val="006600"/>
                </a:solidFill>
                <a:effectLst/>
                <a:latin typeface="+mj-lt"/>
                <a:cs typeface="Times New Roman" panose="02020603050405020304" pitchFamily="18" charset="0"/>
              </a:rPr>
              <a:t>đổi</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thay</a:t>
            </a:r>
            <a:r>
              <a:rPr lang="en-US" sz="4800" b="0" dirty="0">
                <a:solidFill>
                  <a:srgbClr val="006600"/>
                </a:solidFill>
                <a:effectLst/>
                <a:latin typeface="+mj-lt"/>
                <a:cs typeface="Times New Roman" panose="02020603050405020304" pitchFamily="18" charset="0"/>
              </a:rPr>
              <a:t> bao </a:t>
            </a:r>
            <a:r>
              <a:rPr lang="en-US" sz="4800" b="0" dirty="0" err="1">
                <a:solidFill>
                  <a:srgbClr val="006600"/>
                </a:solidFill>
                <a:effectLst/>
                <a:latin typeface="+mj-lt"/>
                <a:cs typeface="Times New Roman" panose="02020603050405020304" pitchFamily="18" charset="0"/>
              </a:rPr>
              <a:t>khó</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nguy</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bủa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vây</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có</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chung</a:t>
            </a:r>
            <a:r>
              <a:rPr lang="en-US" sz="4800" b="0" dirty="0">
                <a:solidFill>
                  <a:srgbClr val="006600"/>
                </a:solidFill>
                <a:effectLst/>
                <a:latin typeface="+mj-lt"/>
                <a:cs typeface="Times New Roman" panose="02020603050405020304" pitchFamily="18" charset="0"/>
              </a:rPr>
              <a:t> b</a:t>
            </a:r>
            <a:r>
              <a:rPr lang="vi-VN" sz="4800" b="0" dirty="0">
                <a:solidFill>
                  <a:srgbClr val="006600"/>
                </a:solidFill>
                <a:effectLst/>
                <a:latin typeface="+mj-lt"/>
                <a:cs typeface="Times New Roman" panose="02020603050405020304" pitchFamily="18" charset="0"/>
              </a:rPr>
              <a:t>ư</a:t>
            </a:r>
            <a:r>
              <a:rPr lang="en-US" sz="4800" b="0" dirty="0" err="1">
                <a:solidFill>
                  <a:srgbClr val="006600"/>
                </a:solidFill>
                <a:effectLst/>
                <a:latin typeface="+mj-lt"/>
                <a:cs typeface="Times New Roman" panose="02020603050405020304" pitchFamily="18" charset="0"/>
              </a:rPr>
              <a:t>ớc</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từng</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giây</a:t>
            </a:r>
            <a:r>
              <a:rPr lang="en-US" sz="4800" b="0" dirty="0">
                <a:solidFill>
                  <a:srgbClr val="006600"/>
                </a:solidFill>
                <a:effectLst/>
                <a:latin typeface="+mj-lt"/>
                <a:cs typeface="Times New Roman" panose="02020603050405020304" pitchFamily="18" charset="0"/>
              </a:rPr>
              <a:t>. </a:t>
            </a:r>
            <a:endParaRPr lang="en-US" sz="48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5328004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6500" b="0" u="sng" dirty="0">
                <a:solidFill>
                  <a:srgbClr val="FF0000"/>
                </a:solidFill>
                <a:effectLst/>
                <a:latin typeface="+mj-lt"/>
                <a:ea typeface="Tahoma" pitchFamily="34" charset="0"/>
                <a:cs typeface="Times New Roman" pitchFamily="18" charset="0"/>
              </a:rPr>
              <a:t>Tk2:</a:t>
            </a:r>
            <a:r>
              <a:rPr lang="en-US" sz="6500" b="0" dirty="0">
                <a:solidFill>
                  <a:srgbClr val="003399"/>
                </a:solidFill>
                <a:effectLst/>
                <a:latin typeface="+mj-lt"/>
                <a:ea typeface="Tahoma" pitchFamily="34" charset="0"/>
                <a:cs typeface="Times New Roman" pitchFamily="18" charset="0"/>
              </a:rPr>
              <a:t> </a:t>
            </a:r>
            <a:r>
              <a:rPr lang="en-US" sz="6500" b="0" dirty="0" err="1">
                <a:solidFill>
                  <a:srgbClr val="006600"/>
                </a:solidFill>
                <a:effectLst/>
                <a:latin typeface="+mj-lt"/>
                <a:cs typeface="Times New Roman" panose="02020603050405020304" pitchFamily="18" charset="0"/>
              </a:rPr>
              <a:t>Ngài</a:t>
            </a:r>
            <a:r>
              <a:rPr lang="en-US" sz="6500" b="0" dirty="0">
                <a:solidFill>
                  <a:srgbClr val="006600"/>
                </a:solidFill>
                <a:effectLst/>
                <a:latin typeface="+mj-lt"/>
                <a:cs typeface="Times New Roman" panose="02020603050405020304" pitchFamily="18" charset="0"/>
              </a:rPr>
              <a:t> </a:t>
            </a:r>
            <a:r>
              <a:rPr lang="vi-VN" sz="6500" b="0" dirty="0">
                <a:solidFill>
                  <a:srgbClr val="006600"/>
                </a:solidFill>
                <a:effectLst/>
                <a:latin typeface="+mj-lt"/>
                <a:cs typeface="Times New Roman" panose="02020603050405020304" pitchFamily="18" charset="0"/>
              </a:rPr>
              <a:t>ơ</a:t>
            </a:r>
            <a:r>
              <a:rPr lang="en-US" sz="6500" b="0" dirty="0" err="1">
                <a:solidFill>
                  <a:srgbClr val="006600"/>
                </a:solidFill>
                <a:effectLst/>
                <a:latin typeface="+mj-lt"/>
                <a:cs typeface="Times New Roman" panose="02020603050405020304" pitchFamily="18" charset="0"/>
              </a:rPr>
              <a:t>i</a:t>
            </a:r>
            <a:r>
              <a:rPr lang="en-US" sz="6500" b="0" dirty="0">
                <a:solidFill>
                  <a:srgbClr val="006600"/>
                </a:solidFill>
                <a:effectLst/>
                <a:latin typeface="+mj-lt"/>
                <a:cs typeface="Times New Roman" panose="02020603050405020304" pitchFamily="18" charset="0"/>
              </a:rPr>
              <a:t>! </a:t>
            </a:r>
            <a:r>
              <a:rPr lang="en-US" sz="6500" b="0" dirty="0" err="1">
                <a:solidFill>
                  <a:srgbClr val="006600"/>
                </a:solidFill>
                <a:effectLst/>
                <a:latin typeface="+mj-lt"/>
                <a:cs typeface="Times New Roman" panose="02020603050405020304" pitchFamily="18" charset="0"/>
              </a:rPr>
              <a:t>Hãy</a:t>
            </a:r>
            <a:r>
              <a:rPr lang="en-US" sz="6500" b="0" dirty="0">
                <a:solidFill>
                  <a:srgbClr val="006600"/>
                </a:solidFill>
                <a:effectLst/>
                <a:latin typeface="+mj-lt"/>
                <a:cs typeface="Times New Roman" panose="02020603050405020304" pitchFamily="18" charset="0"/>
              </a:rPr>
              <a:t> </a:t>
            </a:r>
            <a:r>
              <a:rPr lang="en-US" sz="6500" b="0" dirty="0" err="1">
                <a:solidFill>
                  <a:srgbClr val="006600"/>
                </a:solidFill>
                <a:effectLst/>
                <a:latin typeface="+mj-lt"/>
                <a:cs typeface="Times New Roman" panose="02020603050405020304" pitchFamily="18" charset="0"/>
              </a:rPr>
              <a:t>soi</a:t>
            </a:r>
            <a:r>
              <a:rPr lang="en-US" sz="6500" b="0" dirty="0">
                <a:solidFill>
                  <a:srgbClr val="006600"/>
                </a:solidFill>
                <a:effectLst/>
                <a:latin typeface="+mj-lt"/>
                <a:cs typeface="Times New Roman" panose="02020603050405020304" pitchFamily="18" charset="0"/>
              </a:rPr>
              <a:t> </a:t>
            </a:r>
            <a:r>
              <a:rPr lang="en-US" sz="6500" b="0" dirty="0" err="1">
                <a:solidFill>
                  <a:srgbClr val="006600"/>
                </a:solidFill>
                <a:effectLst/>
                <a:latin typeface="+mj-lt"/>
                <a:cs typeface="Times New Roman" panose="02020603050405020304" pitchFamily="18" charset="0"/>
              </a:rPr>
              <a:t>lối</a:t>
            </a:r>
            <a:r>
              <a:rPr lang="en-US" sz="6500" b="0" dirty="0">
                <a:solidFill>
                  <a:srgbClr val="006600"/>
                </a:solidFill>
                <a:effectLst/>
                <a:latin typeface="+mj-lt"/>
                <a:cs typeface="Times New Roman" panose="02020603050405020304" pitchFamily="18" charset="0"/>
              </a:rPr>
              <a:t> </a:t>
            </a:r>
            <a:r>
              <a:rPr lang="en-US" sz="6500" b="0" dirty="0" err="1">
                <a:solidFill>
                  <a:srgbClr val="006600"/>
                </a:solidFill>
                <a:effectLst/>
                <a:latin typeface="+mj-lt"/>
                <a:cs typeface="Times New Roman" panose="02020603050405020304" pitchFamily="18" charset="0"/>
              </a:rPr>
              <a:t>cho</a:t>
            </a:r>
            <a:r>
              <a:rPr lang="en-US" sz="6500" b="0" dirty="0">
                <a:solidFill>
                  <a:srgbClr val="006600"/>
                </a:solidFill>
                <a:effectLst/>
                <a:latin typeface="+mj-lt"/>
                <a:cs typeface="Times New Roman" panose="02020603050405020304" pitchFamily="18" charset="0"/>
              </a:rPr>
              <a:t> </a:t>
            </a:r>
            <a:r>
              <a:rPr lang="en-US" sz="6500" b="0" dirty="0" err="1">
                <a:solidFill>
                  <a:srgbClr val="006600"/>
                </a:solidFill>
                <a:effectLst/>
                <a:latin typeface="+mj-lt"/>
                <a:cs typeface="Times New Roman" panose="02020603050405020304" pitchFamily="18" charset="0"/>
              </a:rPr>
              <a:t>cuộc</a:t>
            </a:r>
            <a:r>
              <a:rPr lang="en-US" sz="6500" b="0" dirty="0">
                <a:solidFill>
                  <a:srgbClr val="006600"/>
                </a:solidFill>
                <a:effectLst/>
                <a:latin typeface="+mj-lt"/>
                <a:cs typeface="Times New Roman" panose="02020603050405020304" pitchFamily="18" charset="0"/>
              </a:rPr>
              <a:t> </a:t>
            </a:r>
            <a:r>
              <a:rPr lang="en-US" sz="6500" b="0" dirty="0" err="1">
                <a:solidFill>
                  <a:srgbClr val="006600"/>
                </a:solidFill>
                <a:effectLst/>
                <a:latin typeface="+mj-lt"/>
                <a:cs typeface="Times New Roman" panose="02020603050405020304" pitchFamily="18" charset="0"/>
              </a:rPr>
              <a:t>đời</a:t>
            </a:r>
            <a:r>
              <a:rPr lang="en-US" sz="6500" b="0" dirty="0">
                <a:solidFill>
                  <a:srgbClr val="006600"/>
                </a:solidFill>
                <a:effectLst/>
                <a:latin typeface="+mj-lt"/>
                <a:cs typeface="Times New Roman" panose="02020603050405020304" pitchFamily="18" charset="0"/>
              </a:rPr>
              <a:t> con. </a:t>
            </a:r>
            <a:r>
              <a:rPr lang="en-US" sz="6500" b="0" dirty="0" err="1">
                <a:solidFill>
                  <a:srgbClr val="006600"/>
                </a:solidFill>
                <a:effectLst/>
                <a:latin typeface="+mj-lt"/>
                <a:cs typeface="Times New Roman" panose="02020603050405020304" pitchFamily="18" charset="0"/>
              </a:rPr>
              <a:t>Nhiều</a:t>
            </a:r>
            <a:r>
              <a:rPr lang="en-US" sz="6500" b="0" dirty="0">
                <a:solidFill>
                  <a:srgbClr val="006600"/>
                </a:solidFill>
                <a:effectLst/>
                <a:latin typeface="+mj-lt"/>
                <a:cs typeface="Times New Roman" panose="02020603050405020304" pitchFamily="18" charset="0"/>
              </a:rPr>
              <a:t> </a:t>
            </a:r>
            <a:r>
              <a:rPr lang="en-US" sz="6500" b="0" dirty="0" err="1">
                <a:solidFill>
                  <a:srgbClr val="006600"/>
                </a:solidFill>
                <a:effectLst/>
                <a:latin typeface="+mj-lt"/>
                <a:cs typeface="Times New Roman" panose="02020603050405020304" pitchFamily="18" charset="0"/>
              </a:rPr>
              <a:t>lúc</a:t>
            </a:r>
            <a:r>
              <a:rPr lang="en-US" sz="6500" b="0" dirty="0">
                <a:solidFill>
                  <a:srgbClr val="006600"/>
                </a:solidFill>
                <a:effectLst/>
                <a:latin typeface="+mj-lt"/>
                <a:cs typeface="Times New Roman" panose="02020603050405020304" pitchFamily="18" charset="0"/>
              </a:rPr>
              <a:t> con </a:t>
            </a:r>
            <a:r>
              <a:rPr lang="en-US" sz="6500" b="0" dirty="0" err="1">
                <a:solidFill>
                  <a:srgbClr val="006600"/>
                </a:solidFill>
                <a:effectLst/>
                <a:latin typeface="+mj-lt"/>
                <a:cs typeface="Times New Roman" panose="02020603050405020304" pitchFamily="18" charset="0"/>
              </a:rPr>
              <a:t>lãng</a:t>
            </a:r>
            <a:r>
              <a:rPr lang="en-US" sz="6500" b="0" dirty="0">
                <a:solidFill>
                  <a:srgbClr val="006600"/>
                </a:solidFill>
                <a:effectLst/>
                <a:latin typeface="+mj-lt"/>
                <a:cs typeface="Times New Roman" panose="02020603050405020304" pitchFamily="18" charset="0"/>
              </a:rPr>
              <a:t> </a:t>
            </a:r>
            <a:r>
              <a:rPr lang="en-US" sz="6500" b="0" dirty="0" err="1">
                <a:solidFill>
                  <a:srgbClr val="006600"/>
                </a:solidFill>
                <a:effectLst/>
                <a:latin typeface="+mj-lt"/>
                <a:cs typeface="Times New Roman" panose="02020603050405020304" pitchFamily="18" charset="0"/>
              </a:rPr>
              <a:t>quên</a:t>
            </a:r>
            <a:r>
              <a:rPr lang="en-US" sz="6500" b="0" dirty="0">
                <a:solidFill>
                  <a:srgbClr val="006600"/>
                </a:solidFill>
                <a:effectLst/>
                <a:latin typeface="+mj-lt"/>
                <a:cs typeface="Times New Roman" panose="02020603050405020304" pitchFamily="18" charset="0"/>
              </a:rPr>
              <a:t> </a:t>
            </a:r>
            <a:r>
              <a:rPr lang="en-US" sz="6500" b="0" dirty="0" err="1">
                <a:solidFill>
                  <a:srgbClr val="006600"/>
                </a:solidFill>
                <a:effectLst/>
                <a:latin typeface="+mj-lt"/>
                <a:cs typeface="Times New Roman" panose="02020603050405020304" pitchFamily="18" charset="0"/>
              </a:rPr>
              <a:t>ân</a:t>
            </a:r>
            <a:r>
              <a:rPr lang="en-US" sz="6500" b="0" dirty="0">
                <a:solidFill>
                  <a:srgbClr val="006600"/>
                </a:solidFill>
                <a:effectLst/>
                <a:latin typeface="+mj-lt"/>
                <a:cs typeface="Times New Roman" panose="02020603050405020304" pitchFamily="18" charset="0"/>
              </a:rPr>
              <a:t> </a:t>
            </a:r>
            <a:r>
              <a:rPr lang="en-US" sz="6500" b="0" dirty="0" err="1">
                <a:solidFill>
                  <a:srgbClr val="006600"/>
                </a:solidFill>
                <a:effectLst/>
                <a:latin typeface="+mj-lt"/>
                <a:cs typeface="Times New Roman" panose="02020603050405020304" pitchFamily="18" charset="0"/>
              </a:rPr>
              <a:t>tình</a:t>
            </a:r>
            <a:r>
              <a:rPr lang="en-US" sz="6500" b="0" dirty="0">
                <a:solidFill>
                  <a:srgbClr val="006600"/>
                </a:solidFill>
                <a:effectLst/>
                <a:latin typeface="+mj-lt"/>
                <a:cs typeface="Times New Roman" panose="02020603050405020304" pitchFamily="18" charset="0"/>
              </a:rPr>
              <a:t> </a:t>
            </a:r>
            <a:r>
              <a:rPr lang="en-US" sz="6500" b="0" dirty="0" err="1">
                <a:solidFill>
                  <a:srgbClr val="006600"/>
                </a:solidFill>
                <a:effectLst/>
                <a:latin typeface="+mj-lt"/>
                <a:cs typeface="Times New Roman" panose="02020603050405020304" pitchFamily="18" charset="0"/>
              </a:rPr>
              <a:t>thẳm</a:t>
            </a:r>
            <a:r>
              <a:rPr lang="en-US" sz="6500" b="0" dirty="0">
                <a:solidFill>
                  <a:srgbClr val="006600"/>
                </a:solidFill>
                <a:effectLst/>
                <a:latin typeface="+mj-lt"/>
                <a:cs typeface="Times New Roman" panose="02020603050405020304" pitchFamily="18" charset="0"/>
              </a:rPr>
              <a:t> </a:t>
            </a:r>
            <a:r>
              <a:rPr lang="en-US" sz="6500" b="0" dirty="0" err="1">
                <a:solidFill>
                  <a:srgbClr val="006600"/>
                </a:solidFill>
                <a:effectLst/>
                <a:latin typeface="+mj-lt"/>
                <a:cs typeface="Times New Roman" panose="02020603050405020304" pitchFamily="18" charset="0"/>
              </a:rPr>
              <a:t>sâu</a:t>
            </a:r>
            <a:r>
              <a:rPr lang="en-US" sz="6500" b="0" dirty="0">
                <a:solidFill>
                  <a:srgbClr val="006600"/>
                </a:solidFill>
                <a:effectLst/>
                <a:latin typeface="+mj-lt"/>
                <a:cs typeface="Times New Roman" panose="02020603050405020304" pitchFamily="18" charset="0"/>
              </a:rPr>
              <a:t>. </a:t>
            </a:r>
            <a:endParaRPr lang="en-US" sz="65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6000" b="0" u="sng" dirty="0">
                <a:solidFill>
                  <a:srgbClr val="FF0000"/>
                </a:solidFill>
                <a:effectLst/>
                <a:latin typeface="+mj-lt"/>
                <a:ea typeface="Tahoma" pitchFamily="34" charset="0"/>
                <a:cs typeface="Times New Roman" pitchFamily="18" charset="0"/>
              </a:rPr>
              <a:t>**:</a:t>
            </a:r>
            <a:r>
              <a:rPr lang="en-US" sz="6000" b="0" dirty="0">
                <a:solidFill>
                  <a:srgbClr val="003399"/>
                </a:solidFill>
                <a:effectLst/>
                <a:latin typeface="+mj-lt"/>
                <a:ea typeface="Tahoma" pitchFamily="34" charset="0"/>
                <a:cs typeface="Times New Roman" pitchFamily="18" charset="0"/>
              </a:rPr>
              <a:t> </a:t>
            </a:r>
            <a:r>
              <a:rPr lang="en-US" sz="6000" b="0" dirty="0" err="1">
                <a:solidFill>
                  <a:srgbClr val="006600"/>
                </a:solidFill>
                <a:effectLst/>
                <a:latin typeface="+mj-lt"/>
                <a:cs typeface="Times New Roman" panose="02020603050405020304" pitchFamily="18" charset="0"/>
              </a:rPr>
              <a:t>Vì</a:t>
            </a:r>
            <a:r>
              <a:rPr lang="en-US" sz="6000" b="0" dirty="0">
                <a:solidFill>
                  <a:srgbClr val="006600"/>
                </a:solidFill>
                <a:effectLst/>
                <a:latin typeface="+mj-lt"/>
                <a:cs typeface="Times New Roman" panose="02020603050405020304" pitchFamily="18" charset="0"/>
              </a:rPr>
              <a:t> lo </a:t>
            </a:r>
            <a:r>
              <a:rPr lang="en-US" sz="6000" b="0" dirty="0" err="1">
                <a:solidFill>
                  <a:srgbClr val="006600"/>
                </a:solidFill>
                <a:effectLst/>
                <a:latin typeface="+mj-lt"/>
                <a:cs typeface="Times New Roman" panose="02020603050405020304" pitchFamily="18" charset="0"/>
              </a:rPr>
              <a:t>âu</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những</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sôi</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động</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kiếp</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sống</a:t>
            </a:r>
            <a:r>
              <a:rPr lang="en-US" sz="6000" b="0" dirty="0">
                <a:solidFill>
                  <a:srgbClr val="006600"/>
                </a:solidFill>
                <a:effectLst/>
                <a:latin typeface="+mj-lt"/>
                <a:cs typeface="Times New Roman" panose="02020603050405020304" pitchFamily="18" charset="0"/>
              </a:rPr>
              <a:t> con ng</a:t>
            </a:r>
            <a:r>
              <a:rPr lang="vi-VN" sz="6000" b="0" dirty="0">
                <a:solidFill>
                  <a:srgbClr val="006600"/>
                </a:solidFill>
                <a:effectLst/>
                <a:latin typeface="+mj-lt"/>
                <a:cs typeface="Times New Roman" panose="02020603050405020304" pitchFamily="18" charset="0"/>
              </a:rPr>
              <a:t>ư</a:t>
            </a:r>
            <a:r>
              <a:rPr lang="en-US" sz="6000" b="0" dirty="0" err="1">
                <a:solidFill>
                  <a:srgbClr val="006600"/>
                </a:solidFill>
                <a:effectLst/>
                <a:latin typeface="+mj-lt"/>
                <a:cs typeface="Times New Roman" panose="02020603050405020304" pitchFamily="18" charset="0"/>
              </a:rPr>
              <a:t>ời</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chỉ</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cần</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Chúa</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vào</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mỗi</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lúc</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gặp</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nhiều</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khốn</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cùng</a:t>
            </a:r>
            <a:r>
              <a:rPr lang="en-US" sz="6000" b="0" dirty="0">
                <a:solidFill>
                  <a:srgbClr val="006600"/>
                </a:solidFill>
                <a:effectLst/>
                <a:latin typeface="+mj-lt"/>
                <a:cs typeface="Times New Roman" panose="02020603050405020304" pitchFamily="18" charset="0"/>
              </a:rPr>
              <a:t>. </a:t>
            </a:r>
            <a:endParaRPr lang="en-US" sz="60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768068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400" b="0" u="sng" dirty="0" err="1">
                <a:solidFill>
                  <a:srgbClr val="FF0000"/>
                </a:solidFill>
                <a:effectLst/>
                <a:latin typeface="+mj-lt"/>
                <a:ea typeface="Tahoma" pitchFamily="34" charset="0"/>
                <a:cs typeface="Times New Roman" pitchFamily="18" charset="0"/>
              </a:rPr>
              <a:t>Đk</a:t>
            </a:r>
            <a:r>
              <a:rPr lang="en-US" sz="5400" b="0" u="sng" dirty="0">
                <a:solidFill>
                  <a:srgbClr val="FF0000"/>
                </a:solidFill>
                <a:effectLst/>
                <a:latin typeface="+mj-lt"/>
                <a:ea typeface="Tahoma" pitchFamily="34" charset="0"/>
                <a:cs typeface="Times New Roman" pitchFamily="18" charset="0"/>
              </a:rPr>
              <a:t>:</a:t>
            </a:r>
            <a:r>
              <a:rPr lang="en-US" sz="5400" b="0" dirty="0">
                <a:solidFill>
                  <a:srgbClr val="003399"/>
                </a:solidFill>
                <a:effectLst/>
                <a:latin typeface="+mj-lt"/>
                <a:ea typeface="Tahoma" pitchFamily="34" charset="0"/>
                <a:cs typeface="Times New Roman" pitchFamily="18" charset="0"/>
              </a:rPr>
              <a:t> </a:t>
            </a:r>
            <a:r>
              <a:rPr lang="en-US" sz="5400" b="0" dirty="0" err="1">
                <a:solidFill>
                  <a:srgbClr val="006600"/>
                </a:solidFill>
                <a:effectLst/>
                <a:latin typeface="+mj-lt"/>
                <a:cs typeface="Times New Roman" panose="02020603050405020304" pitchFamily="18" charset="0"/>
              </a:rPr>
              <a:t>Chúa</a:t>
            </a:r>
            <a:r>
              <a:rPr lang="en-US" sz="5400" b="0" dirty="0">
                <a:solidFill>
                  <a:srgbClr val="006600"/>
                </a:solidFill>
                <a:effectLst/>
                <a:latin typeface="+mj-lt"/>
                <a:cs typeface="Times New Roman" panose="02020603050405020304" pitchFamily="18" charset="0"/>
              </a:rPr>
              <a:t> </a:t>
            </a:r>
            <a:r>
              <a:rPr lang="vi-VN" sz="5400" b="0" dirty="0">
                <a:solidFill>
                  <a:srgbClr val="006600"/>
                </a:solidFill>
                <a:effectLst/>
                <a:latin typeface="+mj-lt"/>
                <a:cs typeface="Times New Roman" panose="02020603050405020304" pitchFamily="18" charset="0"/>
              </a:rPr>
              <a:t>ơ</a:t>
            </a:r>
            <a:r>
              <a:rPr lang="en-US" sz="5400" b="0" dirty="0" err="1">
                <a:solidFill>
                  <a:srgbClr val="006600"/>
                </a:solidFill>
                <a:effectLst/>
                <a:latin typeface="+mj-lt"/>
                <a:cs typeface="Times New Roman" panose="02020603050405020304" pitchFamily="18" charset="0"/>
              </a:rPr>
              <a:t>i</a:t>
            </a:r>
            <a:r>
              <a:rPr lang="en-US" sz="5400" b="0" dirty="0">
                <a:solidFill>
                  <a:srgbClr val="006600"/>
                </a:solidFill>
                <a:effectLst/>
                <a:latin typeface="+mj-lt"/>
                <a:cs typeface="Times New Roman" panose="02020603050405020304" pitchFamily="18" charset="0"/>
              </a:rPr>
              <a:t>! Xin ở </a:t>
            </a:r>
            <a:r>
              <a:rPr lang="en-US" sz="5400" b="0" dirty="0" err="1">
                <a:solidFill>
                  <a:srgbClr val="006600"/>
                </a:solidFill>
                <a:effectLst/>
                <a:latin typeface="+mj-lt"/>
                <a:cs typeface="Times New Roman" panose="02020603050405020304" pitchFamily="18" charset="0"/>
              </a:rPr>
              <a:t>lại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với</a:t>
            </a:r>
            <a:r>
              <a:rPr lang="en-US" sz="5400" b="0" dirty="0">
                <a:solidFill>
                  <a:srgbClr val="006600"/>
                </a:solidFill>
                <a:effectLst/>
                <a:latin typeface="+mj-lt"/>
                <a:cs typeface="Times New Roman" panose="02020603050405020304" pitchFamily="18" charset="0"/>
              </a:rPr>
              <a:t> con, </a:t>
            </a:r>
            <a:r>
              <a:rPr lang="en-US" sz="5400" b="0" dirty="0" err="1">
                <a:solidFill>
                  <a:srgbClr val="006600"/>
                </a:solidFill>
                <a:effectLst/>
                <a:latin typeface="+mj-lt"/>
                <a:cs typeface="Times New Roman" panose="02020603050405020304" pitchFamily="18" charset="0"/>
              </a:rPr>
              <a:t>vì</a:t>
            </a:r>
            <a:r>
              <a:rPr lang="en-US" sz="5400" b="0" dirty="0">
                <a:solidFill>
                  <a:srgbClr val="006600"/>
                </a:solidFill>
                <a:effectLst/>
                <a:latin typeface="+mj-lt"/>
                <a:cs typeface="Times New Roman" panose="02020603050405020304" pitchFamily="18" charset="0"/>
              </a:rPr>
              <a:t> đ</a:t>
            </a:r>
            <a:r>
              <a:rPr lang="vi-VN" sz="5400" b="0" dirty="0">
                <a:solidFill>
                  <a:srgbClr val="006600"/>
                </a:solidFill>
                <a:effectLst/>
                <a:latin typeface="+mj-lt"/>
                <a:cs typeface="Times New Roman" panose="02020603050405020304" pitchFamily="18" charset="0"/>
              </a:rPr>
              <a:t>ư</a:t>
            </a:r>
            <a:r>
              <a:rPr lang="en-US" sz="5400" b="0" dirty="0" err="1">
                <a:solidFill>
                  <a:srgbClr val="006600"/>
                </a:solidFill>
                <a:effectLst/>
                <a:latin typeface="+mj-lt"/>
                <a:cs typeface="Times New Roman" panose="02020603050405020304" pitchFamily="18" charset="0"/>
              </a:rPr>
              <a:t>ờng</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còn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dài</a:t>
            </a:r>
            <a:r>
              <a:rPr lang="en-US" sz="5400" b="0" dirty="0">
                <a:solidFill>
                  <a:srgbClr val="006600"/>
                </a:solidFill>
                <a:effectLst/>
                <a:latin typeface="+mj-lt"/>
                <a:cs typeface="Times New Roman" panose="02020603050405020304" pitchFamily="18" charset="0"/>
              </a:rPr>
              <a:t> con lo </a:t>
            </a:r>
            <a:r>
              <a:rPr lang="en-US" sz="5400" b="0" dirty="0" err="1">
                <a:solidFill>
                  <a:srgbClr val="006600"/>
                </a:solidFill>
                <a:effectLst/>
                <a:latin typeface="+mj-lt"/>
                <a:cs typeface="Times New Roman" panose="02020603050405020304" pitchFamily="18" charset="0"/>
              </a:rPr>
              <a:t>mãi</a:t>
            </a:r>
            <a:r>
              <a:rPr lang="en-US" sz="5400" b="0" dirty="0">
                <a:solidFill>
                  <a:srgbClr val="006600"/>
                </a:solidFill>
                <a:effectLst/>
                <a:latin typeface="+mj-lt"/>
                <a:cs typeface="Times New Roman" panose="02020603050405020304" pitchFamily="18" charset="0"/>
              </a:rPr>
              <a:t> t</a:t>
            </a:r>
            <a:r>
              <a:rPr lang="vi-VN" sz="5400" b="0" dirty="0">
                <a:solidFill>
                  <a:srgbClr val="006600"/>
                </a:solidFill>
                <a:effectLst/>
                <a:latin typeface="+mj-lt"/>
                <a:cs typeface="Times New Roman" panose="02020603050405020304" pitchFamily="18" charset="0"/>
              </a:rPr>
              <a:t>ư</a:t>
            </a:r>
            <a:r>
              <a:rPr lang="en-US" sz="5400" b="0" dirty="0" err="1">
                <a:solidFill>
                  <a:srgbClr val="006600"/>
                </a:solidFill>
                <a:effectLst/>
                <a:latin typeface="+mj-lt"/>
                <a:cs typeface="Times New Roman" panose="02020603050405020304" pitchFamily="18" charset="0"/>
              </a:rPr>
              <a:t>ơng</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lai</a:t>
            </a:r>
            <a:r>
              <a:rPr lang="en-US" sz="5400" b="0" dirty="0">
                <a:solidFill>
                  <a:srgbClr val="006600"/>
                </a:solidFill>
                <a:effectLst/>
                <a:latin typeface="+mj-lt"/>
                <a:cs typeface="Times New Roman" panose="02020603050405020304" pitchFamily="18" charset="0"/>
              </a:rPr>
              <a:t>. Xin </a:t>
            </a:r>
            <a:r>
              <a:rPr lang="en-US" sz="5400" b="0" dirty="0" err="1">
                <a:solidFill>
                  <a:srgbClr val="006600"/>
                </a:solidFill>
                <a:effectLst/>
                <a:latin typeface="+mj-lt"/>
                <a:cs typeface="Times New Roman" panose="02020603050405020304" pitchFamily="18" charset="0"/>
              </a:rPr>
              <a:t>Chúa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thêm</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lòng</a:t>
            </a:r>
            <a:r>
              <a:rPr lang="en-US" sz="5400" b="0" dirty="0">
                <a:solidFill>
                  <a:srgbClr val="006600"/>
                </a:solidFill>
                <a:effectLst/>
                <a:latin typeface="+mj-lt"/>
                <a:cs typeface="Times New Roman" panose="02020603050405020304" pitchFamily="18" charset="0"/>
              </a:rPr>
              <a:t> tin </a:t>
            </a:r>
            <a:r>
              <a:rPr lang="en-US" sz="5400" b="0" dirty="0" err="1">
                <a:solidFill>
                  <a:srgbClr val="006600"/>
                </a:solidFill>
                <a:effectLst/>
                <a:latin typeface="+mj-lt"/>
                <a:cs typeface="Times New Roman" panose="02020603050405020304" pitchFamily="18" charset="0"/>
              </a:rPr>
              <a:t>kiên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vững</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khi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bàn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chân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ngại</a:t>
            </a:r>
            <a:r>
              <a:rPr lang="en-US" sz="5400" b="0" dirty="0">
                <a:solidFill>
                  <a:srgbClr val="006600"/>
                </a:solidFill>
                <a:effectLst/>
                <a:latin typeface="+mj-lt"/>
                <a:cs typeface="Times New Roman" panose="02020603050405020304" pitchFamily="18" charset="0"/>
              </a:rPr>
              <a:t> b</a:t>
            </a:r>
            <a:r>
              <a:rPr lang="vi-VN" sz="5400" b="0" dirty="0">
                <a:solidFill>
                  <a:srgbClr val="006600"/>
                </a:solidFill>
                <a:effectLst/>
                <a:latin typeface="+mj-lt"/>
                <a:cs typeface="Times New Roman" panose="02020603050405020304" pitchFamily="18" charset="0"/>
              </a:rPr>
              <a:t>ư</a:t>
            </a:r>
            <a:r>
              <a:rPr lang="en-US" sz="5400" b="0" dirty="0" err="1">
                <a:solidFill>
                  <a:srgbClr val="006600"/>
                </a:solidFill>
                <a:effectLst/>
                <a:latin typeface="+mj-lt"/>
                <a:cs typeface="Times New Roman" panose="02020603050405020304" pitchFamily="18" charset="0"/>
              </a:rPr>
              <a:t>ớc</a:t>
            </a:r>
            <a:r>
              <a:rPr lang="en-US" sz="5400" b="0" dirty="0">
                <a:solidFill>
                  <a:srgbClr val="006600"/>
                </a:solidFill>
                <a:effectLst/>
                <a:latin typeface="+mj-lt"/>
                <a:cs typeface="Times New Roman" panose="02020603050405020304" pitchFamily="18" charset="0"/>
              </a:rPr>
              <a:t>. </a:t>
            </a:r>
            <a:endParaRPr lang="en-US" sz="54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24341311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4900" b="0" u="sng" dirty="0">
                <a:solidFill>
                  <a:srgbClr val="FF0000"/>
                </a:solidFill>
                <a:effectLst/>
                <a:latin typeface="+mj-lt"/>
                <a:ea typeface="Tahoma" pitchFamily="34" charset="0"/>
                <a:cs typeface="Times New Roman" pitchFamily="18" charset="0"/>
              </a:rPr>
              <a:t>**:</a:t>
            </a:r>
            <a:r>
              <a:rPr lang="en-US" sz="4900" b="0" dirty="0">
                <a:solidFill>
                  <a:srgbClr val="003399"/>
                </a:solidFill>
                <a:effectLst/>
                <a:latin typeface="+mj-lt"/>
                <a:ea typeface="Tahoma" pitchFamily="34" charset="0"/>
                <a:cs typeface="Times New Roman" pitchFamily="18" charset="0"/>
              </a:rPr>
              <a:t> </a:t>
            </a:r>
            <a:r>
              <a:rPr lang="en-US" sz="4900" b="0" dirty="0" err="1">
                <a:solidFill>
                  <a:srgbClr val="006600"/>
                </a:solidFill>
                <a:effectLst/>
                <a:latin typeface="+mj-lt"/>
                <a:cs typeface="Times New Roman" panose="02020603050405020304" pitchFamily="18" charset="0"/>
              </a:rPr>
              <a:t>Chúa</a:t>
            </a:r>
            <a:r>
              <a:rPr lang="en-US" sz="4900" b="0" dirty="0">
                <a:solidFill>
                  <a:srgbClr val="006600"/>
                </a:solidFill>
                <a:effectLst/>
                <a:latin typeface="+mj-lt"/>
                <a:cs typeface="Times New Roman" panose="02020603050405020304" pitchFamily="18" charset="0"/>
              </a:rPr>
              <a:t> </a:t>
            </a:r>
            <a:r>
              <a:rPr lang="vi-VN" sz="4900" b="0" dirty="0">
                <a:solidFill>
                  <a:srgbClr val="006600"/>
                </a:solidFill>
                <a:effectLst/>
                <a:latin typeface="+mj-lt"/>
                <a:cs typeface="Times New Roman" panose="02020603050405020304" pitchFamily="18" charset="0"/>
              </a:rPr>
              <a:t>ơ</a:t>
            </a:r>
            <a:r>
              <a:rPr lang="en-US" sz="4900" b="0" dirty="0" err="1">
                <a:solidFill>
                  <a:srgbClr val="006600"/>
                </a:solidFill>
                <a:effectLst/>
                <a:latin typeface="+mj-lt"/>
                <a:cs typeface="Times New Roman" panose="02020603050405020304" pitchFamily="18" charset="0"/>
              </a:rPr>
              <a:t>i</a:t>
            </a:r>
            <a:r>
              <a:rPr lang="en-US" sz="4900" b="0" dirty="0">
                <a:solidFill>
                  <a:srgbClr val="006600"/>
                </a:solidFill>
                <a:effectLst/>
                <a:latin typeface="+mj-lt"/>
                <a:cs typeface="Times New Roman" panose="02020603050405020304" pitchFamily="18" charset="0"/>
              </a:rPr>
              <a:t>! Xin </a:t>
            </a:r>
            <a:r>
              <a:rPr lang="en-US" sz="4900" b="0" dirty="0" err="1">
                <a:solidFill>
                  <a:srgbClr val="006600"/>
                </a:solidFill>
                <a:effectLst/>
                <a:latin typeface="+mj-lt"/>
                <a:cs typeface="Times New Roman" panose="02020603050405020304" pitchFamily="18" charset="0"/>
              </a:rPr>
              <a:t>Ngài</a:t>
            </a:r>
            <a:r>
              <a:rPr lang="en-US" sz="4900" b="0" dirty="0">
                <a:solidFill>
                  <a:srgbClr val="006600"/>
                </a:solidFill>
                <a:effectLst/>
                <a:latin typeface="+mj-lt"/>
                <a:cs typeface="Times New Roman" panose="02020603050405020304" pitchFamily="18" charset="0"/>
              </a:rPr>
              <a:t> </a:t>
            </a:r>
            <a:r>
              <a:rPr lang="en-US" sz="4900" b="0" dirty="0" err="1">
                <a:solidFill>
                  <a:srgbClr val="006600"/>
                </a:solidFill>
                <a:effectLst/>
                <a:latin typeface="+mj-lt"/>
                <a:cs typeface="Times New Roman" panose="02020603050405020304" pitchFamily="18" charset="0"/>
              </a:rPr>
              <a:t>dạy</a:t>
            </a:r>
            <a:r>
              <a:rPr lang="en-US" sz="4900" b="0" dirty="0">
                <a:solidFill>
                  <a:srgbClr val="006600"/>
                </a:solidFill>
                <a:effectLst/>
                <a:latin typeface="+mj-lt"/>
                <a:cs typeface="Times New Roman" panose="02020603050405020304" pitchFamily="18" charset="0"/>
              </a:rPr>
              <a:t> </a:t>
            </a:r>
            <a:r>
              <a:rPr lang="en-US" sz="4900" b="0" dirty="0" err="1">
                <a:solidFill>
                  <a:srgbClr val="006600"/>
                </a:solidFill>
                <a:effectLst/>
                <a:latin typeface="+mj-lt"/>
                <a:cs typeface="Times New Roman" panose="02020603050405020304" pitchFamily="18" charset="0"/>
              </a:rPr>
              <a:t>chúng</a:t>
            </a:r>
            <a:r>
              <a:rPr lang="en-US" sz="4900" b="0" dirty="0">
                <a:solidFill>
                  <a:srgbClr val="006600"/>
                </a:solidFill>
                <a:effectLst/>
                <a:latin typeface="+mj-lt"/>
                <a:cs typeface="Times New Roman" panose="02020603050405020304" pitchFamily="18" charset="0"/>
              </a:rPr>
              <a:t> con. </a:t>
            </a:r>
            <a:r>
              <a:rPr lang="en-US" sz="4900" b="0" dirty="0" err="1">
                <a:solidFill>
                  <a:srgbClr val="006600"/>
                </a:solidFill>
                <a:effectLst/>
                <a:latin typeface="+mj-lt"/>
                <a:cs typeface="Times New Roman" panose="02020603050405020304" pitchFamily="18" charset="0"/>
              </a:rPr>
              <a:t>Đừng</a:t>
            </a:r>
            <a:r>
              <a:rPr lang="en-US" sz="4900" b="0" dirty="0">
                <a:solidFill>
                  <a:srgbClr val="006600"/>
                </a:solidFill>
                <a:effectLst/>
                <a:latin typeface="+mj-lt"/>
                <a:cs typeface="Times New Roman" panose="02020603050405020304" pitchFamily="18" charset="0"/>
              </a:rPr>
              <a:t> </a:t>
            </a:r>
            <a:r>
              <a:rPr lang="en-US" sz="4900" b="0" dirty="0" err="1">
                <a:solidFill>
                  <a:srgbClr val="006600"/>
                </a:solidFill>
                <a:effectLst/>
                <a:latin typeface="+mj-lt"/>
                <a:cs typeface="Times New Roman" panose="02020603050405020304" pitchFamily="18" charset="0"/>
              </a:rPr>
              <a:t>sợ</a:t>
            </a:r>
            <a:r>
              <a:rPr lang="en-US" sz="4900" b="0" dirty="0">
                <a:solidFill>
                  <a:srgbClr val="006600"/>
                </a:solidFill>
                <a:effectLst/>
                <a:latin typeface="+mj-lt"/>
                <a:cs typeface="Times New Roman" panose="02020603050405020304" pitchFamily="18" charset="0"/>
              </a:rPr>
              <a:t> </a:t>
            </a:r>
            <a:r>
              <a:rPr lang="en-US" sz="4900" b="0" dirty="0" err="1">
                <a:solidFill>
                  <a:srgbClr val="006600"/>
                </a:solidFill>
                <a:effectLst/>
                <a:latin typeface="+mj-lt"/>
                <a:cs typeface="Times New Roman" panose="02020603050405020304" pitchFamily="18" charset="0"/>
              </a:rPr>
              <a:t>muộn</a:t>
            </a:r>
            <a:r>
              <a:rPr lang="en-US" sz="4900" b="0" dirty="0">
                <a:solidFill>
                  <a:srgbClr val="006600"/>
                </a:solidFill>
                <a:effectLst/>
                <a:latin typeface="+mj-lt"/>
                <a:cs typeface="Times New Roman" panose="02020603050405020304" pitchFamily="18" charset="0"/>
              </a:rPr>
              <a:t> </a:t>
            </a:r>
            <a:r>
              <a:rPr lang="en-US" sz="4900" b="0" dirty="0" err="1">
                <a:solidFill>
                  <a:srgbClr val="006600"/>
                </a:solidFill>
                <a:effectLst/>
                <a:latin typeface="+mj-lt"/>
                <a:cs typeface="Times New Roman" panose="02020603050405020304" pitchFamily="18" charset="0"/>
              </a:rPr>
              <a:t>phiền</a:t>
            </a:r>
            <a:r>
              <a:rPr lang="en-US" sz="4900" b="0" dirty="0">
                <a:solidFill>
                  <a:srgbClr val="006600"/>
                </a:solidFill>
                <a:effectLst/>
                <a:latin typeface="+mj-lt"/>
                <a:cs typeface="Times New Roman" panose="02020603050405020304" pitchFamily="18" charset="0"/>
              </a:rPr>
              <a:t> an </a:t>
            </a:r>
            <a:r>
              <a:rPr lang="en-US" sz="4900" b="0" dirty="0" err="1">
                <a:solidFill>
                  <a:srgbClr val="006600"/>
                </a:solidFill>
                <a:effectLst/>
                <a:latin typeface="+mj-lt"/>
                <a:cs typeface="Times New Roman" panose="02020603050405020304" pitchFamily="18" charset="0"/>
              </a:rPr>
              <a:t>tâm</a:t>
            </a:r>
            <a:r>
              <a:rPr lang="en-US" sz="4900" b="0" dirty="0">
                <a:solidFill>
                  <a:srgbClr val="006600"/>
                </a:solidFill>
                <a:effectLst/>
                <a:latin typeface="+mj-lt"/>
                <a:cs typeface="Times New Roman" panose="02020603050405020304" pitchFamily="18" charset="0"/>
              </a:rPr>
              <a:t> </a:t>
            </a:r>
            <a:r>
              <a:rPr lang="en-US" sz="4900" b="0" dirty="0" err="1">
                <a:solidFill>
                  <a:srgbClr val="006600"/>
                </a:solidFill>
                <a:effectLst/>
                <a:latin typeface="+mj-lt"/>
                <a:cs typeface="Times New Roman" panose="02020603050405020304" pitchFamily="18" charset="0"/>
              </a:rPr>
              <a:t>quyết</a:t>
            </a:r>
            <a:r>
              <a:rPr lang="en-US" sz="4900" b="0" dirty="0">
                <a:solidFill>
                  <a:srgbClr val="006600"/>
                </a:solidFill>
                <a:effectLst/>
                <a:latin typeface="+mj-lt"/>
                <a:cs typeface="Times New Roman" panose="02020603050405020304" pitchFamily="18" charset="0"/>
              </a:rPr>
              <a:t> </a:t>
            </a:r>
            <a:r>
              <a:rPr lang="en-US" sz="4900" b="0" dirty="0" err="1">
                <a:solidFill>
                  <a:srgbClr val="006600"/>
                </a:solidFill>
                <a:effectLst/>
                <a:latin typeface="+mj-lt"/>
                <a:cs typeface="Times New Roman" panose="02020603050405020304" pitchFamily="18" charset="0"/>
              </a:rPr>
              <a:t>lên</a:t>
            </a:r>
            <a:r>
              <a:rPr lang="en-US" sz="4900" b="0" dirty="0">
                <a:solidFill>
                  <a:srgbClr val="006600"/>
                </a:solidFill>
                <a:effectLst/>
                <a:latin typeface="+mj-lt"/>
                <a:cs typeface="Times New Roman" panose="02020603050405020304" pitchFamily="18" charset="0"/>
              </a:rPr>
              <a:t> đ</a:t>
            </a:r>
            <a:r>
              <a:rPr lang="vi-VN" sz="4900" b="0" dirty="0">
                <a:solidFill>
                  <a:srgbClr val="006600"/>
                </a:solidFill>
                <a:effectLst/>
                <a:latin typeface="+mj-lt"/>
                <a:cs typeface="Times New Roman" panose="02020603050405020304" pitchFamily="18" charset="0"/>
              </a:rPr>
              <a:t>ư</a:t>
            </a:r>
            <a:r>
              <a:rPr lang="en-US" sz="4900" b="0" dirty="0" err="1">
                <a:solidFill>
                  <a:srgbClr val="006600"/>
                </a:solidFill>
                <a:effectLst/>
                <a:latin typeface="+mj-lt"/>
                <a:cs typeface="Times New Roman" panose="02020603050405020304" pitchFamily="18" charset="0"/>
              </a:rPr>
              <a:t>ờng</a:t>
            </a:r>
            <a:r>
              <a:rPr lang="en-US" sz="4900" b="0" dirty="0">
                <a:solidFill>
                  <a:srgbClr val="006600"/>
                </a:solidFill>
                <a:effectLst/>
                <a:latin typeface="+mj-lt"/>
                <a:cs typeface="Times New Roman" panose="02020603050405020304" pitchFamily="18" charset="0"/>
              </a:rPr>
              <a:t>. Cho </a:t>
            </a:r>
            <a:r>
              <a:rPr lang="en-US" sz="4900" b="0" dirty="0" err="1">
                <a:solidFill>
                  <a:srgbClr val="006600"/>
                </a:solidFill>
                <a:effectLst/>
                <a:latin typeface="+mj-lt"/>
                <a:cs typeface="Times New Roman" panose="02020603050405020304" pitchFamily="18" charset="0"/>
              </a:rPr>
              <a:t>dẫu</a:t>
            </a:r>
            <a:r>
              <a:rPr lang="en-US" sz="4900" b="0" dirty="0">
                <a:solidFill>
                  <a:srgbClr val="006600"/>
                </a:solidFill>
                <a:effectLst/>
                <a:latin typeface="+mj-lt"/>
                <a:cs typeface="Times New Roman" panose="02020603050405020304" pitchFamily="18" charset="0"/>
              </a:rPr>
              <a:t> bao </a:t>
            </a:r>
            <a:r>
              <a:rPr lang="en-US" sz="4900" b="0" dirty="0" err="1">
                <a:solidFill>
                  <a:srgbClr val="006600"/>
                </a:solidFill>
                <a:effectLst/>
                <a:latin typeface="+mj-lt"/>
                <a:cs typeface="Times New Roman" panose="02020603050405020304" pitchFamily="18" charset="0"/>
              </a:rPr>
              <a:t>đổi</a:t>
            </a:r>
            <a:r>
              <a:rPr lang="en-US" sz="4900" b="0" dirty="0">
                <a:solidFill>
                  <a:srgbClr val="006600"/>
                </a:solidFill>
                <a:effectLst/>
                <a:latin typeface="+mj-lt"/>
                <a:cs typeface="Times New Roman" panose="02020603050405020304" pitchFamily="18" charset="0"/>
              </a:rPr>
              <a:t> </a:t>
            </a:r>
            <a:r>
              <a:rPr lang="en-US" sz="4900" b="0" dirty="0" err="1">
                <a:solidFill>
                  <a:srgbClr val="006600"/>
                </a:solidFill>
                <a:effectLst/>
                <a:latin typeface="+mj-lt"/>
                <a:cs typeface="Times New Roman" panose="02020603050405020304" pitchFamily="18" charset="0"/>
              </a:rPr>
              <a:t>thay</a:t>
            </a:r>
            <a:r>
              <a:rPr lang="en-US" sz="4900" b="0" dirty="0">
                <a:solidFill>
                  <a:srgbClr val="006600"/>
                </a:solidFill>
                <a:effectLst/>
                <a:latin typeface="+mj-lt"/>
                <a:cs typeface="Times New Roman" panose="02020603050405020304" pitchFamily="18" charset="0"/>
              </a:rPr>
              <a:t> bao </a:t>
            </a:r>
            <a:r>
              <a:rPr lang="en-US" sz="4900" b="0" dirty="0" err="1">
                <a:solidFill>
                  <a:srgbClr val="006600"/>
                </a:solidFill>
                <a:effectLst/>
                <a:latin typeface="+mj-lt"/>
                <a:cs typeface="Times New Roman" panose="02020603050405020304" pitchFamily="18" charset="0"/>
              </a:rPr>
              <a:t>khó</a:t>
            </a:r>
            <a:r>
              <a:rPr lang="en-US" sz="4900" b="0" dirty="0">
                <a:solidFill>
                  <a:srgbClr val="006600"/>
                </a:solidFill>
                <a:effectLst/>
                <a:latin typeface="+mj-lt"/>
                <a:cs typeface="Times New Roman" panose="02020603050405020304" pitchFamily="18" charset="0"/>
              </a:rPr>
              <a:t> </a:t>
            </a:r>
            <a:r>
              <a:rPr lang="en-US" sz="4900" b="0" dirty="0" err="1">
                <a:solidFill>
                  <a:srgbClr val="006600"/>
                </a:solidFill>
                <a:effectLst/>
                <a:latin typeface="+mj-lt"/>
                <a:cs typeface="Times New Roman" panose="02020603050405020304" pitchFamily="18" charset="0"/>
              </a:rPr>
              <a:t>nguy</a:t>
            </a:r>
            <a:r>
              <a:rPr lang="en-US" sz="4900" b="0" dirty="0">
                <a:solidFill>
                  <a:srgbClr val="006600"/>
                </a:solidFill>
                <a:effectLst/>
                <a:latin typeface="+mj-lt"/>
                <a:cs typeface="Times New Roman" panose="02020603050405020304" pitchFamily="18" charset="0"/>
              </a:rPr>
              <a:t> </a:t>
            </a:r>
            <a:r>
              <a:rPr lang="en-US" sz="4900" b="0" dirty="0" err="1">
                <a:solidFill>
                  <a:srgbClr val="006600"/>
                </a:solidFill>
                <a:effectLst/>
                <a:latin typeface="+mj-lt"/>
                <a:cs typeface="Times New Roman" panose="02020603050405020304" pitchFamily="18" charset="0"/>
              </a:rPr>
              <a:t>bủa</a:t>
            </a:r>
            <a:r>
              <a:rPr lang="en-US" sz="4900" b="0" dirty="0">
                <a:solidFill>
                  <a:srgbClr val="006600"/>
                </a:solidFill>
                <a:effectLst/>
                <a:latin typeface="+mj-lt"/>
                <a:cs typeface="Times New Roman" panose="02020603050405020304" pitchFamily="18" charset="0"/>
              </a:rPr>
              <a:t> </a:t>
            </a:r>
            <a:r>
              <a:rPr lang="en-US" sz="4900" b="0" dirty="0" err="1">
                <a:solidFill>
                  <a:srgbClr val="006600"/>
                </a:solidFill>
                <a:effectLst/>
                <a:latin typeface="+mj-lt"/>
                <a:cs typeface="Times New Roman" panose="02020603050405020304" pitchFamily="18" charset="0"/>
              </a:rPr>
              <a:t>vây</a:t>
            </a:r>
            <a:r>
              <a:rPr lang="en-US" sz="4900" b="0" dirty="0">
                <a:solidFill>
                  <a:srgbClr val="006600"/>
                </a:solidFill>
                <a:effectLst/>
                <a:latin typeface="+mj-lt"/>
                <a:cs typeface="Times New Roman" panose="02020603050405020304" pitchFamily="18" charset="0"/>
              </a:rPr>
              <a:t> </a:t>
            </a:r>
            <a:r>
              <a:rPr lang="en-US" sz="4900" b="0" dirty="0" err="1">
                <a:solidFill>
                  <a:srgbClr val="006600"/>
                </a:solidFill>
                <a:effectLst/>
                <a:latin typeface="+mj-lt"/>
                <a:cs typeface="Times New Roman" panose="02020603050405020304" pitchFamily="18" charset="0"/>
              </a:rPr>
              <a:t>có</a:t>
            </a:r>
            <a:r>
              <a:rPr lang="en-US" sz="4900" b="0" dirty="0">
                <a:solidFill>
                  <a:srgbClr val="006600"/>
                </a:solidFill>
                <a:effectLst/>
                <a:latin typeface="+mj-lt"/>
                <a:cs typeface="Times New Roman" panose="02020603050405020304" pitchFamily="18" charset="0"/>
              </a:rPr>
              <a:t> </a:t>
            </a:r>
            <a:r>
              <a:rPr lang="en-US" sz="4900" b="0" dirty="0" err="1">
                <a:solidFill>
                  <a:srgbClr val="006600"/>
                </a:solidFill>
                <a:effectLst/>
                <a:latin typeface="+mj-lt"/>
                <a:cs typeface="Times New Roman" panose="02020603050405020304" pitchFamily="18" charset="0"/>
              </a:rPr>
              <a:t>Chúa</a:t>
            </a:r>
            <a:r>
              <a:rPr lang="en-US" sz="4900" b="0" dirty="0">
                <a:solidFill>
                  <a:srgbClr val="006600"/>
                </a:solidFill>
                <a:effectLst/>
                <a:latin typeface="+mj-lt"/>
                <a:cs typeface="Times New Roman" panose="02020603050405020304" pitchFamily="18" charset="0"/>
              </a:rPr>
              <a:t> </a:t>
            </a:r>
            <a:r>
              <a:rPr lang="en-US" sz="4900" b="0" dirty="0" err="1">
                <a:solidFill>
                  <a:srgbClr val="006600"/>
                </a:solidFill>
                <a:effectLst/>
                <a:latin typeface="+mj-lt"/>
                <a:cs typeface="Times New Roman" panose="02020603050405020304" pitchFamily="18" charset="0"/>
              </a:rPr>
              <a:t>chung</a:t>
            </a:r>
            <a:r>
              <a:rPr lang="en-US" sz="4900" b="0" dirty="0">
                <a:solidFill>
                  <a:srgbClr val="006600"/>
                </a:solidFill>
                <a:effectLst/>
                <a:latin typeface="+mj-lt"/>
                <a:cs typeface="Times New Roman" panose="02020603050405020304" pitchFamily="18" charset="0"/>
              </a:rPr>
              <a:t> b</a:t>
            </a:r>
            <a:r>
              <a:rPr lang="vi-VN" sz="4900" b="0" dirty="0">
                <a:solidFill>
                  <a:srgbClr val="006600"/>
                </a:solidFill>
                <a:effectLst/>
                <a:latin typeface="+mj-lt"/>
                <a:cs typeface="Times New Roman" panose="02020603050405020304" pitchFamily="18" charset="0"/>
              </a:rPr>
              <a:t>ư</a:t>
            </a:r>
            <a:r>
              <a:rPr lang="en-US" sz="4900" b="0" dirty="0" err="1">
                <a:solidFill>
                  <a:srgbClr val="006600"/>
                </a:solidFill>
                <a:effectLst/>
                <a:latin typeface="+mj-lt"/>
                <a:cs typeface="Times New Roman" panose="02020603050405020304" pitchFamily="18" charset="0"/>
              </a:rPr>
              <a:t>ớc</a:t>
            </a:r>
            <a:r>
              <a:rPr lang="en-US" sz="4900" b="0" dirty="0">
                <a:solidFill>
                  <a:srgbClr val="006600"/>
                </a:solidFill>
                <a:effectLst/>
                <a:latin typeface="+mj-lt"/>
                <a:cs typeface="Times New Roman" panose="02020603050405020304" pitchFamily="18" charset="0"/>
              </a:rPr>
              <a:t> </a:t>
            </a:r>
            <a:r>
              <a:rPr lang="en-US" sz="4900" b="0" dirty="0" err="1">
                <a:solidFill>
                  <a:srgbClr val="006600"/>
                </a:solidFill>
                <a:effectLst/>
                <a:latin typeface="+mj-lt"/>
                <a:cs typeface="Times New Roman" panose="02020603050405020304" pitchFamily="18" charset="0"/>
              </a:rPr>
              <a:t>từng</a:t>
            </a:r>
            <a:r>
              <a:rPr lang="en-US" sz="4900" b="0" dirty="0">
                <a:solidFill>
                  <a:srgbClr val="006600"/>
                </a:solidFill>
                <a:effectLst/>
                <a:latin typeface="+mj-lt"/>
                <a:cs typeface="Times New Roman" panose="02020603050405020304" pitchFamily="18" charset="0"/>
              </a:rPr>
              <a:t> </a:t>
            </a:r>
            <a:r>
              <a:rPr lang="en-US" sz="4900" b="0" dirty="0" err="1">
                <a:solidFill>
                  <a:srgbClr val="006600"/>
                </a:solidFill>
                <a:effectLst/>
                <a:latin typeface="+mj-lt"/>
                <a:cs typeface="Times New Roman" panose="02020603050405020304" pitchFamily="18" charset="0"/>
              </a:rPr>
              <a:t>giây</a:t>
            </a:r>
            <a:r>
              <a:rPr lang="en-US" sz="4900" b="0" dirty="0">
                <a:solidFill>
                  <a:srgbClr val="006600"/>
                </a:solidFill>
                <a:effectLst/>
                <a:latin typeface="+mj-lt"/>
                <a:cs typeface="Times New Roman" panose="02020603050405020304" pitchFamily="18" charset="0"/>
              </a:rPr>
              <a:t>. </a:t>
            </a:r>
            <a:endParaRPr lang="en-US" sz="49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52058949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6600" b="0" u="sng" dirty="0">
                <a:solidFill>
                  <a:srgbClr val="FF0000"/>
                </a:solidFill>
                <a:effectLst/>
                <a:latin typeface="+mj-lt"/>
                <a:ea typeface="Tahoma" pitchFamily="34" charset="0"/>
                <a:cs typeface="Times New Roman" pitchFamily="18" charset="0"/>
              </a:rPr>
              <a:t>Tk3:</a:t>
            </a:r>
            <a:r>
              <a:rPr lang="en-US" sz="6600" b="0" dirty="0">
                <a:solidFill>
                  <a:srgbClr val="003399"/>
                </a:solidFill>
                <a:effectLst/>
                <a:latin typeface="+mj-lt"/>
                <a:ea typeface="Tahoma" pitchFamily="34" charset="0"/>
                <a:cs typeface="Times New Roman" pitchFamily="18" charset="0"/>
              </a:rPr>
              <a:t> </a:t>
            </a:r>
            <a:r>
              <a:rPr lang="en-US" sz="6600" b="0" dirty="0" err="1">
                <a:solidFill>
                  <a:srgbClr val="006600"/>
                </a:solidFill>
                <a:effectLst/>
                <a:latin typeface="+mj-lt"/>
                <a:cs typeface="Times New Roman" panose="02020603050405020304" pitchFamily="18" charset="0"/>
              </a:rPr>
              <a:t>Vì</a:t>
            </a:r>
            <a:r>
              <a:rPr lang="en-US" sz="6600" b="0" dirty="0">
                <a:solidFill>
                  <a:srgbClr val="006600"/>
                </a:solidFill>
                <a:effectLst/>
                <a:latin typeface="+mj-lt"/>
                <a:cs typeface="Times New Roman" panose="02020603050405020304" pitchFamily="18" charset="0"/>
              </a:rPr>
              <a:t> con </a:t>
            </a:r>
            <a:r>
              <a:rPr lang="en-US" sz="6600" b="0" dirty="0" err="1">
                <a:solidFill>
                  <a:srgbClr val="006600"/>
                </a:solidFill>
                <a:effectLst/>
                <a:latin typeface="+mj-lt"/>
                <a:cs typeface="Times New Roman" panose="02020603050405020304" pitchFamily="18" charset="0"/>
              </a:rPr>
              <a:t>nào</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có</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biết</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Chúa</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hằng</a:t>
            </a:r>
            <a:r>
              <a:rPr lang="en-US" sz="6600" b="0" dirty="0">
                <a:solidFill>
                  <a:srgbClr val="006600"/>
                </a:solidFill>
                <a:effectLst/>
                <a:latin typeface="+mj-lt"/>
                <a:cs typeface="Times New Roman" panose="02020603050405020304" pitchFamily="18" charset="0"/>
              </a:rPr>
              <a:t> ở </a:t>
            </a:r>
            <a:r>
              <a:rPr lang="en-US" sz="6600" b="0" dirty="0" err="1">
                <a:solidFill>
                  <a:srgbClr val="006600"/>
                </a:solidFill>
                <a:effectLst/>
                <a:latin typeface="+mj-lt"/>
                <a:cs typeface="Times New Roman" panose="02020603050405020304" pitchFamily="18" charset="0"/>
              </a:rPr>
              <a:t>bên</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Và</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thế</a:t>
            </a:r>
            <a:r>
              <a:rPr lang="en-US" sz="6600" b="0" dirty="0">
                <a:solidFill>
                  <a:srgbClr val="006600"/>
                </a:solidFill>
                <a:effectLst/>
                <a:latin typeface="+mj-lt"/>
                <a:cs typeface="Times New Roman" panose="02020603050405020304" pitchFamily="18" charset="0"/>
              </a:rPr>
              <a:t> con </a:t>
            </a:r>
            <a:r>
              <a:rPr lang="en-US" sz="6600" b="0" dirty="0" err="1">
                <a:solidFill>
                  <a:srgbClr val="006600"/>
                </a:solidFill>
                <a:effectLst/>
                <a:latin typeface="+mj-lt"/>
                <a:cs typeface="Times New Roman" panose="02020603050405020304" pitchFamily="18" charset="0"/>
              </a:rPr>
              <a:t>trách</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sao</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Chúa</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lại</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ngủ</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quên</a:t>
            </a:r>
            <a:r>
              <a:rPr lang="en-US" sz="6600" b="0" dirty="0">
                <a:solidFill>
                  <a:srgbClr val="006600"/>
                </a:solidFill>
                <a:effectLst/>
                <a:latin typeface="+mj-lt"/>
                <a:cs typeface="Times New Roman" panose="02020603050405020304" pitchFamily="18" charset="0"/>
              </a:rPr>
              <a:t>. </a:t>
            </a:r>
            <a:endParaRPr lang="en-US" sz="66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688090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6000" b="0" u="sng" dirty="0">
                <a:solidFill>
                  <a:srgbClr val="FF0000"/>
                </a:solidFill>
                <a:effectLst/>
                <a:latin typeface="+mj-lt"/>
                <a:ea typeface="Tahoma" pitchFamily="34" charset="0"/>
                <a:cs typeface="Times New Roman" pitchFamily="18" charset="0"/>
              </a:rPr>
              <a:t>**:</a:t>
            </a:r>
            <a:r>
              <a:rPr lang="en-US" sz="6000" b="0" dirty="0">
                <a:solidFill>
                  <a:srgbClr val="003399"/>
                </a:solidFill>
                <a:effectLst/>
                <a:latin typeface="+mj-lt"/>
                <a:ea typeface="Tahoma" pitchFamily="34" charset="0"/>
                <a:cs typeface="Times New Roman" pitchFamily="18" charset="0"/>
              </a:rPr>
              <a:t> </a:t>
            </a:r>
            <a:r>
              <a:rPr lang="en-US" sz="6000" b="0" dirty="0" err="1">
                <a:solidFill>
                  <a:srgbClr val="006600"/>
                </a:solidFill>
                <a:effectLst/>
                <a:latin typeface="+mj-lt"/>
                <a:cs typeface="Times New Roman" panose="02020603050405020304" pitchFamily="18" charset="0"/>
              </a:rPr>
              <a:t>Ngày</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và</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đêm</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cõi</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tâm</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hồn</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thao</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thức</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một</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niềm</a:t>
            </a:r>
            <a:r>
              <a:rPr lang="en-US" sz="6000" b="0" dirty="0">
                <a:solidFill>
                  <a:srgbClr val="006600"/>
                </a:solidFill>
                <a:effectLst/>
                <a:latin typeface="+mj-lt"/>
                <a:cs typeface="Times New Roman" panose="02020603050405020304" pitchFamily="18" charset="0"/>
              </a:rPr>
              <a:t>, đ</a:t>
            </a:r>
            <a:r>
              <a:rPr lang="vi-VN" sz="6000" b="0" dirty="0">
                <a:solidFill>
                  <a:srgbClr val="006600"/>
                </a:solidFill>
                <a:effectLst/>
                <a:latin typeface="+mj-lt"/>
                <a:cs typeface="Times New Roman" panose="02020603050405020304" pitchFamily="18" charset="0"/>
              </a:rPr>
              <a:t>ư</a:t>
            </a:r>
            <a:r>
              <a:rPr lang="en-US" sz="6000" b="0" dirty="0" err="1">
                <a:solidFill>
                  <a:srgbClr val="006600"/>
                </a:solidFill>
                <a:effectLst/>
                <a:latin typeface="+mj-lt"/>
                <a:cs typeface="Times New Roman" panose="02020603050405020304" pitchFamily="18" charset="0"/>
              </a:rPr>
              <a:t>ợc</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gần</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Chúa</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lòng</a:t>
            </a:r>
            <a:r>
              <a:rPr lang="en-US" sz="6000" b="0" dirty="0">
                <a:solidFill>
                  <a:srgbClr val="006600"/>
                </a:solidFill>
                <a:effectLst/>
                <a:latin typeface="+mj-lt"/>
                <a:cs typeface="Times New Roman" panose="02020603050405020304" pitchFamily="18" charset="0"/>
              </a:rPr>
              <a:t> con </a:t>
            </a:r>
            <a:r>
              <a:rPr lang="en-US" sz="6000" b="0" dirty="0" err="1">
                <a:solidFill>
                  <a:srgbClr val="006600"/>
                </a:solidFill>
                <a:effectLst/>
                <a:latin typeface="+mj-lt"/>
                <a:cs typeface="Times New Roman" panose="02020603050405020304" pitchFamily="18" charset="0"/>
              </a:rPr>
              <a:t>sẽ</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chẳng</a:t>
            </a:r>
            <a:r>
              <a:rPr lang="en-US" sz="6000" b="0" dirty="0">
                <a:solidFill>
                  <a:srgbClr val="006600"/>
                </a:solidFill>
                <a:effectLst/>
                <a:latin typeface="+mj-lt"/>
                <a:cs typeface="Times New Roman" panose="02020603050405020304" pitchFamily="18" charset="0"/>
              </a:rPr>
              <a:t> </a:t>
            </a:r>
            <a:r>
              <a:rPr lang="en-US" sz="6000" b="0" dirty="0" err="1">
                <a:solidFill>
                  <a:srgbClr val="006600"/>
                </a:solidFill>
                <a:effectLst/>
                <a:latin typeface="+mj-lt"/>
                <a:cs typeface="Times New Roman" panose="02020603050405020304" pitchFamily="18" charset="0"/>
              </a:rPr>
              <a:t>còn</a:t>
            </a:r>
            <a:r>
              <a:rPr lang="en-US" sz="6000" b="0" dirty="0">
                <a:solidFill>
                  <a:srgbClr val="006600"/>
                </a:solidFill>
                <a:effectLst/>
                <a:latin typeface="+mj-lt"/>
                <a:cs typeface="Times New Roman" panose="02020603050405020304" pitchFamily="18" charset="0"/>
              </a:rPr>
              <a:t> </a:t>
            </a:r>
            <a:r>
              <a:rPr lang="vi-VN" sz="6000" b="0" dirty="0">
                <a:solidFill>
                  <a:srgbClr val="006600"/>
                </a:solidFill>
                <a:effectLst/>
                <a:latin typeface="+mj-lt"/>
                <a:cs typeface="Times New Roman" panose="02020603050405020304" pitchFamily="18" charset="0"/>
              </a:rPr>
              <a:t>ư</a:t>
            </a:r>
            <a:r>
              <a:rPr lang="en-US" sz="6000" b="0" dirty="0">
                <a:solidFill>
                  <a:srgbClr val="006600"/>
                </a:solidFill>
                <a:effectLst/>
                <a:latin typeface="+mj-lt"/>
                <a:cs typeface="Times New Roman" panose="02020603050405020304" pitchFamily="18" charset="0"/>
              </a:rPr>
              <a:t>u </a:t>
            </a:r>
            <a:r>
              <a:rPr lang="en-US" sz="6000" b="0" dirty="0" err="1">
                <a:solidFill>
                  <a:srgbClr val="006600"/>
                </a:solidFill>
                <a:effectLst/>
                <a:latin typeface="+mj-lt"/>
                <a:cs typeface="Times New Roman" panose="02020603050405020304" pitchFamily="18" charset="0"/>
              </a:rPr>
              <a:t>phiền</a:t>
            </a:r>
            <a:r>
              <a:rPr lang="en-US" sz="6000" b="0" dirty="0">
                <a:solidFill>
                  <a:srgbClr val="006600"/>
                </a:solidFill>
                <a:effectLst/>
                <a:latin typeface="+mj-lt"/>
                <a:cs typeface="Times New Roman" panose="02020603050405020304" pitchFamily="18" charset="0"/>
              </a:rPr>
              <a:t>. </a:t>
            </a:r>
            <a:endParaRPr lang="en-US" sz="60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84265748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400" b="0" u="sng" dirty="0" err="1">
                <a:solidFill>
                  <a:srgbClr val="FF0000"/>
                </a:solidFill>
                <a:effectLst/>
                <a:latin typeface="+mj-lt"/>
                <a:ea typeface="Tahoma" pitchFamily="34" charset="0"/>
                <a:cs typeface="Times New Roman" pitchFamily="18" charset="0"/>
              </a:rPr>
              <a:t>Đk</a:t>
            </a:r>
            <a:r>
              <a:rPr lang="en-US" sz="5400" b="0" u="sng" dirty="0">
                <a:solidFill>
                  <a:srgbClr val="FF0000"/>
                </a:solidFill>
                <a:effectLst/>
                <a:latin typeface="+mj-lt"/>
                <a:ea typeface="Tahoma" pitchFamily="34" charset="0"/>
                <a:cs typeface="Times New Roman" pitchFamily="18" charset="0"/>
              </a:rPr>
              <a:t>:</a:t>
            </a:r>
            <a:r>
              <a:rPr lang="en-US" sz="5400" b="0" dirty="0">
                <a:solidFill>
                  <a:srgbClr val="003399"/>
                </a:solidFill>
                <a:effectLst/>
                <a:latin typeface="+mj-lt"/>
                <a:ea typeface="Tahoma" pitchFamily="34" charset="0"/>
                <a:cs typeface="Times New Roman" pitchFamily="18" charset="0"/>
              </a:rPr>
              <a:t> </a:t>
            </a:r>
            <a:r>
              <a:rPr lang="en-US" sz="5400" b="0" dirty="0" err="1">
                <a:solidFill>
                  <a:srgbClr val="006600"/>
                </a:solidFill>
                <a:effectLst/>
                <a:latin typeface="+mj-lt"/>
                <a:cs typeface="Times New Roman" panose="02020603050405020304" pitchFamily="18" charset="0"/>
              </a:rPr>
              <a:t>Chúa</a:t>
            </a:r>
            <a:r>
              <a:rPr lang="en-US" sz="5400" b="0" dirty="0">
                <a:solidFill>
                  <a:srgbClr val="006600"/>
                </a:solidFill>
                <a:effectLst/>
                <a:latin typeface="+mj-lt"/>
                <a:cs typeface="Times New Roman" panose="02020603050405020304" pitchFamily="18" charset="0"/>
              </a:rPr>
              <a:t> </a:t>
            </a:r>
            <a:r>
              <a:rPr lang="vi-VN" sz="5400" b="0" dirty="0">
                <a:solidFill>
                  <a:srgbClr val="006600"/>
                </a:solidFill>
                <a:effectLst/>
                <a:latin typeface="+mj-lt"/>
                <a:cs typeface="Times New Roman" panose="02020603050405020304" pitchFamily="18" charset="0"/>
              </a:rPr>
              <a:t>ơ</a:t>
            </a:r>
            <a:r>
              <a:rPr lang="en-US" sz="5400" b="0" dirty="0" err="1">
                <a:solidFill>
                  <a:srgbClr val="006600"/>
                </a:solidFill>
                <a:effectLst/>
                <a:latin typeface="+mj-lt"/>
                <a:cs typeface="Times New Roman" panose="02020603050405020304" pitchFamily="18" charset="0"/>
              </a:rPr>
              <a:t>i</a:t>
            </a:r>
            <a:r>
              <a:rPr lang="en-US" sz="5400" b="0" dirty="0">
                <a:solidFill>
                  <a:srgbClr val="006600"/>
                </a:solidFill>
                <a:effectLst/>
                <a:latin typeface="+mj-lt"/>
                <a:cs typeface="Times New Roman" panose="02020603050405020304" pitchFamily="18" charset="0"/>
              </a:rPr>
              <a:t>! Xin ở </a:t>
            </a:r>
            <a:r>
              <a:rPr lang="en-US" sz="5400" b="0" dirty="0" err="1">
                <a:solidFill>
                  <a:srgbClr val="006600"/>
                </a:solidFill>
                <a:effectLst/>
                <a:latin typeface="+mj-lt"/>
                <a:cs typeface="Times New Roman" panose="02020603050405020304" pitchFamily="18" charset="0"/>
              </a:rPr>
              <a:t>lại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với</a:t>
            </a:r>
            <a:r>
              <a:rPr lang="en-US" sz="5400" b="0" dirty="0">
                <a:solidFill>
                  <a:srgbClr val="006600"/>
                </a:solidFill>
                <a:effectLst/>
                <a:latin typeface="+mj-lt"/>
                <a:cs typeface="Times New Roman" panose="02020603050405020304" pitchFamily="18" charset="0"/>
              </a:rPr>
              <a:t> con, </a:t>
            </a:r>
            <a:r>
              <a:rPr lang="en-US" sz="5400" b="0" dirty="0" err="1">
                <a:solidFill>
                  <a:srgbClr val="006600"/>
                </a:solidFill>
                <a:effectLst/>
                <a:latin typeface="+mj-lt"/>
                <a:cs typeface="Times New Roman" panose="02020603050405020304" pitchFamily="18" charset="0"/>
              </a:rPr>
              <a:t>vì</a:t>
            </a:r>
            <a:r>
              <a:rPr lang="en-US" sz="5400" b="0" dirty="0">
                <a:solidFill>
                  <a:srgbClr val="006600"/>
                </a:solidFill>
                <a:effectLst/>
                <a:latin typeface="+mj-lt"/>
                <a:cs typeface="Times New Roman" panose="02020603050405020304" pitchFamily="18" charset="0"/>
              </a:rPr>
              <a:t> đ</a:t>
            </a:r>
            <a:r>
              <a:rPr lang="vi-VN" sz="5400" b="0" dirty="0">
                <a:solidFill>
                  <a:srgbClr val="006600"/>
                </a:solidFill>
                <a:effectLst/>
                <a:latin typeface="+mj-lt"/>
                <a:cs typeface="Times New Roman" panose="02020603050405020304" pitchFamily="18" charset="0"/>
              </a:rPr>
              <a:t>ư</a:t>
            </a:r>
            <a:r>
              <a:rPr lang="en-US" sz="5400" b="0" dirty="0" err="1">
                <a:solidFill>
                  <a:srgbClr val="006600"/>
                </a:solidFill>
                <a:effectLst/>
                <a:latin typeface="+mj-lt"/>
                <a:cs typeface="Times New Roman" panose="02020603050405020304" pitchFamily="18" charset="0"/>
              </a:rPr>
              <a:t>ờng</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còn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dài</a:t>
            </a:r>
            <a:r>
              <a:rPr lang="en-US" sz="5400" b="0" dirty="0">
                <a:solidFill>
                  <a:srgbClr val="006600"/>
                </a:solidFill>
                <a:effectLst/>
                <a:latin typeface="+mj-lt"/>
                <a:cs typeface="Times New Roman" panose="02020603050405020304" pitchFamily="18" charset="0"/>
              </a:rPr>
              <a:t> con lo </a:t>
            </a:r>
            <a:r>
              <a:rPr lang="en-US" sz="5400" b="0" dirty="0" err="1">
                <a:solidFill>
                  <a:srgbClr val="006600"/>
                </a:solidFill>
                <a:effectLst/>
                <a:latin typeface="+mj-lt"/>
                <a:cs typeface="Times New Roman" panose="02020603050405020304" pitchFamily="18" charset="0"/>
              </a:rPr>
              <a:t>mãi</a:t>
            </a:r>
            <a:r>
              <a:rPr lang="en-US" sz="5400" b="0" dirty="0">
                <a:solidFill>
                  <a:srgbClr val="006600"/>
                </a:solidFill>
                <a:effectLst/>
                <a:latin typeface="+mj-lt"/>
                <a:cs typeface="Times New Roman" panose="02020603050405020304" pitchFamily="18" charset="0"/>
              </a:rPr>
              <a:t> t</a:t>
            </a:r>
            <a:r>
              <a:rPr lang="vi-VN" sz="5400" b="0" dirty="0">
                <a:solidFill>
                  <a:srgbClr val="006600"/>
                </a:solidFill>
                <a:effectLst/>
                <a:latin typeface="+mj-lt"/>
                <a:cs typeface="Times New Roman" panose="02020603050405020304" pitchFamily="18" charset="0"/>
              </a:rPr>
              <a:t>ư</a:t>
            </a:r>
            <a:r>
              <a:rPr lang="en-US" sz="5400" b="0" dirty="0" err="1">
                <a:solidFill>
                  <a:srgbClr val="006600"/>
                </a:solidFill>
                <a:effectLst/>
                <a:latin typeface="+mj-lt"/>
                <a:cs typeface="Times New Roman" panose="02020603050405020304" pitchFamily="18" charset="0"/>
              </a:rPr>
              <a:t>ơng</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lai</a:t>
            </a:r>
            <a:r>
              <a:rPr lang="en-US" sz="5400" b="0" dirty="0">
                <a:solidFill>
                  <a:srgbClr val="006600"/>
                </a:solidFill>
                <a:effectLst/>
                <a:latin typeface="+mj-lt"/>
                <a:cs typeface="Times New Roman" panose="02020603050405020304" pitchFamily="18" charset="0"/>
              </a:rPr>
              <a:t>. Xin </a:t>
            </a:r>
            <a:r>
              <a:rPr lang="en-US" sz="5400" b="0" dirty="0" err="1">
                <a:solidFill>
                  <a:srgbClr val="006600"/>
                </a:solidFill>
                <a:effectLst/>
                <a:latin typeface="+mj-lt"/>
                <a:cs typeface="Times New Roman" panose="02020603050405020304" pitchFamily="18" charset="0"/>
              </a:rPr>
              <a:t>Chúa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thêm</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lòng</a:t>
            </a:r>
            <a:r>
              <a:rPr lang="en-US" sz="5400" b="0" dirty="0">
                <a:solidFill>
                  <a:srgbClr val="006600"/>
                </a:solidFill>
                <a:effectLst/>
                <a:latin typeface="+mj-lt"/>
                <a:cs typeface="Times New Roman" panose="02020603050405020304" pitchFamily="18" charset="0"/>
              </a:rPr>
              <a:t> tin </a:t>
            </a:r>
            <a:r>
              <a:rPr lang="en-US" sz="5400" b="0" dirty="0" err="1">
                <a:solidFill>
                  <a:srgbClr val="006600"/>
                </a:solidFill>
                <a:effectLst/>
                <a:latin typeface="+mj-lt"/>
                <a:cs typeface="Times New Roman" panose="02020603050405020304" pitchFamily="18" charset="0"/>
              </a:rPr>
              <a:t>kiên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vững</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khi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bàn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chân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ngại</a:t>
            </a:r>
            <a:r>
              <a:rPr lang="en-US" sz="5400" b="0" dirty="0">
                <a:solidFill>
                  <a:srgbClr val="006600"/>
                </a:solidFill>
                <a:effectLst/>
                <a:latin typeface="+mj-lt"/>
                <a:cs typeface="Times New Roman" panose="02020603050405020304" pitchFamily="18" charset="0"/>
              </a:rPr>
              <a:t> b</a:t>
            </a:r>
            <a:r>
              <a:rPr lang="vi-VN" sz="5400" b="0" dirty="0">
                <a:solidFill>
                  <a:srgbClr val="006600"/>
                </a:solidFill>
                <a:effectLst/>
                <a:latin typeface="+mj-lt"/>
                <a:cs typeface="Times New Roman" panose="02020603050405020304" pitchFamily="18" charset="0"/>
              </a:rPr>
              <a:t>ư</a:t>
            </a:r>
            <a:r>
              <a:rPr lang="en-US" sz="5400" b="0" dirty="0" err="1">
                <a:solidFill>
                  <a:srgbClr val="006600"/>
                </a:solidFill>
                <a:effectLst/>
                <a:latin typeface="+mj-lt"/>
                <a:cs typeface="Times New Roman" panose="02020603050405020304" pitchFamily="18" charset="0"/>
              </a:rPr>
              <a:t>ớc</a:t>
            </a:r>
            <a:r>
              <a:rPr lang="en-US" sz="5400" b="0" dirty="0">
                <a:solidFill>
                  <a:srgbClr val="006600"/>
                </a:solidFill>
                <a:effectLst/>
                <a:latin typeface="+mj-lt"/>
                <a:cs typeface="Times New Roman" panose="02020603050405020304" pitchFamily="18" charset="0"/>
              </a:rPr>
              <a:t>. </a:t>
            </a:r>
            <a:endParaRPr lang="en-US" sz="54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52492709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000" b="0" u="sng" dirty="0">
                <a:solidFill>
                  <a:srgbClr val="FF0000"/>
                </a:solidFill>
                <a:effectLst/>
                <a:latin typeface="+mj-lt"/>
                <a:ea typeface="Tahoma" pitchFamily="34" charset="0"/>
                <a:cs typeface="Times New Roman" pitchFamily="18" charset="0"/>
              </a:rPr>
              <a:t>**:</a:t>
            </a:r>
            <a:r>
              <a:rPr lang="en-US" sz="5000" b="0" dirty="0">
                <a:solidFill>
                  <a:srgbClr val="003399"/>
                </a:solidFill>
                <a:effectLst/>
                <a:latin typeface="+mj-lt"/>
                <a:ea typeface="Tahoma" pitchFamily="34" charset="0"/>
                <a:cs typeface="Times New Roman"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 </a:t>
            </a:r>
            <a:r>
              <a:rPr lang="vi-VN" sz="5000" b="0" dirty="0">
                <a:solidFill>
                  <a:srgbClr val="006600"/>
                </a:solidFill>
                <a:effectLst/>
                <a:latin typeface="+mj-lt"/>
                <a:cs typeface="Times New Roman" panose="02020603050405020304" pitchFamily="18" charset="0"/>
              </a:rPr>
              <a:t>ơ</a:t>
            </a:r>
            <a:r>
              <a:rPr lang="en-US" sz="5000" b="0" dirty="0" err="1">
                <a:solidFill>
                  <a:srgbClr val="006600"/>
                </a:solidFill>
                <a:effectLst/>
                <a:latin typeface="+mj-lt"/>
                <a:cs typeface="Times New Roman" panose="02020603050405020304" pitchFamily="18" charset="0"/>
              </a:rPr>
              <a:t>i</a:t>
            </a:r>
            <a:r>
              <a:rPr lang="en-US" sz="5000" b="0" dirty="0">
                <a:solidFill>
                  <a:srgbClr val="006600"/>
                </a:solidFill>
                <a:effectLst/>
                <a:latin typeface="+mj-lt"/>
                <a:cs typeface="Times New Roman" panose="02020603050405020304" pitchFamily="18" charset="0"/>
              </a:rPr>
              <a:t>! Xin </a:t>
            </a:r>
            <a:r>
              <a:rPr lang="en-US" sz="5000" b="0" dirty="0" err="1">
                <a:solidFill>
                  <a:srgbClr val="006600"/>
                </a:solidFill>
                <a:effectLst/>
                <a:latin typeface="+mj-lt"/>
                <a:cs typeface="Times New Roman" panose="02020603050405020304" pitchFamily="18" charset="0"/>
              </a:rPr>
              <a:t>Ngài</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dạy</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Đừng</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sợ</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muộn</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phiền</a:t>
            </a:r>
            <a:r>
              <a:rPr lang="en-US" sz="5000" b="0" dirty="0">
                <a:solidFill>
                  <a:srgbClr val="006600"/>
                </a:solidFill>
                <a:effectLst/>
                <a:latin typeface="+mj-lt"/>
                <a:cs typeface="Times New Roman" panose="02020603050405020304" pitchFamily="18" charset="0"/>
              </a:rPr>
              <a:t> an </a:t>
            </a:r>
            <a:r>
              <a:rPr lang="en-US" sz="5000" b="0" dirty="0" err="1">
                <a:solidFill>
                  <a:srgbClr val="006600"/>
                </a:solidFill>
                <a:effectLst/>
                <a:latin typeface="+mj-lt"/>
                <a:cs typeface="Times New Roman" panose="02020603050405020304" pitchFamily="18" charset="0"/>
              </a:rPr>
              <a:t>tâm</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quyết</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lên</a:t>
            </a:r>
            <a:r>
              <a:rPr lang="en-US" sz="5000" b="0" dirty="0">
                <a:solidFill>
                  <a:srgbClr val="006600"/>
                </a:solidFill>
                <a:effectLst/>
                <a:latin typeface="+mj-lt"/>
                <a:cs typeface="Times New Roman" panose="02020603050405020304" pitchFamily="18" charset="0"/>
              </a:rPr>
              <a:t> đ</a:t>
            </a:r>
            <a:r>
              <a:rPr lang="vi-VN" sz="5000" b="0" dirty="0">
                <a:solidFill>
                  <a:srgbClr val="006600"/>
                </a:solidFill>
                <a:effectLst/>
                <a:latin typeface="+mj-lt"/>
                <a:cs typeface="Times New Roman" panose="02020603050405020304" pitchFamily="18" charset="0"/>
              </a:rPr>
              <a:t>ư</a:t>
            </a:r>
            <a:r>
              <a:rPr lang="en-US" sz="5000" b="0" dirty="0" err="1">
                <a:solidFill>
                  <a:srgbClr val="006600"/>
                </a:solidFill>
                <a:effectLst/>
                <a:latin typeface="+mj-lt"/>
                <a:cs typeface="Times New Roman" panose="02020603050405020304" pitchFamily="18" charset="0"/>
              </a:rPr>
              <a:t>ờng</a:t>
            </a:r>
            <a:r>
              <a:rPr lang="en-US" sz="5000" b="0" dirty="0">
                <a:solidFill>
                  <a:srgbClr val="006600"/>
                </a:solidFill>
                <a:effectLst/>
                <a:latin typeface="+mj-lt"/>
                <a:cs typeface="Times New Roman" panose="02020603050405020304" pitchFamily="18" charset="0"/>
              </a:rPr>
              <a:t>. Cho </a:t>
            </a:r>
            <a:r>
              <a:rPr lang="en-US" sz="5000" b="0" dirty="0" err="1">
                <a:solidFill>
                  <a:srgbClr val="006600"/>
                </a:solidFill>
                <a:effectLst/>
                <a:latin typeface="+mj-lt"/>
                <a:cs typeface="Times New Roman" panose="02020603050405020304" pitchFamily="18" charset="0"/>
              </a:rPr>
              <a:t>dẫu</a:t>
            </a:r>
            <a:r>
              <a:rPr lang="en-US" sz="5000" b="0" dirty="0">
                <a:solidFill>
                  <a:srgbClr val="006600"/>
                </a:solidFill>
                <a:effectLst/>
                <a:latin typeface="+mj-lt"/>
                <a:cs typeface="Times New Roman" panose="02020603050405020304" pitchFamily="18" charset="0"/>
              </a:rPr>
              <a:t> bao </a:t>
            </a:r>
            <a:r>
              <a:rPr lang="en-US" sz="5000" b="0" dirty="0" err="1">
                <a:solidFill>
                  <a:srgbClr val="006600"/>
                </a:solidFill>
                <a:effectLst/>
                <a:latin typeface="+mj-lt"/>
                <a:cs typeface="Times New Roman" panose="02020603050405020304" pitchFamily="18" charset="0"/>
              </a:rPr>
              <a:t>đổi</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thay</a:t>
            </a:r>
            <a:r>
              <a:rPr lang="en-US" sz="5000" b="0" dirty="0">
                <a:solidFill>
                  <a:srgbClr val="006600"/>
                </a:solidFill>
                <a:effectLst/>
                <a:latin typeface="+mj-lt"/>
                <a:cs typeface="Times New Roman" panose="02020603050405020304" pitchFamily="18" charset="0"/>
              </a:rPr>
              <a:t> bao </a:t>
            </a:r>
            <a:r>
              <a:rPr lang="en-US" sz="5000" b="0" dirty="0" err="1">
                <a:solidFill>
                  <a:srgbClr val="006600"/>
                </a:solidFill>
                <a:effectLst/>
                <a:latin typeface="+mj-lt"/>
                <a:cs typeface="Times New Roman" panose="02020603050405020304" pitchFamily="18" charset="0"/>
              </a:rPr>
              <a:t>khó</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nguy</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bủa</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vây</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có</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chung</a:t>
            </a:r>
            <a:r>
              <a:rPr lang="en-US" sz="5000" b="0" dirty="0">
                <a:solidFill>
                  <a:srgbClr val="006600"/>
                </a:solidFill>
                <a:effectLst/>
                <a:latin typeface="+mj-lt"/>
                <a:cs typeface="Times New Roman" panose="02020603050405020304" pitchFamily="18" charset="0"/>
              </a:rPr>
              <a:t> b</a:t>
            </a:r>
            <a:r>
              <a:rPr lang="vi-VN" sz="5000" b="0" dirty="0">
                <a:solidFill>
                  <a:srgbClr val="006600"/>
                </a:solidFill>
                <a:effectLst/>
                <a:latin typeface="+mj-lt"/>
                <a:cs typeface="Times New Roman" panose="02020603050405020304" pitchFamily="18" charset="0"/>
              </a:rPr>
              <a:t>ư</a:t>
            </a:r>
            <a:r>
              <a:rPr lang="en-US" sz="5000" b="0" dirty="0" err="1">
                <a:solidFill>
                  <a:srgbClr val="006600"/>
                </a:solidFill>
                <a:effectLst/>
                <a:latin typeface="+mj-lt"/>
                <a:cs typeface="Times New Roman" panose="02020603050405020304" pitchFamily="18" charset="0"/>
              </a:rPr>
              <a:t>ớc</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từng</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giây</a:t>
            </a:r>
            <a:r>
              <a:rPr lang="en-US" sz="5000" b="0" dirty="0">
                <a:solidFill>
                  <a:srgbClr val="006600"/>
                </a:solidFill>
                <a:effectLst/>
                <a:latin typeface="+mj-lt"/>
                <a:cs typeface="Times New Roman" panose="02020603050405020304" pitchFamily="18" charset="0"/>
              </a:rPr>
              <a:t>. </a:t>
            </a:r>
            <a:endParaRPr lang="en-US" sz="50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9089950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6600" b="0" u="sng" dirty="0">
                <a:solidFill>
                  <a:srgbClr val="FF0000"/>
                </a:solidFill>
                <a:effectLst/>
                <a:latin typeface="+mj-lt"/>
                <a:ea typeface="Tahoma" pitchFamily="34" charset="0"/>
                <a:cs typeface="Times New Roman" pitchFamily="18" charset="0"/>
              </a:rPr>
              <a:t>Tk4:</a:t>
            </a:r>
            <a:r>
              <a:rPr lang="en-US" sz="6600" b="0" dirty="0">
                <a:solidFill>
                  <a:srgbClr val="003399"/>
                </a:solidFill>
                <a:effectLst/>
                <a:latin typeface="+mj-lt"/>
                <a:ea typeface="Tahoma" pitchFamily="34" charset="0"/>
                <a:cs typeface="Times New Roman" pitchFamily="18" charset="0"/>
              </a:rPr>
              <a:t> </a:t>
            </a:r>
            <a:r>
              <a:rPr lang="en-US" sz="6600" b="0" dirty="0" err="1">
                <a:solidFill>
                  <a:srgbClr val="006600"/>
                </a:solidFill>
                <a:effectLst/>
                <a:latin typeface="+mj-lt"/>
                <a:cs typeface="Times New Roman" panose="02020603050405020304" pitchFamily="18" charset="0"/>
              </a:rPr>
              <a:t>Ngài</a:t>
            </a:r>
            <a:r>
              <a:rPr lang="en-US" sz="6600" b="0" dirty="0">
                <a:solidFill>
                  <a:srgbClr val="006600"/>
                </a:solidFill>
                <a:effectLst/>
                <a:latin typeface="+mj-lt"/>
                <a:cs typeface="Times New Roman" panose="02020603050405020304" pitchFamily="18" charset="0"/>
              </a:rPr>
              <a:t> </a:t>
            </a:r>
            <a:r>
              <a:rPr lang="vi-VN" sz="6600" b="0" dirty="0">
                <a:solidFill>
                  <a:srgbClr val="006600"/>
                </a:solidFill>
                <a:effectLst/>
                <a:latin typeface="+mj-lt"/>
                <a:cs typeface="Times New Roman" panose="02020603050405020304" pitchFamily="18" charset="0"/>
              </a:rPr>
              <a:t>ơ</a:t>
            </a:r>
            <a:r>
              <a:rPr lang="en-US" sz="6600" b="0" dirty="0" err="1">
                <a:solidFill>
                  <a:srgbClr val="006600"/>
                </a:solidFill>
                <a:effectLst/>
                <a:latin typeface="+mj-lt"/>
                <a:cs typeface="Times New Roman" panose="02020603050405020304" pitchFamily="18" charset="0"/>
              </a:rPr>
              <a:t>i</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Hãy</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đốt</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sáng</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trong</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tâm</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hồn</a:t>
            </a:r>
            <a:r>
              <a:rPr lang="en-US" sz="6600" b="0" dirty="0">
                <a:solidFill>
                  <a:srgbClr val="006600"/>
                </a:solidFill>
                <a:effectLst/>
                <a:latin typeface="+mj-lt"/>
                <a:cs typeface="Times New Roman" panose="02020603050405020304" pitchFamily="18" charset="0"/>
              </a:rPr>
              <a:t> con. </a:t>
            </a:r>
            <a:r>
              <a:rPr lang="en-US" sz="6600" b="0" dirty="0" err="1">
                <a:solidFill>
                  <a:srgbClr val="006600"/>
                </a:solidFill>
                <a:effectLst/>
                <a:latin typeface="+mj-lt"/>
                <a:cs typeface="Times New Roman" panose="02020603050405020304" pitchFamily="18" charset="0"/>
              </a:rPr>
              <a:t>Lòng</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mến</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Chúa</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thiết</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tha</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không</a:t>
            </a:r>
            <a:r>
              <a:rPr lang="en-US" sz="6600" b="0" dirty="0">
                <a:solidFill>
                  <a:srgbClr val="006600"/>
                </a:solidFill>
                <a:effectLst/>
                <a:latin typeface="+mj-lt"/>
                <a:cs typeface="Times New Roman" panose="02020603050405020304" pitchFamily="18" charset="0"/>
              </a:rPr>
              <a:t> bao </a:t>
            </a:r>
            <a:r>
              <a:rPr lang="en-US" sz="6600" b="0" dirty="0" err="1">
                <a:solidFill>
                  <a:srgbClr val="006600"/>
                </a:solidFill>
                <a:effectLst/>
                <a:latin typeface="+mj-lt"/>
                <a:cs typeface="Times New Roman" panose="02020603050405020304" pitchFamily="18" charset="0"/>
              </a:rPr>
              <a:t>giờ</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xa</a:t>
            </a:r>
            <a:r>
              <a:rPr lang="en-US" sz="6600" b="0" dirty="0">
                <a:solidFill>
                  <a:srgbClr val="006600"/>
                </a:solidFill>
                <a:effectLst/>
                <a:latin typeface="+mj-lt"/>
                <a:cs typeface="Times New Roman" panose="02020603050405020304" pitchFamily="18" charset="0"/>
              </a:rPr>
              <a:t>. </a:t>
            </a:r>
            <a:endParaRPr lang="en-US" sz="66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186974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900" b="0" u="sng" dirty="0">
                <a:solidFill>
                  <a:srgbClr val="FF0000"/>
                </a:solidFill>
                <a:effectLst/>
                <a:ea typeface="Tahoma" pitchFamily="34" charset="0"/>
                <a:cs typeface="Times New Roman" pitchFamily="18" charset="0"/>
              </a:rPr>
              <a:t>Tk1:</a:t>
            </a:r>
            <a:r>
              <a:rPr lang="en-US" sz="5900" b="0" dirty="0">
                <a:solidFill>
                  <a:srgbClr val="003399"/>
                </a:solidFill>
                <a:effectLst/>
                <a:ea typeface="Tahoma" pitchFamily="34" charset="0"/>
                <a:cs typeface="Times New Roman" pitchFamily="18" charset="0"/>
              </a:rPr>
              <a:t> </a:t>
            </a:r>
            <a:r>
              <a:rPr lang="vi-VN" sz="5900" b="0" dirty="0">
                <a:solidFill>
                  <a:srgbClr val="006600"/>
                </a:solidFill>
                <a:effectLst/>
              </a:rPr>
              <a:t>Vui lên triều thần ơi,kèn cứu rỗi vang dậy rền trời. Chúa đã khởi thắng quyền uy Ngài chiếu sáng nơi nơi.</a:t>
            </a:r>
            <a:endParaRPr lang="en-US" sz="5900" b="0" u="sng" dirty="0">
              <a:solidFill>
                <a:srgbClr val="006600"/>
              </a:solidFill>
              <a:effectLs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6600" b="0" u="sng" dirty="0">
                <a:solidFill>
                  <a:srgbClr val="FF0000"/>
                </a:solidFill>
                <a:effectLst/>
                <a:latin typeface="+mj-lt"/>
                <a:ea typeface="Tahoma" pitchFamily="34" charset="0"/>
                <a:cs typeface="Times New Roman" pitchFamily="18" charset="0"/>
              </a:rPr>
              <a:t>**:</a:t>
            </a:r>
            <a:r>
              <a:rPr lang="en-US" sz="6600" b="0" dirty="0">
                <a:solidFill>
                  <a:srgbClr val="003399"/>
                </a:solidFill>
                <a:effectLst/>
                <a:latin typeface="+mj-lt"/>
                <a:ea typeface="Tahoma" pitchFamily="34" charset="0"/>
                <a:cs typeface="Times New Roman" pitchFamily="18" charset="0"/>
              </a:rPr>
              <a:t> </a:t>
            </a:r>
            <a:r>
              <a:rPr lang="en-US" sz="6600" b="0" dirty="0" err="1">
                <a:solidFill>
                  <a:srgbClr val="006600"/>
                </a:solidFill>
                <a:effectLst/>
                <a:latin typeface="+mj-lt"/>
                <a:cs typeface="Times New Roman" panose="02020603050405020304" pitchFamily="18" charset="0"/>
              </a:rPr>
              <a:t>Nguyện</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th</a:t>
            </a:r>
            <a:r>
              <a:rPr lang="vi-VN" sz="6600" b="0" dirty="0">
                <a:solidFill>
                  <a:srgbClr val="006600"/>
                </a:solidFill>
                <a:effectLst/>
                <a:latin typeface="+mj-lt"/>
                <a:cs typeface="Times New Roman" panose="02020603050405020304" pitchFamily="18" charset="0"/>
              </a:rPr>
              <a:t>ư</a:t>
            </a:r>
            <a:r>
              <a:rPr lang="en-US" sz="6600" b="0" dirty="0" err="1">
                <a:solidFill>
                  <a:srgbClr val="006600"/>
                </a:solidFill>
                <a:effectLst/>
                <a:latin typeface="+mj-lt"/>
                <a:cs typeface="Times New Roman" panose="02020603050405020304" pitchFamily="18" charset="0"/>
              </a:rPr>
              <a:t>ơng</a:t>
            </a:r>
            <a:r>
              <a:rPr lang="en-US" sz="6600" b="0" dirty="0">
                <a:solidFill>
                  <a:srgbClr val="006600"/>
                </a:solidFill>
                <a:effectLst/>
                <a:latin typeface="+mj-lt"/>
                <a:cs typeface="Times New Roman" panose="02020603050405020304" pitchFamily="18" charset="0"/>
              </a:rPr>
              <a:t> con </a:t>
            </a:r>
            <a:r>
              <a:rPr lang="en-US" sz="6600" b="0" dirty="0" err="1">
                <a:solidFill>
                  <a:srgbClr val="006600"/>
                </a:solidFill>
                <a:effectLst/>
                <a:latin typeface="+mj-lt"/>
                <a:cs typeface="Times New Roman" panose="02020603050405020304" pitchFamily="18" charset="0"/>
              </a:rPr>
              <a:t>dẫu</a:t>
            </a:r>
            <a:r>
              <a:rPr lang="en-US" sz="6600" b="0" dirty="0">
                <a:solidFill>
                  <a:srgbClr val="006600"/>
                </a:solidFill>
                <a:effectLst/>
                <a:latin typeface="+mj-lt"/>
                <a:cs typeface="Times New Roman" panose="02020603050405020304" pitchFamily="18" charset="0"/>
              </a:rPr>
              <a:t> con </a:t>
            </a:r>
            <a:r>
              <a:rPr lang="en-US" sz="6600" b="0" dirty="0" err="1">
                <a:solidFill>
                  <a:srgbClr val="006600"/>
                </a:solidFill>
                <a:effectLst/>
                <a:latin typeface="+mj-lt"/>
                <a:cs typeface="Times New Roman" panose="02020603050405020304" pitchFamily="18" charset="0"/>
              </a:rPr>
              <a:t>về</a:t>
            </a:r>
            <a:r>
              <a:rPr lang="en-US" sz="6600" b="0" dirty="0">
                <a:solidFill>
                  <a:srgbClr val="006600"/>
                </a:solidFill>
                <a:effectLst/>
                <a:latin typeface="+mj-lt"/>
                <a:cs typeface="Times New Roman" panose="02020603050405020304" pitchFamily="18" charset="0"/>
              </a:rPr>
              <a:t> n</a:t>
            </a:r>
            <a:r>
              <a:rPr lang="vi-VN" sz="6600" b="0" dirty="0">
                <a:solidFill>
                  <a:srgbClr val="006600"/>
                </a:solidFill>
                <a:effectLst/>
                <a:latin typeface="+mj-lt"/>
                <a:cs typeface="Times New Roman" panose="02020603050405020304" pitchFamily="18" charset="0"/>
              </a:rPr>
              <a:t>ơ</a:t>
            </a:r>
            <a:r>
              <a:rPr lang="en-US" sz="6600" b="0" dirty="0" err="1">
                <a:solidFill>
                  <a:srgbClr val="006600"/>
                </a:solidFill>
                <a:effectLst/>
                <a:latin typeface="+mj-lt"/>
                <a:cs typeface="Times New Roman" panose="02020603050405020304" pitchFamily="18" charset="0"/>
              </a:rPr>
              <a:t>i</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chốn</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quê</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nhà</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Và</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cùng</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Chúa</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lòng</a:t>
            </a:r>
            <a:r>
              <a:rPr lang="en-US" sz="6600" b="0" dirty="0">
                <a:solidFill>
                  <a:srgbClr val="006600"/>
                </a:solidFill>
                <a:effectLst/>
                <a:latin typeface="+mj-lt"/>
                <a:cs typeface="Times New Roman" panose="02020603050405020304" pitchFamily="18" charset="0"/>
              </a:rPr>
              <a:t> con </a:t>
            </a:r>
            <a:r>
              <a:rPr lang="en-US" sz="6600" b="0" dirty="0" err="1">
                <a:solidFill>
                  <a:srgbClr val="006600"/>
                </a:solidFill>
                <a:effectLst/>
                <a:latin typeface="+mj-lt"/>
                <a:cs typeface="Times New Roman" panose="02020603050405020304" pitchFamily="18" charset="0"/>
              </a:rPr>
              <a:t>sẽ</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chẳng</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sợ</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gian</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tà</a:t>
            </a:r>
            <a:r>
              <a:rPr lang="en-US" sz="6600" b="0" dirty="0">
                <a:solidFill>
                  <a:srgbClr val="006600"/>
                </a:solidFill>
                <a:effectLst/>
                <a:latin typeface="+mj-lt"/>
                <a:cs typeface="Times New Roman" panose="02020603050405020304" pitchFamily="18" charset="0"/>
              </a:rPr>
              <a:t>. </a:t>
            </a:r>
            <a:endParaRPr lang="en-US" sz="66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55429001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400" b="0" u="sng" dirty="0" err="1">
                <a:solidFill>
                  <a:srgbClr val="FF0000"/>
                </a:solidFill>
                <a:effectLst/>
                <a:latin typeface="+mj-lt"/>
                <a:ea typeface="Tahoma" pitchFamily="34" charset="0"/>
                <a:cs typeface="Times New Roman" pitchFamily="18" charset="0"/>
              </a:rPr>
              <a:t>Đk</a:t>
            </a:r>
            <a:r>
              <a:rPr lang="en-US" sz="5400" b="0" u="sng" dirty="0">
                <a:solidFill>
                  <a:srgbClr val="FF0000"/>
                </a:solidFill>
                <a:effectLst/>
                <a:latin typeface="+mj-lt"/>
                <a:ea typeface="Tahoma" pitchFamily="34" charset="0"/>
                <a:cs typeface="Times New Roman" pitchFamily="18" charset="0"/>
              </a:rPr>
              <a:t>:</a:t>
            </a:r>
            <a:r>
              <a:rPr lang="en-US" sz="5400" b="0" dirty="0">
                <a:solidFill>
                  <a:srgbClr val="003399"/>
                </a:solidFill>
                <a:effectLst/>
                <a:latin typeface="+mj-lt"/>
                <a:ea typeface="Tahoma" pitchFamily="34" charset="0"/>
                <a:cs typeface="Times New Roman" pitchFamily="18" charset="0"/>
              </a:rPr>
              <a:t> </a:t>
            </a:r>
            <a:r>
              <a:rPr lang="en-US" sz="5400" b="0" dirty="0" err="1">
                <a:solidFill>
                  <a:srgbClr val="006600"/>
                </a:solidFill>
                <a:effectLst/>
                <a:latin typeface="+mj-lt"/>
                <a:cs typeface="Times New Roman" panose="02020603050405020304" pitchFamily="18" charset="0"/>
              </a:rPr>
              <a:t>Chúa</a:t>
            </a:r>
            <a:r>
              <a:rPr lang="en-US" sz="5400" b="0" dirty="0">
                <a:solidFill>
                  <a:srgbClr val="006600"/>
                </a:solidFill>
                <a:effectLst/>
                <a:latin typeface="+mj-lt"/>
                <a:cs typeface="Times New Roman" panose="02020603050405020304" pitchFamily="18" charset="0"/>
              </a:rPr>
              <a:t> </a:t>
            </a:r>
            <a:r>
              <a:rPr lang="vi-VN" sz="5400" b="0" dirty="0">
                <a:solidFill>
                  <a:srgbClr val="006600"/>
                </a:solidFill>
                <a:effectLst/>
                <a:latin typeface="+mj-lt"/>
                <a:cs typeface="Times New Roman" panose="02020603050405020304" pitchFamily="18" charset="0"/>
              </a:rPr>
              <a:t>ơ</a:t>
            </a:r>
            <a:r>
              <a:rPr lang="en-US" sz="5400" b="0" dirty="0" err="1">
                <a:solidFill>
                  <a:srgbClr val="006600"/>
                </a:solidFill>
                <a:effectLst/>
                <a:latin typeface="+mj-lt"/>
                <a:cs typeface="Times New Roman" panose="02020603050405020304" pitchFamily="18" charset="0"/>
              </a:rPr>
              <a:t>i</a:t>
            </a:r>
            <a:r>
              <a:rPr lang="en-US" sz="5400" b="0" dirty="0">
                <a:solidFill>
                  <a:srgbClr val="006600"/>
                </a:solidFill>
                <a:effectLst/>
                <a:latin typeface="+mj-lt"/>
                <a:cs typeface="Times New Roman" panose="02020603050405020304" pitchFamily="18" charset="0"/>
              </a:rPr>
              <a:t>! Xin ở </a:t>
            </a:r>
            <a:r>
              <a:rPr lang="en-US" sz="5400" b="0" dirty="0" err="1">
                <a:solidFill>
                  <a:srgbClr val="006600"/>
                </a:solidFill>
                <a:effectLst/>
                <a:latin typeface="+mj-lt"/>
                <a:cs typeface="Times New Roman" panose="02020603050405020304" pitchFamily="18" charset="0"/>
              </a:rPr>
              <a:t>lại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với</a:t>
            </a:r>
            <a:r>
              <a:rPr lang="en-US" sz="5400" b="0" dirty="0">
                <a:solidFill>
                  <a:srgbClr val="006600"/>
                </a:solidFill>
                <a:effectLst/>
                <a:latin typeface="+mj-lt"/>
                <a:cs typeface="Times New Roman" panose="02020603050405020304" pitchFamily="18" charset="0"/>
              </a:rPr>
              <a:t> con, </a:t>
            </a:r>
            <a:r>
              <a:rPr lang="en-US" sz="5400" b="0" dirty="0" err="1">
                <a:solidFill>
                  <a:srgbClr val="006600"/>
                </a:solidFill>
                <a:effectLst/>
                <a:latin typeface="+mj-lt"/>
                <a:cs typeface="Times New Roman" panose="02020603050405020304" pitchFamily="18" charset="0"/>
              </a:rPr>
              <a:t>vì</a:t>
            </a:r>
            <a:r>
              <a:rPr lang="en-US" sz="5400" b="0" dirty="0">
                <a:solidFill>
                  <a:srgbClr val="006600"/>
                </a:solidFill>
                <a:effectLst/>
                <a:latin typeface="+mj-lt"/>
                <a:cs typeface="Times New Roman" panose="02020603050405020304" pitchFamily="18" charset="0"/>
              </a:rPr>
              <a:t> đ</a:t>
            </a:r>
            <a:r>
              <a:rPr lang="vi-VN" sz="5400" b="0" dirty="0">
                <a:solidFill>
                  <a:srgbClr val="006600"/>
                </a:solidFill>
                <a:effectLst/>
                <a:latin typeface="+mj-lt"/>
                <a:cs typeface="Times New Roman" panose="02020603050405020304" pitchFamily="18" charset="0"/>
              </a:rPr>
              <a:t>ư</a:t>
            </a:r>
            <a:r>
              <a:rPr lang="en-US" sz="5400" b="0" dirty="0" err="1">
                <a:solidFill>
                  <a:srgbClr val="006600"/>
                </a:solidFill>
                <a:effectLst/>
                <a:latin typeface="+mj-lt"/>
                <a:cs typeface="Times New Roman" panose="02020603050405020304" pitchFamily="18" charset="0"/>
              </a:rPr>
              <a:t>ờng</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còn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dài</a:t>
            </a:r>
            <a:r>
              <a:rPr lang="en-US" sz="5400" b="0" dirty="0">
                <a:solidFill>
                  <a:srgbClr val="006600"/>
                </a:solidFill>
                <a:effectLst/>
                <a:latin typeface="+mj-lt"/>
                <a:cs typeface="Times New Roman" panose="02020603050405020304" pitchFamily="18" charset="0"/>
              </a:rPr>
              <a:t> con lo </a:t>
            </a:r>
            <a:r>
              <a:rPr lang="en-US" sz="5400" b="0" dirty="0" err="1">
                <a:solidFill>
                  <a:srgbClr val="006600"/>
                </a:solidFill>
                <a:effectLst/>
                <a:latin typeface="+mj-lt"/>
                <a:cs typeface="Times New Roman" panose="02020603050405020304" pitchFamily="18" charset="0"/>
              </a:rPr>
              <a:t>mãi</a:t>
            </a:r>
            <a:r>
              <a:rPr lang="en-US" sz="5400" b="0" dirty="0">
                <a:solidFill>
                  <a:srgbClr val="006600"/>
                </a:solidFill>
                <a:effectLst/>
                <a:latin typeface="+mj-lt"/>
                <a:cs typeface="Times New Roman" panose="02020603050405020304" pitchFamily="18" charset="0"/>
              </a:rPr>
              <a:t> t</a:t>
            </a:r>
            <a:r>
              <a:rPr lang="vi-VN" sz="5400" b="0" dirty="0">
                <a:solidFill>
                  <a:srgbClr val="006600"/>
                </a:solidFill>
                <a:effectLst/>
                <a:latin typeface="+mj-lt"/>
                <a:cs typeface="Times New Roman" panose="02020603050405020304" pitchFamily="18" charset="0"/>
              </a:rPr>
              <a:t>ư</a:t>
            </a:r>
            <a:r>
              <a:rPr lang="en-US" sz="5400" b="0" dirty="0" err="1">
                <a:solidFill>
                  <a:srgbClr val="006600"/>
                </a:solidFill>
                <a:effectLst/>
                <a:latin typeface="+mj-lt"/>
                <a:cs typeface="Times New Roman" panose="02020603050405020304" pitchFamily="18" charset="0"/>
              </a:rPr>
              <a:t>ơng</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lai</a:t>
            </a:r>
            <a:r>
              <a:rPr lang="en-US" sz="5400" b="0" dirty="0">
                <a:solidFill>
                  <a:srgbClr val="006600"/>
                </a:solidFill>
                <a:effectLst/>
                <a:latin typeface="+mj-lt"/>
                <a:cs typeface="Times New Roman" panose="02020603050405020304" pitchFamily="18" charset="0"/>
              </a:rPr>
              <a:t>. Xin </a:t>
            </a:r>
            <a:r>
              <a:rPr lang="en-US" sz="5400" b="0" dirty="0" err="1">
                <a:solidFill>
                  <a:srgbClr val="006600"/>
                </a:solidFill>
                <a:effectLst/>
                <a:latin typeface="+mj-lt"/>
                <a:cs typeface="Times New Roman" panose="02020603050405020304" pitchFamily="18" charset="0"/>
              </a:rPr>
              <a:t>Chúa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thêm</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lòng</a:t>
            </a:r>
            <a:r>
              <a:rPr lang="en-US" sz="5400" b="0" dirty="0">
                <a:solidFill>
                  <a:srgbClr val="006600"/>
                </a:solidFill>
                <a:effectLst/>
                <a:latin typeface="+mj-lt"/>
                <a:cs typeface="Times New Roman" panose="02020603050405020304" pitchFamily="18" charset="0"/>
              </a:rPr>
              <a:t> tin </a:t>
            </a:r>
            <a:r>
              <a:rPr lang="en-US" sz="5400" b="0" dirty="0" err="1">
                <a:solidFill>
                  <a:srgbClr val="006600"/>
                </a:solidFill>
                <a:effectLst/>
                <a:latin typeface="+mj-lt"/>
                <a:cs typeface="Times New Roman" panose="02020603050405020304" pitchFamily="18" charset="0"/>
              </a:rPr>
              <a:t>kiên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vững</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khi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bàn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chân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ngại</a:t>
            </a:r>
            <a:r>
              <a:rPr lang="en-US" sz="5400" b="0" dirty="0">
                <a:solidFill>
                  <a:srgbClr val="006600"/>
                </a:solidFill>
                <a:effectLst/>
                <a:latin typeface="+mj-lt"/>
                <a:cs typeface="Times New Roman" panose="02020603050405020304" pitchFamily="18" charset="0"/>
              </a:rPr>
              <a:t> b</a:t>
            </a:r>
            <a:r>
              <a:rPr lang="vi-VN" sz="5400" b="0" dirty="0">
                <a:solidFill>
                  <a:srgbClr val="006600"/>
                </a:solidFill>
                <a:effectLst/>
                <a:latin typeface="+mj-lt"/>
                <a:cs typeface="Times New Roman" panose="02020603050405020304" pitchFamily="18" charset="0"/>
              </a:rPr>
              <a:t>ư</a:t>
            </a:r>
            <a:r>
              <a:rPr lang="en-US" sz="5400" b="0" dirty="0" err="1">
                <a:solidFill>
                  <a:srgbClr val="006600"/>
                </a:solidFill>
                <a:effectLst/>
                <a:latin typeface="+mj-lt"/>
                <a:cs typeface="Times New Roman" panose="02020603050405020304" pitchFamily="18" charset="0"/>
              </a:rPr>
              <a:t>ớc</a:t>
            </a:r>
            <a:r>
              <a:rPr lang="en-US" sz="5400" b="0" dirty="0">
                <a:solidFill>
                  <a:srgbClr val="006600"/>
                </a:solidFill>
                <a:effectLst/>
                <a:latin typeface="+mj-lt"/>
                <a:cs typeface="Times New Roman" panose="02020603050405020304" pitchFamily="18" charset="0"/>
              </a:rPr>
              <a:t>. </a:t>
            </a:r>
            <a:endParaRPr lang="en-US" sz="54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29620561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20000"/>
              </a:lnSpc>
              <a:buNone/>
            </a:pPr>
            <a:r>
              <a:rPr lang="en-US" sz="5000" b="0" u="sng" dirty="0">
                <a:solidFill>
                  <a:srgbClr val="FF0000"/>
                </a:solidFill>
                <a:effectLst/>
                <a:latin typeface="+mj-lt"/>
                <a:ea typeface="Tahoma" pitchFamily="34" charset="0"/>
                <a:cs typeface="Times New Roman" pitchFamily="18" charset="0"/>
              </a:rPr>
              <a:t>**:</a:t>
            </a:r>
            <a:r>
              <a:rPr lang="en-US" sz="5000" b="0" dirty="0">
                <a:solidFill>
                  <a:srgbClr val="003399"/>
                </a:solidFill>
                <a:effectLst/>
                <a:latin typeface="+mj-lt"/>
                <a:ea typeface="Tahoma" pitchFamily="34" charset="0"/>
                <a:cs typeface="Times New Roman"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 </a:t>
            </a:r>
            <a:r>
              <a:rPr lang="vi-VN" sz="5000" b="0" dirty="0">
                <a:solidFill>
                  <a:srgbClr val="006600"/>
                </a:solidFill>
                <a:effectLst/>
                <a:latin typeface="+mj-lt"/>
                <a:cs typeface="Times New Roman" panose="02020603050405020304" pitchFamily="18" charset="0"/>
              </a:rPr>
              <a:t>ơ</a:t>
            </a:r>
            <a:r>
              <a:rPr lang="en-US" sz="5000" b="0" dirty="0" err="1">
                <a:solidFill>
                  <a:srgbClr val="006600"/>
                </a:solidFill>
                <a:effectLst/>
                <a:latin typeface="+mj-lt"/>
                <a:cs typeface="Times New Roman" panose="02020603050405020304" pitchFamily="18" charset="0"/>
              </a:rPr>
              <a:t>i</a:t>
            </a:r>
            <a:r>
              <a:rPr lang="en-US" sz="5000" b="0" dirty="0">
                <a:solidFill>
                  <a:srgbClr val="006600"/>
                </a:solidFill>
                <a:effectLst/>
                <a:latin typeface="+mj-lt"/>
                <a:cs typeface="Times New Roman" panose="02020603050405020304" pitchFamily="18" charset="0"/>
              </a:rPr>
              <a:t>! Xin </a:t>
            </a:r>
            <a:r>
              <a:rPr lang="en-US" sz="5000" b="0" dirty="0" err="1">
                <a:solidFill>
                  <a:srgbClr val="006600"/>
                </a:solidFill>
                <a:effectLst/>
                <a:latin typeface="+mj-lt"/>
                <a:cs typeface="Times New Roman" panose="02020603050405020304" pitchFamily="18" charset="0"/>
              </a:rPr>
              <a:t>Ngài</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dạy</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Đừng</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sợ</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muộn</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phiền</a:t>
            </a:r>
            <a:r>
              <a:rPr lang="en-US" sz="5000" b="0" dirty="0">
                <a:solidFill>
                  <a:srgbClr val="006600"/>
                </a:solidFill>
                <a:effectLst/>
                <a:latin typeface="+mj-lt"/>
                <a:cs typeface="Times New Roman" panose="02020603050405020304" pitchFamily="18" charset="0"/>
              </a:rPr>
              <a:t> an </a:t>
            </a:r>
            <a:r>
              <a:rPr lang="en-US" sz="5000" b="0" dirty="0" err="1">
                <a:solidFill>
                  <a:srgbClr val="006600"/>
                </a:solidFill>
                <a:effectLst/>
                <a:latin typeface="+mj-lt"/>
                <a:cs typeface="Times New Roman" panose="02020603050405020304" pitchFamily="18" charset="0"/>
              </a:rPr>
              <a:t>tâm</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quyết</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lên</a:t>
            </a:r>
            <a:r>
              <a:rPr lang="en-US" sz="5000" b="0" dirty="0">
                <a:solidFill>
                  <a:srgbClr val="006600"/>
                </a:solidFill>
                <a:effectLst/>
                <a:latin typeface="+mj-lt"/>
                <a:cs typeface="Times New Roman" panose="02020603050405020304" pitchFamily="18" charset="0"/>
              </a:rPr>
              <a:t> đ</a:t>
            </a:r>
            <a:r>
              <a:rPr lang="vi-VN" sz="5000" b="0" dirty="0">
                <a:solidFill>
                  <a:srgbClr val="006600"/>
                </a:solidFill>
                <a:effectLst/>
                <a:latin typeface="+mj-lt"/>
                <a:cs typeface="Times New Roman" panose="02020603050405020304" pitchFamily="18" charset="0"/>
              </a:rPr>
              <a:t>ư</a:t>
            </a:r>
            <a:r>
              <a:rPr lang="en-US" sz="5000" b="0" dirty="0" err="1">
                <a:solidFill>
                  <a:srgbClr val="006600"/>
                </a:solidFill>
                <a:effectLst/>
                <a:latin typeface="+mj-lt"/>
                <a:cs typeface="Times New Roman" panose="02020603050405020304" pitchFamily="18" charset="0"/>
              </a:rPr>
              <a:t>ờng</a:t>
            </a:r>
            <a:r>
              <a:rPr lang="en-US" sz="5000" b="0" dirty="0">
                <a:solidFill>
                  <a:srgbClr val="006600"/>
                </a:solidFill>
                <a:effectLst/>
                <a:latin typeface="+mj-lt"/>
                <a:cs typeface="Times New Roman" panose="02020603050405020304" pitchFamily="18" charset="0"/>
              </a:rPr>
              <a:t>. Cho </a:t>
            </a:r>
            <a:r>
              <a:rPr lang="en-US" sz="5000" b="0" dirty="0" err="1">
                <a:solidFill>
                  <a:srgbClr val="006600"/>
                </a:solidFill>
                <a:effectLst/>
                <a:latin typeface="+mj-lt"/>
                <a:cs typeface="Times New Roman" panose="02020603050405020304" pitchFamily="18" charset="0"/>
              </a:rPr>
              <a:t>dẫu</a:t>
            </a:r>
            <a:r>
              <a:rPr lang="en-US" sz="5000" b="0" dirty="0">
                <a:solidFill>
                  <a:srgbClr val="006600"/>
                </a:solidFill>
                <a:effectLst/>
                <a:latin typeface="+mj-lt"/>
                <a:cs typeface="Times New Roman" panose="02020603050405020304" pitchFamily="18" charset="0"/>
              </a:rPr>
              <a:t> bao </a:t>
            </a:r>
            <a:r>
              <a:rPr lang="en-US" sz="5000" b="0" dirty="0" err="1">
                <a:solidFill>
                  <a:srgbClr val="006600"/>
                </a:solidFill>
                <a:effectLst/>
                <a:latin typeface="+mj-lt"/>
                <a:cs typeface="Times New Roman" panose="02020603050405020304" pitchFamily="18" charset="0"/>
              </a:rPr>
              <a:t>đổi</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thay</a:t>
            </a:r>
            <a:r>
              <a:rPr lang="en-US" sz="5000" b="0" dirty="0">
                <a:solidFill>
                  <a:srgbClr val="006600"/>
                </a:solidFill>
                <a:effectLst/>
                <a:latin typeface="+mj-lt"/>
                <a:cs typeface="Times New Roman" panose="02020603050405020304" pitchFamily="18" charset="0"/>
              </a:rPr>
              <a:t> bao </a:t>
            </a:r>
            <a:r>
              <a:rPr lang="en-US" sz="5000" b="0" dirty="0" err="1">
                <a:solidFill>
                  <a:srgbClr val="006600"/>
                </a:solidFill>
                <a:effectLst/>
                <a:latin typeface="+mj-lt"/>
                <a:cs typeface="Times New Roman" panose="02020603050405020304" pitchFamily="18" charset="0"/>
              </a:rPr>
              <a:t>khó</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nguy</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bủa</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vây</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có</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chung</a:t>
            </a:r>
            <a:r>
              <a:rPr lang="en-US" sz="5000" b="0" dirty="0">
                <a:solidFill>
                  <a:srgbClr val="006600"/>
                </a:solidFill>
                <a:effectLst/>
                <a:latin typeface="+mj-lt"/>
                <a:cs typeface="Times New Roman" panose="02020603050405020304" pitchFamily="18" charset="0"/>
              </a:rPr>
              <a:t> b</a:t>
            </a:r>
            <a:r>
              <a:rPr lang="vi-VN" sz="5000" b="0" dirty="0">
                <a:solidFill>
                  <a:srgbClr val="006600"/>
                </a:solidFill>
                <a:effectLst/>
                <a:latin typeface="+mj-lt"/>
                <a:cs typeface="Times New Roman" panose="02020603050405020304" pitchFamily="18" charset="0"/>
              </a:rPr>
              <a:t>ư</a:t>
            </a:r>
            <a:r>
              <a:rPr lang="en-US" sz="5000" b="0" dirty="0" err="1">
                <a:solidFill>
                  <a:srgbClr val="006600"/>
                </a:solidFill>
                <a:effectLst/>
                <a:latin typeface="+mj-lt"/>
                <a:cs typeface="Times New Roman" panose="02020603050405020304" pitchFamily="18" charset="0"/>
              </a:rPr>
              <a:t>ớc</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từng</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giây</a:t>
            </a:r>
            <a:r>
              <a:rPr lang="en-US" sz="5000" b="0" dirty="0">
                <a:solidFill>
                  <a:srgbClr val="006600"/>
                </a:solidFill>
                <a:effectLst/>
                <a:latin typeface="+mj-lt"/>
                <a:cs typeface="Times New Roman" panose="02020603050405020304" pitchFamily="18" charset="0"/>
              </a:rPr>
              <a:t>. </a:t>
            </a:r>
            <a:endParaRPr lang="en-US" sz="50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20297226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32550114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0" dirty="0">
              <a:solidFill>
                <a:srgbClr val="FF0000"/>
              </a:solidFill>
              <a:effectLst/>
              <a:latin typeface="+mj-lt"/>
              <a:cs typeface="Times New Roman" pitchFamily="18" charset="0"/>
            </a:endParaRPr>
          </a:p>
          <a:p>
            <a:pPr marL="27432" indent="0" algn="ctr">
              <a:lnSpc>
                <a:spcPct val="130000"/>
              </a:lnSpc>
              <a:buNone/>
            </a:pPr>
            <a:r>
              <a:rPr lang="en-US" sz="6000" b="0" u="sng" dirty="0">
                <a:solidFill>
                  <a:srgbClr val="FF0000"/>
                </a:solidFill>
                <a:effectLst/>
                <a:latin typeface="+mj-lt"/>
                <a:cs typeface="Times New Roman" pitchFamily="18" charset="0"/>
              </a:rPr>
              <a:t>Ca </a:t>
            </a:r>
            <a:r>
              <a:rPr lang="en-US" sz="6000" b="0" u="sng" dirty="0" err="1">
                <a:solidFill>
                  <a:srgbClr val="FF0000"/>
                </a:solidFill>
                <a:effectLst/>
                <a:latin typeface="+mj-lt"/>
                <a:cs typeface="Times New Roman" pitchFamily="18" charset="0"/>
              </a:rPr>
              <a:t>kết</a:t>
            </a:r>
            <a:r>
              <a:rPr lang="en-US" sz="6000" b="0" u="sng" dirty="0">
                <a:solidFill>
                  <a:srgbClr val="FF0000"/>
                </a:solidFill>
                <a:effectLst/>
                <a:latin typeface="+mj-lt"/>
                <a:cs typeface="Times New Roman" pitchFamily="18" charset="0"/>
              </a:rPr>
              <a:t> </a:t>
            </a:r>
            <a:r>
              <a:rPr lang="en-US" sz="6000" b="0" u="sng" dirty="0" err="1">
                <a:solidFill>
                  <a:srgbClr val="FF0000"/>
                </a:solidFill>
                <a:effectLst/>
                <a:latin typeface="+mj-lt"/>
                <a:cs typeface="Times New Roman" pitchFamily="18" charset="0"/>
              </a:rPr>
              <a:t>lễ</a:t>
            </a:r>
            <a:endParaRPr lang="en-US" sz="6000" b="0" u="sng" dirty="0">
              <a:solidFill>
                <a:srgbClr val="FF0000"/>
              </a:solidFill>
              <a:effectLst/>
              <a:latin typeface="+mj-lt"/>
              <a:cs typeface="Times New Roman" pitchFamily="18" charset="0"/>
            </a:endParaRPr>
          </a:p>
          <a:p>
            <a:pPr marL="0" indent="0" algn="ctr">
              <a:lnSpc>
                <a:spcPct val="120000"/>
              </a:lnSpc>
              <a:buNone/>
            </a:pPr>
            <a:r>
              <a:rPr lang="en-US" sz="5400" b="0" dirty="0" err="1">
                <a:solidFill>
                  <a:srgbClr val="FF0000"/>
                </a:solidFill>
                <a:effectLst/>
                <a:latin typeface="+mj-lt"/>
                <a:cs typeface="Times New Roman" panose="02020603050405020304" pitchFamily="18" charset="0"/>
              </a:rPr>
              <a:t>Hãy</a:t>
            </a:r>
            <a:r>
              <a:rPr lang="en-US" sz="5400" b="0" dirty="0">
                <a:solidFill>
                  <a:srgbClr val="FF0000"/>
                </a:solidFill>
                <a:effectLst/>
                <a:latin typeface="+mj-lt"/>
                <a:cs typeface="Times New Roman" panose="02020603050405020304" pitchFamily="18" charset="0"/>
              </a:rPr>
              <a:t> Loan Tin </a:t>
            </a:r>
            <a:r>
              <a:rPr lang="en-US" sz="5400" b="0" dirty="0" err="1">
                <a:solidFill>
                  <a:srgbClr val="FF0000"/>
                </a:solidFill>
                <a:effectLst/>
                <a:latin typeface="+mj-lt"/>
                <a:cs typeface="Times New Roman" panose="02020603050405020304" pitchFamily="18" charset="0"/>
              </a:rPr>
              <a:t>Chúa</a:t>
            </a:r>
            <a:r>
              <a:rPr lang="en-US" sz="5400" b="0" dirty="0">
                <a:solidFill>
                  <a:srgbClr val="FF0000"/>
                </a:solidFill>
                <a:effectLst/>
                <a:latin typeface="+mj-lt"/>
                <a:cs typeface="Times New Roman" panose="02020603050405020304" pitchFamily="18" charset="0"/>
              </a:rPr>
              <a:t> </a:t>
            </a:r>
            <a:r>
              <a:rPr lang="en-US" sz="5400" b="0" dirty="0" err="1">
                <a:solidFill>
                  <a:srgbClr val="FF0000"/>
                </a:solidFill>
                <a:effectLst/>
                <a:latin typeface="+mj-lt"/>
                <a:cs typeface="Times New Roman" panose="02020603050405020304" pitchFamily="18" charset="0"/>
              </a:rPr>
              <a:t>Sống</a:t>
            </a:r>
            <a:r>
              <a:rPr lang="en-US" sz="5400" b="0" dirty="0">
                <a:solidFill>
                  <a:srgbClr val="FF0000"/>
                </a:solidFill>
                <a:effectLst/>
                <a:latin typeface="+mj-lt"/>
                <a:cs typeface="Times New Roman" panose="02020603050405020304" pitchFamily="18" charset="0"/>
              </a:rPr>
              <a:t> </a:t>
            </a:r>
            <a:r>
              <a:rPr lang="en-US" sz="5400" b="0" dirty="0" err="1">
                <a:solidFill>
                  <a:srgbClr val="FF0000"/>
                </a:solidFill>
                <a:effectLst/>
                <a:latin typeface="+mj-lt"/>
                <a:cs typeface="Times New Roman" panose="02020603050405020304" pitchFamily="18" charset="0"/>
              </a:rPr>
              <a:t>Lại</a:t>
            </a:r>
            <a:r>
              <a:rPr lang="vi-VN" sz="4400" b="0" dirty="0">
                <a:solidFill>
                  <a:srgbClr val="FF0000"/>
                </a:solidFill>
                <a:effectLst/>
                <a:latin typeface="+mj-lt"/>
                <a:cs typeface="Times New Roman" panose="02020603050405020304" pitchFamily="18" charset="0"/>
              </a:rPr>
              <a:t/>
            </a:r>
            <a:br>
              <a:rPr lang="vi-VN" sz="4400" b="0" dirty="0">
                <a:solidFill>
                  <a:srgbClr val="FF0000"/>
                </a:solidFill>
                <a:effectLst/>
                <a:latin typeface="+mj-lt"/>
                <a:cs typeface="Times New Roman" panose="02020603050405020304" pitchFamily="18" charset="0"/>
              </a:rPr>
            </a:br>
            <a:r>
              <a:rPr lang="en-US" b="0" dirty="0" err="1">
                <a:solidFill>
                  <a:srgbClr val="FF0000"/>
                </a:solidFill>
                <a:effectLst/>
                <a:latin typeface="+mj-lt"/>
                <a:cs typeface="Times New Roman" panose="02020603050405020304" pitchFamily="18" charset="0"/>
              </a:rPr>
              <a:t>Ngọc</a:t>
            </a:r>
            <a:r>
              <a:rPr lang="en-US" b="0" dirty="0">
                <a:solidFill>
                  <a:srgbClr val="FF0000"/>
                </a:solidFill>
                <a:effectLst/>
                <a:latin typeface="+mj-lt"/>
                <a:cs typeface="Times New Roman" panose="02020603050405020304" pitchFamily="18" charset="0"/>
              </a:rPr>
              <a:t> Linh</a:t>
            </a:r>
            <a:r>
              <a:rPr lang="vi-VN" sz="4400" b="0" dirty="0">
                <a:solidFill>
                  <a:srgbClr val="FF0000"/>
                </a:solidFill>
                <a:effectLst/>
                <a:latin typeface="+mj-lt"/>
                <a:cs typeface="Times New Roman" panose="02020603050405020304" pitchFamily="18" charset="0"/>
              </a:rPr>
              <a:t/>
            </a:r>
            <a:br>
              <a:rPr lang="vi-VN" sz="4400" b="0" dirty="0">
                <a:solidFill>
                  <a:srgbClr val="FF0000"/>
                </a:solidFill>
                <a:effectLst/>
                <a:latin typeface="+mj-lt"/>
                <a:cs typeface="Times New Roman" panose="02020603050405020304" pitchFamily="18" charset="0"/>
              </a:rPr>
            </a:br>
            <a:endParaRPr lang="en-US" sz="3600" b="0" dirty="0">
              <a:solidFill>
                <a:srgbClr val="FF0000"/>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20000"/>
              </a:lnSpc>
              <a:buNone/>
            </a:pPr>
            <a:r>
              <a:rPr lang="en-US" sz="5600" b="0" u="sng" dirty="0" err="1">
                <a:solidFill>
                  <a:srgbClr val="FF0000"/>
                </a:solidFill>
                <a:effectLst/>
                <a:latin typeface="+mj-lt"/>
                <a:ea typeface="SimHei" pitchFamily="49" charset="-122"/>
                <a:cs typeface="Times New Roman" pitchFamily="18" charset="0"/>
              </a:rPr>
              <a:t>Đk</a:t>
            </a:r>
            <a:r>
              <a:rPr lang="en-US" sz="5600" b="0" u="sng" dirty="0">
                <a:solidFill>
                  <a:srgbClr val="006600"/>
                </a:solidFill>
                <a:effectLst/>
                <a:latin typeface="+mj-lt"/>
                <a:ea typeface="SimHei" pitchFamily="49" charset="-122"/>
                <a:cs typeface="Times New Roman" pitchFamily="18" charset="0"/>
              </a:rPr>
              <a:t>:</a:t>
            </a:r>
            <a:r>
              <a:rPr lang="en-US" sz="5600" b="0" dirty="0">
                <a:solidFill>
                  <a:srgbClr val="006600"/>
                </a:solidFill>
                <a:effectLst/>
                <a:latin typeface="+mj-lt"/>
                <a:ea typeface="SimHei" pitchFamily="49" charset="-122"/>
                <a:cs typeface="Times New Roman" pitchFamily="18" charset="0"/>
              </a:rPr>
              <a:t> </a:t>
            </a:r>
            <a:r>
              <a:rPr lang="en-US" sz="5600" b="0" dirty="0" err="1">
                <a:solidFill>
                  <a:srgbClr val="006600"/>
                </a:solidFill>
                <a:effectLst/>
                <a:latin typeface="+mj-lt"/>
                <a:cs typeface="Times New Roman" panose="02020603050405020304" pitchFamily="18" charset="0"/>
              </a:rPr>
              <a:t>Hãy</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vui</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lên</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hãy</a:t>
            </a:r>
            <a:r>
              <a:rPr lang="en-US" sz="5600" b="0" dirty="0">
                <a:solidFill>
                  <a:srgbClr val="006600"/>
                </a:solidFill>
                <a:effectLst/>
                <a:latin typeface="+mj-lt"/>
                <a:cs typeface="Times New Roman" panose="02020603050405020304" pitchFamily="18" charset="0"/>
              </a:rPr>
              <a:t> ca </a:t>
            </a:r>
            <a:r>
              <a:rPr lang="en-US" sz="5600" b="0" dirty="0" err="1">
                <a:solidFill>
                  <a:srgbClr val="006600"/>
                </a:solidFill>
                <a:effectLst/>
                <a:latin typeface="+mj-lt"/>
                <a:cs typeface="Times New Roman" panose="02020603050405020304" pitchFamily="18" charset="0"/>
              </a:rPr>
              <a:t>lên</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hãy</a:t>
            </a:r>
            <a:r>
              <a:rPr lang="en-US" sz="5600" b="0" dirty="0">
                <a:solidFill>
                  <a:srgbClr val="006600"/>
                </a:solidFill>
                <a:effectLst/>
                <a:latin typeface="+mj-lt"/>
                <a:cs typeface="Times New Roman" panose="02020603050405020304" pitchFamily="18" charset="0"/>
              </a:rPr>
              <a:t> loan tin </a:t>
            </a:r>
            <a:r>
              <a:rPr lang="en-US" sz="5600" b="0" dirty="0" err="1">
                <a:solidFill>
                  <a:srgbClr val="006600"/>
                </a:solidFill>
                <a:effectLst/>
                <a:latin typeface="+mj-lt"/>
                <a:cs typeface="Times New Roman" panose="02020603050405020304" pitchFamily="18" charset="0"/>
              </a:rPr>
              <a:t>đi</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cho</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muôn</a:t>
            </a:r>
            <a:r>
              <a:rPr lang="en-US" sz="5600" b="0" dirty="0">
                <a:solidFill>
                  <a:srgbClr val="006600"/>
                </a:solidFill>
                <a:effectLst/>
                <a:latin typeface="+mj-lt"/>
                <a:cs typeface="Times New Roman" panose="02020603050405020304" pitchFamily="18" charset="0"/>
              </a:rPr>
              <a:t> n</a:t>
            </a:r>
            <a:r>
              <a:rPr lang="vi-VN" sz="5600" b="0" dirty="0">
                <a:solidFill>
                  <a:srgbClr val="006600"/>
                </a:solidFill>
                <a:effectLst/>
                <a:latin typeface="+mj-lt"/>
                <a:cs typeface="Times New Roman" panose="02020603050405020304" pitchFamily="18" charset="0"/>
              </a:rPr>
              <a:t>ơ</a:t>
            </a:r>
            <a:r>
              <a:rPr lang="en-US" sz="5600" b="0" dirty="0" err="1">
                <a:solidFill>
                  <a:srgbClr val="006600"/>
                </a:solidFill>
                <a:effectLst/>
                <a:latin typeface="+mj-lt"/>
                <a:cs typeface="Times New Roman" panose="02020603050405020304" pitchFamily="18" charset="0"/>
              </a:rPr>
              <a:t>i</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Này</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Chúa</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đã</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sống</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lại</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rồi</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này</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Chúa</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chiến</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thắng</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tử</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thần</a:t>
            </a:r>
            <a:r>
              <a:rPr lang="en-US" sz="5600" b="0" dirty="0">
                <a:solidFill>
                  <a:srgbClr val="006600"/>
                </a:solidFill>
                <a:effectLst/>
                <a:latin typeface="+mj-lt"/>
                <a:cs typeface="Times New Roman" panose="02020603050405020304" pitchFamily="18" charset="0"/>
              </a:rPr>
              <a:t> ng</a:t>
            </a:r>
            <a:r>
              <a:rPr lang="vi-VN" sz="5600" b="0" dirty="0">
                <a:solidFill>
                  <a:srgbClr val="006600"/>
                </a:solidFill>
                <a:effectLst/>
                <a:latin typeface="+mj-lt"/>
                <a:cs typeface="Times New Roman" panose="02020603050405020304" pitchFamily="18" charset="0"/>
              </a:rPr>
              <a:t>ư</a:t>
            </a:r>
            <a:r>
              <a:rPr lang="en-US" sz="5600" b="0" dirty="0" err="1">
                <a:solidFill>
                  <a:srgbClr val="006600"/>
                </a:solidFill>
                <a:effectLst/>
                <a:latin typeface="+mj-lt"/>
                <a:cs typeface="Times New Roman" panose="02020603050405020304" pitchFamily="18" charset="0"/>
              </a:rPr>
              <a:t>ời</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ơi</a:t>
            </a:r>
            <a:r>
              <a:rPr lang="en-US" sz="5600" b="0" dirty="0">
                <a:solidFill>
                  <a:srgbClr val="006600"/>
                </a:solidFill>
                <a:effectLst/>
                <a:latin typeface="+mj-lt"/>
                <a:cs typeface="Times New Roman" panose="02020603050405020304" pitchFamily="18" charset="0"/>
              </a:rPr>
              <a:t>. </a:t>
            </a:r>
            <a:endParaRPr lang="en-US" sz="5600" b="0" dirty="0">
              <a:solidFill>
                <a:srgbClr val="006600"/>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20000"/>
              </a:lnSpc>
              <a:buNone/>
            </a:pPr>
            <a:r>
              <a:rPr lang="en-US" sz="5600" b="0" u="sng" dirty="0">
                <a:solidFill>
                  <a:srgbClr val="FF0000"/>
                </a:solidFill>
                <a:effectLst/>
                <a:latin typeface="+mj-lt"/>
                <a:ea typeface="SimHei" pitchFamily="49" charset="-122"/>
                <a:cs typeface="Times New Roman" pitchFamily="18" charset="0"/>
              </a:rPr>
              <a:t>**:</a:t>
            </a:r>
            <a:r>
              <a:rPr lang="en-US" sz="5600" b="0" dirty="0">
                <a:solidFill>
                  <a:srgbClr val="003399"/>
                </a:solidFill>
                <a:effectLst/>
                <a:latin typeface="+mj-lt"/>
                <a:ea typeface="SimHei" pitchFamily="49" charset="-122"/>
                <a:cs typeface="Times New Roman" pitchFamily="18" charset="0"/>
              </a:rPr>
              <a:t> </a:t>
            </a:r>
            <a:r>
              <a:rPr lang="en-US" sz="5600" b="0" dirty="0" err="1">
                <a:solidFill>
                  <a:srgbClr val="006600"/>
                </a:solidFill>
                <a:effectLst/>
                <a:latin typeface="+mj-lt"/>
                <a:cs typeface="Times New Roman" panose="02020603050405020304" pitchFamily="18" charset="0"/>
              </a:rPr>
              <a:t>Hãy</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vui</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lên</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hãy</a:t>
            </a:r>
            <a:r>
              <a:rPr lang="en-US" sz="5600" b="0" dirty="0">
                <a:solidFill>
                  <a:srgbClr val="006600"/>
                </a:solidFill>
                <a:effectLst/>
                <a:latin typeface="+mj-lt"/>
                <a:cs typeface="Times New Roman" panose="02020603050405020304" pitchFamily="18" charset="0"/>
              </a:rPr>
              <a:t> ca </a:t>
            </a:r>
            <a:r>
              <a:rPr lang="en-US" sz="5600" b="0" dirty="0" err="1">
                <a:solidFill>
                  <a:srgbClr val="006600"/>
                </a:solidFill>
                <a:effectLst/>
                <a:latin typeface="+mj-lt"/>
                <a:cs typeface="Times New Roman" panose="02020603050405020304" pitchFamily="18" charset="0"/>
              </a:rPr>
              <a:t>lên</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hãy</a:t>
            </a:r>
            <a:r>
              <a:rPr lang="en-US" sz="5600" b="0" dirty="0">
                <a:solidFill>
                  <a:srgbClr val="006600"/>
                </a:solidFill>
                <a:effectLst/>
                <a:latin typeface="+mj-lt"/>
                <a:cs typeface="Times New Roman" panose="02020603050405020304" pitchFamily="18" charset="0"/>
              </a:rPr>
              <a:t> loan tin </a:t>
            </a:r>
            <a:r>
              <a:rPr lang="en-US" sz="5600" b="0" dirty="0" err="1">
                <a:solidFill>
                  <a:srgbClr val="006600"/>
                </a:solidFill>
                <a:effectLst/>
                <a:latin typeface="+mj-lt"/>
                <a:cs typeface="Times New Roman" panose="02020603050405020304" pitchFamily="18" charset="0"/>
              </a:rPr>
              <a:t>đi</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cho</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muôn</a:t>
            </a:r>
            <a:r>
              <a:rPr lang="en-US" sz="5600" b="0" dirty="0">
                <a:solidFill>
                  <a:srgbClr val="006600"/>
                </a:solidFill>
                <a:effectLst/>
                <a:latin typeface="+mj-lt"/>
                <a:cs typeface="Times New Roman" panose="02020603050405020304" pitchFamily="18" charset="0"/>
              </a:rPr>
              <a:t> n</a:t>
            </a:r>
            <a:r>
              <a:rPr lang="vi-VN" sz="5600" b="0" dirty="0">
                <a:solidFill>
                  <a:srgbClr val="006600"/>
                </a:solidFill>
                <a:effectLst/>
                <a:latin typeface="+mj-lt"/>
                <a:cs typeface="Times New Roman" panose="02020603050405020304" pitchFamily="18" charset="0"/>
              </a:rPr>
              <a:t>ơ</a:t>
            </a:r>
            <a:r>
              <a:rPr lang="en-US" sz="5600" b="0" dirty="0" err="1">
                <a:solidFill>
                  <a:srgbClr val="006600"/>
                </a:solidFill>
                <a:effectLst/>
                <a:latin typeface="+mj-lt"/>
                <a:cs typeface="Times New Roman" panose="02020603050405020304" pitchFamily="18" charset="0"/>
              </a:rPr>
              <a:t>i</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Hạnh</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phúc</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đã</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đến</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trong</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đời</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cuộc</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sống</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mới</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đã</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khởi</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đầu</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từ</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đây</a:t>
            </a:r>
            <a:r>
              <a:rPr lang="en-US" sz="5600" b="0" dirty="0">
                <a:solidFill>
                  <a:srgbClr val="006600"/>
                </a:solidFill>
                <a:effectLst/>
                <a:latin typeface="+mj-lt"/>
                <a:cs typeface="Times New Roman" panose="02020603050405020304" pitchFamily="18" charset="0"/>
              </a:rPr>
              <a:t>. </a:t>
            </a:r>
            <a:endParaRPr lang="en-US" sz="5600" b="0" dirty="0">
              <a:solidFill>
                <a:srgbClr val="006600"/>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13537821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85750"/>
            <a:ext cx="9144000" cy="4478149"/>
          </a:xfrm>
          <a:prstGeom prst="rect">
            <a:avLst/>
          </a:prstGeom>
        </p:spPr>
        <p:txBody>
          <a:bodyPr wrap="square" anchor="ctr" anchorCtr="0">
            <a:spAutoFit/>
          </a:bodyPr>
          <a:lstStyle/>
          <a:p>
            <a:pPr algn="just"/>
            <a:r>
              <a:rPr lang="en-US" sz="5700" u="sng" dirty="0" smtClean="0">
                <a:solidFill>
                  <a:srgbClr val="FF0000"/>
                </a:solidFill>
                <a:latin typeface="+mj-lt"/>
                <a:ea typeface="SimHei" pitchFamily="49" charset="-122"/>
                <a:cs typeface="Times New Roman" pitchFamily="18" charset="0"/>
              </a:rPr>
              <a:t>Tk1</a:t>
            </a:r>
            <a:r>
              <a:rPr lang="en-US" sz="5700" u="sng" dirty="0">
                <a:solidFill>
                  <a:srgbClr val="FF0000"/>
                </a:solidFill>
                <a:latin typeface="+mj-lt"/>
                <a:ea typeface="SimHei" pitchFamily="49" charset="-122"/>
                <a:cs typeface="Times New Roman" pitchFamily="18" charset="0"/>
              </a:rPr>
              <a:t>:</a:t>
            </a:r>
            <a:r>
              <a:rPr lang="en-US" sz="5700"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700" dirty="0">
                <a:solidFill>
                  <a:srgbClr val="006600"/>
                </a:solidFill>
                <a:latin typeface="+mj-lt"/>
                <a:cs typeface="Times New Roman" panose="02020603050405020304" pitchFamily="18" charset="0"/>
              </a:rPr>
              <a:t>Ng</a:t>
            </a:r>
            <a:r>
              <a:rPr lang="vi-VN" sz="5700" dirty="0">
                <a:solidFill>
                  <a:srgbClr val="006600"/>
                </a:solidFill>
                <a:latin typeface="+mj-lt"/>
                <a:cs typeface="Times New Roman" panose="02020603050405020304" pitchFamily="18" charset="0"/>
              </a:rPr>
              <a:t>ư</a:t>
            </a:r>
            <a:r>
              <a:rPr lang="en-US" sz="5700" dirty="0" err="1">
                <a:solidFill>
                  <a:srgbClr val="006600"/>
                </a:solidFill>
                <a:latin typeface="+mj-lt"/>
                <a:cs typeface="Times New Roman" panose="02020603050405020304" pitchFamily="18" charset="0"/>
              </a:rPr>
              <a:t>ời</a:t>
            </a:r>
            <a:r>
              <a:rPr lang="en-US" sz="5700" dirty="0">
                <a:solidFill>
                  <a:srgbClr val="006600"/>
                </a:solidFill>
                <a:latin typeface="+mj-lt"/>
                <a:cs typeface="Times New Roman" panose="02020603050405020304" pitchFamily="18" charset="0"/>
              </a:rPr>
              <a:t> </a:t>
            </a:r>
            <a:r>
              <a:rPr lang="en-US" sz="5700" dirty="0" err="1">
                <a:solidFill>
                  <a:srgbClr val="006600"/>
                </a:solidFill>
                <a:latin typeface="+mj-lt"/>
                <a:cs typeface="Times New Roman" panose="02020603050405020304" pitchFamily="18" charset="0"/>
              </a:rPr>
              <a:t>giải</a:t>
            </a:r>
            <a:r>
              <a:rPr lang="en-US" sz="5700" dirty="0">
                <a:solidFill>
                  <a:srgbClr val="006600"/>
                </a:solidFill>
                <a:latin typeface="+mj-lt"/>
                <a:cs typeface="Times New Roman" panose="02020603050405020304" pitchFamily="18" charset="0"/>
              </a:rPr>
              <a:t> </a:t>
            </a:r>
            <a:r>
              <a:rPr lang="en-US" sz="5700" dirty="0" err="1">
                <a:solidFill>
                  <a:srgbClr val="006600"/>
                </a:solidFill>
                <a:latin typeface="+mj-lt"/>
                <a:cs typeface="Times New Roman" panose="02020603050405020304" pitchFamily="18" charset="0"/>
              </a:rPr>
              <a:t>thoát</a:t>
            </a:r>
            <a:r>
              <a:rPr lang="en-US" sz="5700" dirty="0">
                <a:solidFill>
                  <a:srgbClr val="006600"/>
                </a:solidFill>
                <a:latin typeface="+mj-lt"/>
                <a:cs typeface="Times New Roman" panose="02020603050405020304" pitchFamily="18" charset="0"/>
              </a:rPr>
              <a:t> ta </a:t>
            </a:r>
            <a:r>
              <a:rPr lang="en-US" sz="5700" dirty="0" err="1">
                <a:solidFill>
                  <a:srgbClr val="006600"/>
                </a:solidFill>
                <a:latin typeface="+mj-lt"/>
                <a:cs typeface="Times New Roman" panose="02020603050405020304" pitchFamily="18" charset="0"/>
              </a:rPr>
              <a:t>khỏi</a:t>
            </a:r>
            <a:r>
              <a:rPr lang="en-US" sz="5700" dirty="0">
                <a:solidFill>
                  <a:srgbClr val="006600"/>
                </a:solidFill>
                <a:latin typeface="+mj-lt"/>
                <a:cs typeface="Times New Roman" panose="02020603050405020304" pitchFamily="18" charset="0"/>
              </a:rPr>
              <a:t> </a:t>
            </a:r>
            <a:r>
              <a:rPr lang="en-US" sz="5700" dirty="0" err="1">
                <a:solidFill>
                  <a:srgbClr val="006600"/>
                </a:solidFill>
                <a:latin typeface="+mj-lt"/>
                <a:cs typeface="Times New Roman" panose="02020603050405020304" pitchFamily="18" charset="0"/>
              </a:rPr>
              <a:t>tăm</a:t>
            </a:r>
            <a:r>
              <a:rPr lang="en-US" sz="5700" dirty="0">
                <a:solidFill>
                  <a:srgbClr val="006600"/>
                </a:solidFill>
                <a:latin typeface="+mj-lt"/>
                <a:cs typeface="Times New Roman" panose="02020603050405020304" pitchFamily="18" charset="0"/>
              </a:rPr>
              <a:t> </a:t>
            </a:r>
            <a:r>
              <a:rPr lang="en-US" sz="5700" dirty="0" err="1">
                <a:solidFill>
                  <a:srgbClr val="006600"/>
                </a:solidFill>
                <a:latin typeface="+mj-lt"/>
                <a:cs typeface="Times New Roman" panose="02020603050405020304" pitchFamily="18" charset="0"/>
              </a:rPr>
              <a:t>tối</a:t>
            </a:r>
            <a:r>
              <a:rPr lang="en-US" sz="5700" dirty="0">
                <a:solidFill>
                  <a:srgbClr val="006600"/>
                </a:solidFill>
                <a:latin typeface="+mj-lt"/>
                <a:cs typeface="Times New Roman" panose="02020603050405020304" pitchFamily="18" charset="0"/>
              </a:rPr>
              <a:t> </a:t>
            </a:r>
            <a:r>
              <a:rPr lang="en-US" sz="5700" dirty="0" err="1">
                <a:solidFill>
                  <a:srgbClr val="006600"/>
                </a:solidFill>
                <a:latin typeface="+mj-lt"/>
                <a:cs typeface="Times New Roman" panose="02020603050405020304" pitchFamily="18" charset="0"/>
              </a:rPr>
              <a:t>dẫn</a:t>
            </a:r>
            <a:r>
              <a:rPr lang="en-US" sz="5700" dirty="0">
                <a:solidFill>
                  <a:srgbClr val="006600"/>
                </a:solidFill>
                <a:latin typeface="+mj-lt"/>
                <a:cs typeface="Times New Roman" panose="02020603050405020304" pitchFamily="18" charset="0"/>
              </a:rPr>
              <a:t> đ</a:t>
            </a:r>
            <a:r>
              <a:rPr lang="vi-VN" sz="5700" dirty="0">
                <a:solidFill>
                  <a:srgbClr val="006600"/>
                </a:solidFill>
                <a:latin typeface="+mj-lt"/>
                <a:cs typeface="Times New Roman" panose="02020603050405020304" pitchFamily="18" charset="0"/>
              </a:rPr>
              <a:t>ư</a:t>
            </a:r>
            <a:r>
              <a:rPr lang="en-US" sz="5700" dirty="0">
                <a:solidFill>
                  <a:srgbClr val="006600"/>
                </a:solidFill>
                <a:latin typeface="+mj-lt"/>
                <a:cs typeface="Times New Roman" panose="02020603050405020304" pitchFamily="18" charset="0"/>
              </a:rPr>
              <a:t>a </a:t>
            </a:r>
            <a:r>
              <a:rPr lang="en-US" sz="5700" dirty="0" err="1">
                <a:solidFill>
                  <a:srgbClr val="006600"/>
                </a:solidFill>
                <a:latin typeface="+mj-lt"/>
                <a:cs typeface="Times New Roman" panose="02020603050405020304" pitchFamily="18" charset="0"/>
              </a:rPr>
              <a:t>vào</a:t>
            </a:r>
            <a:r>
              <a:rPr lang="en-US" sz="5700" dirty="0">
                <a:solidFill>
                  <a:srgbClr val="006600"/>
                </a:solidFill>
                <a:latin typeface="+mj-lt"/>
                <a:cs typeface="Times New Roman" panose="02020603050405020304" pitchFamily="18" charset="0"/>
              </a:rPr>
              <a:t> N</a:t>
            </a:r>
            <a:r>
              <a:rPr lang="vi-VN" sz="5700" dirty="0">
                <a:solidFill>
                  <a:srgbClr val="006600"/>
                </a:solidFill>
                <a:latin typeface="+mj-lt"/>
                <a:cs typeface="Times New Roman" panose="02020603050405020304" pitchFamily="18" charset="0"/>
              </a:rPr>
              <a:t>ư</a:t>
            </a:r>
            <a:r>
              <a:rPr lang="en-US" sz="5700" dirty="0" err="1">
                <a:solidFill>
                  <a:srgbClr val="006600"/>
                </a:solidFill>
                <a:latin typeface="+mj-lt"/>
                <a:cs typeface="Times New Roman" panose="02020603050405020304" pitchFamily="18" charset="0"/>
              </a:rPr>
              <a:t>ơc</a:t>
            </a:r>
            <a:r>
              <a:rPr lang="en-US" sz="5700" dirty="0">
                <a:solidFill>
                  <a:srgbClr val="006600"/>
                </a:solidFill>
                <a:latin typeface="+mj-lt"/>
                <a:cs typeface="Times New Roman" panose="02020603050405020304" pitchFamily="18" charset="0"/>
              </a:rPr>
              <a:t> Cha </a:t>
            </a:r>
            <a:r>
              <a:rPr lang="en-US" sz="5700" dirty="0" err="1">
                <a:solidFill>
                  <a:srgbClr val="006600"/>
                </a:solidFill>
                <a:latin typeface="+mj-lt"/>
                <a:cs typeface="Times New Roman" panose="02020603050405020304" pitchFamily="18" charset="0"/>
              </a:rPr>
              <a:t>của</a:t>
            </a:r>
            <a:r>
              <a:rPr lang="en-US" sz="5700" dirty="0">
                <a:solidFill>
                  <a:srgbClr val="006600"/>
                </a:solidFill>
                <a:latin typeface="+mj-lt"/>
                <a:cs typeface="Times New Roman" panose="02020603050405020304" pitchFamily="18" charset="0"/>
              </a:rPr>
              <a:t> Ng</a:t>
            </a:r>
            <a:r>
              <a:rPr lang="vi-VN" sz="5700" dirty="0">
                <a:solidFill>
                  <a:srgbClr val="006600"/>
                </a:solidFill>
                <a:latin typeface="+mj-lt"/>
                <a:cs typeface="Times New Roman" panose="02020603050405020304" pitchFamily="18" charset="0"/>
              </a:rPr>
              <a:t>ư</a:t>
            </a:r>
            <a:r>
              <a:rPr lang="en-US" sz="5700" dirty="0" err="1">
                <a:solidFill>
                  <a:srgbClr val="006600"/>
                </a:solidFill>
                <a:latin typeface="+mj-lt"/>
                <a:cs typeface="Times New Roman" panose="02020603050405020304" pitchFamily="18" charset="0"/>
              </a:rPr>
              <a:t>ời</a:t>
            </a:r>
            <a:r>
              <a:rPr lang="en-US" sz="5700" dirty="0">
                <a:solidFill>
                  <a:srgbClr val="006600"/>
                </a:solidFill>
                <a:latin typeface="+mj-lt"/>
                <a:cs typeface="Times New Roman" panose="02020603050405020304" pitchFamily="18" charset="0"/>
              </a:rPr>
              <a:t>. </a:t>
            </a:r>
            <a:r>
              <a:rPr lang="en-US" sz="5700" dirty="0" err="1">
                <a:solidFill>
                  <a:srgbClr val="006600"/>
                </a:solidFill>
                <a:latin typeface="+mj-lt"/>
                <a:cs typeface="Times New Roman" panose="02020603050405020304" pitchFamily="18" charset="0"/>
              </a:rPr>
              <a:t>Cùng</a:t>
            </a:r>
            <a:r>
              <a:rPr lang="en-US" sz="5700" dirty="0">
                <a:solidFill>
                  <a:srgbClr val="006600"/>
                </a:solidFill>
                <a:latin typeface="+mj-lt"/>
                <a:cs typeface="Times New Roman" panose="02020603050405020304" pitchFamily="18" charset="0"/>
              </a:rPr>
              <a:t> </a:t>
            </a:r>
            <a:r>
              <a:rPr lang="en-US" sz="5700" dirty="0" err="1">
                <a:solidFill>
                  <a:srgbClr val="006600"/>
                </a:solidFill>
                <a:latin typeface="+mj-lt"/>
                <a:cs typeface="Times New Roman" panose="02020603050405020304" pitchFamily="18" charset="0"/>
              </a:rPr>
              <a:t>nhận</a:t>
            </a:r>
            <a:r>
              <a:rPr lang="en-US" sz="5700" dirty="0">
                <a:solidFill>
                  <a:srgbClr val="006600"/>
                </a:solidFill>
                <a:latin typeface="+mj-lt"/>
                <a:cs typeface="Times New Roman" panose="02020603050405020304" pitchFamily="18" charset="0"/>
              </a:rPr>
              <a:t> </a:t>
            </a:r>
            <a:r>
              <a:rPr lang="en-US" sz="5700" dirty="0" err="1">
                <a:solidFill>
                  <a:srgbClr val="006600"/>
                </a:solidFill>
                <a:latin typeface="+mj-lt"/>
                <a:cs typeface="Times New Roman" panose="02020603050405020304" pitchFamily="18" charset="0"/>
              </a:rPr>
              <a:t>lãnh</a:t>
            </a:r>
            <a:r>
              <a:rPr lang="en-US" sz="5700" dirty="0">
                <a:solidFill>
                  <a:srgbClr val="006600"/>
                </a:solidFill>
                <a:latin typeface="+mj-lt"/>
                <a:cs typeface="Times New Roman" panose="02020603050405020304" pitchFamily="18" charset="0"/>
              </a:rPr>
              <a:t> </a:t>
            </a:r>
            <a:r>
              <a:rPr lang="en-US" sz="5700" dirty="0" err="1">
                <a:solidFill>
                  <a:srgbClr val="006600"/>
                </a:solidFill>
                <a:latin typeface="+mj-lt"/>
                <a:cs typeface="Times New Roman" panose="02020603050405020304" pitchFamily="18" charset="0"/>
              </a:rPr>
              <a:t>sản</a:t>
            </a:r>
            <a:r>
              <a:rPr lang="en-US" sz="5700" dirty="0">
                <a:solidFill>
                  <a:srgbClr val="006600"/>
                </a:solidFill>
                <a:latin typeface="+mj-lt"/>
                <a:cs typeface="Times New Roman" panose="02020603050405020304" pitchFamily="18" charset="0"/>
              </a:rPr>
              <a:t> </a:t>
            </a:r>
            <a:r>
              <a:rPr lang="en-US" sz="5700" dirty="0" err="1">
                <a:solidFill>
                  <a:srgbClr val="006600"/>
                </a:solidFill>
                <a:latin typeface="+mj-lt"/>
                <a:cs typeface="Times New Roman" panose="02020603050405020304" pitchFamily="18" charset="0"/>
              </a:rPr>
              <a:t>nghiệp</a:t>
            </a:r>
            <a:r>
              <a:rPr lang="en-US" sz="5700" dirty="0">
                <a:solidFill>
                  <a:srgbClr val="006600"/>
                </a:solidFill>
                <a:latin typeface="+mj-lt"/>
                <a:cs typeface="Times New Roman" panose="02020603050405020304" pitchFamily="18" charset="0"/>
              </a:rPr>
              <a:t> </a:t>
            </a:r>
            <a:r>
              <a:rPr lang="en-US" sz="5700" dirty="0" err="1">
                <a:solidFill>
                  <a:srgbClr val="006600"/>
                </a:solidFill>
                <a:latin typeface="+mj-lt"/>
                <a:cs typeface="Times New Roman" panose="02020603050405020304" pitchFamily="18" charset="0"/>
              </a:rPr>
              <a:t>vinh</a:t>
            </a:r>
            <a:r>
              <a:rPr lang="en-US" sz="5700" dirty="0">
                <a:solidFill>
                  <a:srgbClr val="006600"/>
                </a:solidFill>
                <a:latin typeface="+mj-lt"/>
                <a:cs typeface="Times New Roman" panose="02020603050405020304" pitchFamily="18" charset="0"/>
              </a:rPr>
              <a:t> </a:t>
            </a:r>
            <a:r>
              <a:rPr lang="en-US" sz="5700" dirty="0" err="1">
                <a:solidFill>
                  <a:srgbClr val="006600"/>
                </a:solidFill>
                <a:latin typeface="+mj-lt"/>
                <a:cs typeface="Times New Roman" panose="02020603050405020304" pitchFamily="18" charset="0"/>
              </a:rPr>
              <a:t>phúc</a:t>
            </a:r>
            <a:r>
              <a:rPr lang="en-US" sz="5700" dirty="0">
                <a:solidFill>
                  <a:srgbClr val="006600"/>
                </a:solidFill>
                <a:latin typeface="+mj-lt"/>
                <a:cs typeface="Times New Roman" panose="02020603050405020304" pitchFamily="18" charset="0"/>
              </a:rPr>
              <a:t>, </a:t>
            </a:r>
            <a:r>
              <a:rPr lang="en-US" sz="5700" dirty="0" err="1">
                <a:solidFill>
                  <a:srgbClr val="006600"/>
                </a:solidFill>
                <a:latin typeface="+mj-lt"/>
                <a:cs typeface="Times New Roman" panose="02020603050405020304" pitchFamily="18" charset="0"/>
              </a:rPr>
              <a:t>từ</a:t>
            </a:r>
            <a:r>
              <a:rPr lang="en-US" sz="5700" dirty="0">
                <a:solidFill>
                  <a:srgbClr val="006600"/>
                </a:solidFill>
                <a:latin typeface="+mj-lt"/>
                <a:cs typeface="Times New Roman" panose="02020603050405020304" pitchFamily="18" charset="0"/>
              </a:rPr>
              <a:t> </a:t>
            </a:r>
            <a:r>
              <a:rPr lang="en-US" sz="5700" dirty="0" err="1">
                <a:solidFill>
                  <a:srgbClr val="006600"/>
                </a:solidFill>
                <a:latin typeface="+mj-lt"/>
                <a:cs typeface="Times New Roman" panose="02020603050405020304" pitchFamily="18" charset="0"/>
              </a:rPr>
              <a:t>ngàn</a:t>
            </a:r>
            <a:r>
              <a:rPr lang="en-US" sz="5700" dirty="0">
                <a:solidFill>
                  <a:srgbClr val="006600"/>
                </a:solidFill>
                <a:latin typeface="+mj-lt"/>
                <a:cs typeface="Times New Roman" panose="02020603050405020304" pitchFamily="18" charset="0"/>
              </a:rPr>
              <a:t> x</a:t>
            </a:r>
            <a:r>
              <a:rPr lang="vi-VN" sz="5700" dirty="0">
                <a:solidFill>
                  <a:srgbClr val="006600"/>
                </a:solidFill>
                <a:latin typeface="+mj-lt"/>
                <a:cs typeface="Times New Roman" panose="02020603050405020304" pitchFamily="18" charset="0"/>
              </a:rPr>
              <a:t>ư</a:t>
            </a:r>
            <a:r>
              <a:rPr lang="en-US" sz="5700" dirty="0">
                <a:solidFill>
                  <a:srgbClr val="006600"/>
                </a:solidFill>
                <a:latin typeface="+mj-lt"/>
                <a:cs typeface="Times New Roman" panose="02020603050405020304" pitchFamily="18" charset="0"/>
              </a:rPr>
              <a:t>a </a:t>
            </a:r>
            <a:r>
              <a:rPr lang="en-US" sz="5700" dirty="0" err="1">
                <a:solidFill>
                  <a:srgbClr val="006600"/>
                </a:solidFill>
                <a:latin typeface="+mj-lt"/>
                <a:cs typeface="Times New Roman" panose="02020603050405020304" pitchFamily="18" charset="0"/>
              </a:rPr>
              <a:t>Chúa</a:t>
            </a:r>
            <a:r>
              <a:rPr lang="en-US" sz="5700" dirty="0">
                <a:solidFill>
                  <a:srgbClr val="006600"/>
                </a:solidFill>
                <a:latin typeface="+mj-lt"/>
                <a:cs typeface="Times New Roman" panose="02020603050405020304" pitchFamily="18" charset="0"/>
              </a:rPr>
              <a:t> </a:t>
            </a:r>
            <a:r>
              <a:rPr lang="en-US" sz="5700" dirty="0" err="1">
                <a:solidFill>
                  <a:srgbClr val="006600"/>
                </a:solidFill>
                <a:latin typeface="+mj-lt"/>
                <a:cs typeface="Times New Roman" panose="02020603050405020304" pitchFamily="18" charset="0"/>
              </a:rPr>
              <a:t>đã</a:t>
            </a:r>
            <a:r>
              <a:rPr lang="en-US" sz="5700" dirty="0">
                <a:solidFill>
                  <a:srgbClr val="006600"/>
                </a:solidFill>
                <a:latin typeface="+mj-lt"/>
                <a:cs typeface="Times New Roman" panose="02020603050405020304" pitchFamily="18" charset="0"/>
              </a:rPr>
              <a:t> </a:t>
            </a:r>
            <a:r>
              <a:rPr lang="en-US" sz="5700" dirty="0" err="1">
                <a:solidFill>
                  <a:srgbClr val="006600"/>
                </a:solidFill>
                <a:latin typeface="+mj-lt"/>
                <a:cs typeface="Times New Roman" panose="02020603050405020304" pitchFamily="18" charset="0"/>
              </a:rPr>
              <a:t>để</a:t>
            </a:r>
            <a:r>
              <a:rPr lang="en-US" sz="5700" dirty="0">
                <a:solidFill>
                  <a:srgbClr val="006600"/>
                </a:solidFill>
                <a:latin typeface="+mj-lt"/>
                <a:cs typeface="Times New Roman" panose="02020603050405020304" pitchFamily="18" charset="0"/>
              </a:rPr>
              <a:t> </a:t>
            </a:r>
            <a:r>
              <a:rPr lang="en-US" sz="5700" dirty="0" err="1">
                <a:solidFill>
                  <a:srgbClr val="006600"/>
                </a:solidFill>
                <a:latin typeface="+mj-lt"/>
                <a:cs typeface="Times New Roman" panose="02020603050405020304" pitchFamily="18" charset="0"/>
              </a:rPr>
              <a:t>riêng</a:t>
            </a:r>
            <a:r>
              <a:rPr lang="en-US" sz="5700" dirty="0">
                <a:solidFill>
                  <a:srgbClr val="006600"/>
                </a:solidFill>
                <a:latin typeface="+mj-lt"/>
                <a:cs typeface="Times New Roman" panose="02020603050405020304" pitchFamily="18" charset="0"/>
              </a:rPr>
              <a:t>. </a:t>
            </a:r>
            <a:endParaRPr lang="en-US" sz="5700" dirty="0">
              <a:solidFill>
                <a:srgbClr val="006600"/>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20000"/>
              </a:lnSpc>
              <a:buNone/>
            </a:pPr>
            <a:r>
              <a:rPr lang="en-US" sz="5600" b="0" u="sng" dirty="0" err="1">
                <a:solidFill>
                  <a:srgbClr val="FF0000"/>
                </a:solidFill>
                <a:effectLst/>
                <a:latin typeface="+mj-lt"/>
                <a:ea typeface="SimHei" pitchFamily="49" charset="-122"/>
                <a:cs typeface="Times New Roman" pitchFamily="18" charset="0"/>
              </a:rPr>
              <a:t>Đk</a:t>
            </a:r>
            <a:r>
              <a:rPr lang="en-US" sz="5600" b="0" u="sng" dirty="0">
                <a:solidFill>
                  <a:srgbClr val="FF0000"/>
                </a:solidFill>
                <a:effectLst/>
                <a:latin typeface="+mj-lt"/>
                <a:ea typeface="SimHei" pitchFamily="49" charset="-122"/>
                <a:cs typeface="Times New Roman" pitchFamily="18" charset="0"/>
              </a:rPr>
              <a:t>:</a:t>
            </a:r>
            <a:r>
              <a:rPr lang="en-US" sz="5600" b="0" dirty="0">
                <a:solidFill>
                  <a:srgbClr val="003399"/>
                </a:solidFill>
                <a:effectLst/>
                <a:latin typeface="+mj-lt"/>
                <a:ea typeface="SimHei" pitchFamily="49" charset="-122"/>
                <a:cs typeface="Times New Roman" pitchFamily="18" charset="0"/>
              </a:rPr>
              <a:t> </a:t>
            </a:r>
            <a:r>
              <a:rPr lang="en-US" sz="5600" b="0" dirty="0" err="1">
                <a:solidFill>
                  <a:srgbClr val="006600"/>
                </a:solidFill>
                <a:effectLst/>
                <a:latin typeface="+mj-lt"/>
                <a:cs typeface="Times New Roman" panose="02020603050405020304" pitchFamily="18" charset="0"/>
              </a:rPr>
              <a:t>Hãy</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vui</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lên</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hãy</a:t>
            </a:r>
            <a:r>
              <a:rPr lang="en-US" sz="5600" b="0" dirty="0">
                <a:solidFill>
                  <a:srgbClr val="006600"/>
                </a:solidFill>
                <a:effectLst/>
                <a:latin typeface="+mj-lt"/>
                <a:cs typeface="Times New Roman" panose="02020603050405020304" pitchFamily="18" charset="0"/>
              </a:rPr>
              <a:t> ca </a:t>
            </a:r>
            <a:r>
              <a:rPr lang="en-US" sz="5600" b="0" dirty="0" err="1">
                <a:solidFill>
                  <a:srgbClr val="006600"/>
                </a:solidFill>
                <a:effectLst/>
                <a:latin typeface="+mj-lt"/>
                <a:cs typeface="Times New Roman" panose="02020603050405020304" pitchFamily="18" charset="0"/>
              </a:rPr>
              <a:t>lên</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hãy</a:t>
            </a:r>
            <a:r>
              <a:rPr lang="en-US" sz="5600" b="0" dirty="0">
                <a:solidFill>
                  <a:srgbClr val="006600"/>
                </a:solidFill>
                <a:effectLst/>
                <a:latin typeface="+mj-lt"/>
                <a:cs typeface="Times New Roman" panose="02020603050405020304" pitchFamily="18" charset="0"/>
              </a:rPr>
              <a:t> loan tin </a:t>
            </a:r>
            <a:r>
              <a:rPr lang="en-US" sz="5600" b="0" dirty="0" err="1">
                <a:solidFill>
                  <a:srgbClr val="006600"/>
                </a:solidFill>
                <a:effectLst/>
                <a:latin typeface="+mj-lt"/>
                <a:cs typeface="Times New Roman" panose="02020603050405020304" pitchFamily="18" charset="0"/>
              </a:rPr>
              <a:t>đi</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cho</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muôn</a:t>
            </a:r>
            <a:r>
              <a:rPr lang="en-US" sz="5600" b="0" dirty="0">
                <a:solidFill>
                  <a:srgbClr val="006600"/>
                </a:solidFill>
                <a:effectLst/>
                <a:latin typeface="+mj-lt"/>
                <a:cs typeface="Times New Roman" panose="02020603050405020304" pitchFamily="18" charset="0"/>
              </a:rPr>
              <a:t> n</a:t>
            </a:r>
            <a:r>
              <a:rPr lang="vi-VN" sz="5600" b="0" dirty="0">
                <a:solidFill>
                  <a:srgbClr val="006600"/>
                </a:solidFill>
                <a:effectLst/>
                <a:latin typeface="+mj-lt"/>
                <a:cs typeface="Times New Roman" panose="02020603050405020304" pitchFamily="18" charset="0"/>
              </a:rPr>
              <a:t>ơ</a:t>
            </a:r>
            <a:r>
              <a:rPr lang="en-US" sz="5600" b="0" dirty="0" err="1">
                <a:solidFill>
                  <a:srgbClr val="006600"/>
                </a:solidFill>
                <a:effectLst/>
                <a:latin typeface="+mj-lt"/>
                <a:cs typeface="Times New Roman" panose="02020603050405020304" pitchFamily="18" charset="0"/>
              </a:rPr>
              <a:t>i</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Này</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Chúa</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đã</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sống</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lại</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rồi</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này</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Chúa</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chiến</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thắng</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tử</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thần</a:t>
            </a:r>
            <a:r>
              <a:rPr lang="en-US" sz="5600" b="0" dirty="0">
                <a:solidFill>
                  <a:srgbClr val="006600"/>
                </a:solidFill>
                <a:effectLst/>
                <a:latin typeface="+mj-lt"/>
                <a:cs typeface="Times New Roman" panose="02020603050405020304" pitchFamily="18" charset="0"/>
              </a:rPr>
              <a:t> ng</a:t>
            </a:r>
            <a:r>
              <a:rPr lang="vi-VN" sz="5600" b="0" dirty="0">
                <a:solidFill>
                  <a:srgbClr val="006600"/>
                </a:solidFill>
                <a:effectLst/>
                <a:latin typeface="+mj-lt"/>
                <a:cs typeface="Times New Roman" panose="02020603050405020304" pitchFamily="18" charset="0"/>
              </a:rPr>
              <a:t>ư</a:t>
            </a:r>
            <a:r>
              <a:rPr lang="en-US" sz="5600" b="0" dirty="0" err="1">
                <a:solidFill>
                  <a:srgbClr val="006600"/>
                </a:solidFill>
                <a:effectLst/>
                <a:latin typeface="+mj-lt"/>
                <a:cs typeface="Times New Roman" panose="02020603050405020304" pitchFamily="18" charset="0"/>
              </a:rPr>
              <a:t>ời</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ơi</a:t>
            </a:r>
            <a:r>
              <a:rPr lang="en-US" sz="5600" b="0" dirty="0">
                <a:solidFill>
                  <a:srgbClr val="006600"/>
                </a:solidFill>
                <a:effectLst/>
                <a:latin typeface="+mj-lt"/>
                <a:cs typeface="Times New Roman" panose="02020603050405020304" pitchFamily="18" charset="0"/>
              </a:rPr>
              <a:t>. </a:t>
            </a:r>
            <a:endParaRPr lang="en-US" sz="5600" b="0" dirty="0">
              <a:solidFill>
                <a:srgbClr val="006600"/>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89207817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20000"/>
              </a:lnSpc>
              <a:buNone/>
            </a:pPr>
            <a:r>
              <a:rPr lang="en-US" sz="5600" b="0" u="sng" dirty="0">
                <a:solidFill>
                  <a:srgbClr val="FF0000"/>
                </a:solidFill>
                <a:effectLst/>
                <a:latin typeface="+mj-lt"/>
                <a:ea typeface="SimHei" pitchFamily="49" charset="-122"/>
                <a:cs typeface="Times New Roman" pitchFamily="18" charset="0"/>
              </a:rPr>
              <a:t>**:</a:t>
            </a:r>
            <a:r>
              <a:rPr lang="en-US" sz="5600" b="0" dirty="0">
                <a:solidFill>
                  <a:srgbClr val="003399"/>
                </a:solidFill>
                <a:effectLst/>
                <a:latin typeface="+mj-lt"/>
                <a:ea typeface="SimHei" pitchFamily="49" charset="-122"/>
                <a:cs typeface="Times New Roman" pitchFamily="18" charset="0"/>
              </a:rPr>
              <a:t> </a:t>
            </a:r>
            <a:r>
              <a:rPr lang="en-US" sz="5600" b="0" dirty="0" err="1">
                <a:solidFill>
                  <a:srgbClr val="006600"/>
                </a:solidFill>
                <a:effectLst/>
                <a:latin typeface="+mj-lt"/>
                <a:cs typeface="Times New Roman" panose="02020603050405020304" pitchFamily="18" charset="0"/>
              </a:rPr>
              <a:t>Hãy</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vui</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lên</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hãy</a:t>
            </a:r>
            <a:r>
              <a:rPr lang="en-US" sz="5600" b="0" dirty="0">
                <a:solidFill>
                  <a:srgbClr val="006600"/>
                </a:solidFill>
                <a:effectLst/>
                <a:latin typeface="+mj-lt"/>
                <a:cs typeface="Times New Roman" panose="02020603050405020304" pitchFamily="18" charset="0"/>
              </a:rPr>
              <a:t> ca </a:t>
            </a:r>
            <a:r>
              <a:rPr lang="en-US" sz="5600" b="0" dirty="0" err="1">
                <a:solidFill>
                  <a:srgbClr val="006600"/>
                </a:solidFill>
                <a:effectLst/>
                <a:latin typeface="+mj-lt"/>
                <a:cs typeface="Times New Roman" panose="02020603050405020304" pitchFamily="18" charset="0"/>
              </a:rPr>
              <a:t>lên</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hãy</a:t>
            </a:r>
            <a:r>
              <a:rPr lang="en-US" sz="5600" b="0" dirty="0">
                <a:solidFill>
                  <a:srgbClr val="006600"/>
                </a:solidFill>
                <a:effectLst/>
                <a:latin typeface="+mj-lt"/>
                <a:cs typeface="Times New Roman" panose="02020603050405020304" pitchFamily="18" charset="0"/>
              </a:rPr>
              <a:t> loan tin </a:t>
            </a:r>
            <a:r>
              <a:rPr lang="en-US" sz="5600" b="0" dirty="0" err="1">
                <a:solidFill>
                  <a:srgbClr val="006600"/>
                </a:solidFill>
                <a:effectLst/>
                <a:latin typeface="+mj-lt"/>
                <a:cs typeface="Times New Roman" panose="02020603050405020304" pitchFamily="18" charset="0"/>
              </a:rPr>
              <a:t>đi</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cho</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muôn</a:t>
            </a:r>
            <a:r>
              <a:rPr lang="en-US" sz="5600" b="0" dirty="0">
                <a:solidFill>
                  <a:srgbClr val="006600"/>
                </a:solidFill>
                <a:effectLst/>
                <a:latin typeface="+mj-lt"/>
                <a:cs typeface="Times New Roman" panose="02020603050405020304" pitchFamily="18" charset="0"/>
              </a:rPr>
              <a:t> n</a:t>
            </a:r>
            <a:r>
              <a:rPr lang="vi-VN" sz="5600" b="0" dirty="0">
                <a:solidFill>
                  <a:srgbClr val="006600"/>
                </a:solidFill>
                <a:effectLst/>
                <a:latin typeface="+mj-lt"/>
                <a:cs typeface="Times New Roman" panose="02020603050405020304" pitchFamily="18" charset="0"/>
              </a:rPr>
              <a:t>ơ</a:t>
            </a:r>
            <a:r>
              <a:rPr lang="en-US" sz="5600" b="0" dirty="0" err="1">
                <a:solidFill>
                  <a:srgbClr val="006600"/>
                </a:solidFill>
                <a:effectLst/>
                <a:latin typeface="+mj-lt"/>
                <a:cs typeface="Times New Roman" panose="02020603050405020304" pitchFamily="18" charset="0"/>
              </a:rPr>
              <a:t>i</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Hạnh</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phúc</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đã</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đến</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trong</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đời</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cuộc</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sống</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mới</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đã</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khởi</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đầu</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từ</a:t>
            </a:r>
            <a:r>
              <a:rPr lang="en-US" sz="5600" b="0" dirty="0">
                <a:solidFill>
                  <a:srgbClr val="006600"/>
                </a:solidFill>
                <a:effectLst/>
                <a:latin typeface="+mj-lt"/>
                <a:cs typeface="Times New Roman" panose="02020603050405020304" pitchFamily="18" charset="0"/>
              </a:rPr>
              <a:t> </a:t>
            </a:r>
            <a:r>
              <a:rPr lang="en-US" sz="5600" b="0" dirty="0" err="1">
                <a:solidFill>
                  <a:srgbClr val="006600"/>
                </a:solidFill>
                <a:effectLst/>
                <a:latin typeface="+mj-lt"/>
                <a:cs typeface="Times New Roman" panose="02020603050405020304" pitchFamily="18" charset="0"/>
              </a:rPr>
              <a:t>đây</a:t>
            </a:r>
            <a:r>
              <a:rPr lang="en-US" sz="5600" b="0" dirty="0">
                <a:solidFill>
                  <a:srgbClr val="006600"/>
                </a:solidFill>
                <a:effectLst/>
                <a:latin typeface="+mj-lt"/>
                <a:cs typeface="Times New Roman" panose="02020603050405020304" pitchFamily="18" charset="0"/>
              </a:rPr>
              <a:t>. </a:t>
            </a:r>
            <a:endParaRPr lang="en-US" sz="5600" b="0" dirty="0">
              <a:solidFill>
                <a:srgbClr val="006600"/>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598865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30000"/>
              </a:lnSpc>
              <a:buNone/>
            </a:pPr>
            <a:r>
              <a:rPr lang="en-US" sz="4600" b="0" u="sng" dirty="0" err="1">
                <a:solidFill>
                  <a:srgbClr val="FF0000"/>
                </a:solidFill>
                <a:effectLst/>
                <a:ea typeface="Tahoma" pitchFamily="34" charset="0"/>
                <a:cs typeface="Times New Roman" pitchFamily="18" charset="0"/>
              </a:rPr>
              <a:t>Đk</a:t>
            </a:r>
            <a:r>
              <a:rPr lang="en-US" sz="4600" b="0" u="sng" dirty="0">
                <a:solidFill>
                  <a:srgbClr val="FF0000"/>
                </a:solidFill>
                <a:effectLst/>
                <a:ea typeface="Tahoma" pitchFamily="34" charset="0"/>
                <a:cs typeface="Times New Roman" pitchFamily="18" charset="0"/>
              </a:rPr>
              <a:t>:</a:t>
            </a:r>
            <a:r>
              <a:rPr lang="en-US" sz="4600" b="0" dirty="0">
                <a:solidFill>
                  <a:srgbClr val="003399"/>
                </a:solidFill>
                <a:effectLst/>
                <a:ea typeface="Tahoma" pitchFamily="34" charset="0"/>
                <a:cs typeface="Times New Roman" pitchFamily="18" charset="0"/>
              </a:rPr>
              <a:t> </a:t>
            </a:r>
            <a:r>
              <a:rPr lang="vi-VN" sz="4600" b="0" dirty="0">
                <a:solidFill>
                  <a:srgbClr val="006600"/>
                </a:solidFill>
                <a:effectLst/>
              </a:rPr>
              <a:t>Trái đất rung động và mở ra. Này giờ Chúa phục sinh mừng vui lên hỡi muôn người. Chiến thắng gian trần và quỷ ma, ngàn đời Chúa hiển vinh tràn ơn cứu rỗi mọi nơi.</a:t>
            </a:r>
            <a:endParaRPr lang="en-US" sz="4600" b="0" u="sng" dirty="0">
              <a:solidFill>
                <a:srgbClr val="006600"/>
              </a:solidFill>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53946914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3255011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TotalTime>
  <Words>1999</Words>
  <Application>Microsoft Office PowerPoint</Application>
  <PresentationFormat>On-screen Show (16:9)</PresentationFormat>
  <Paragraphs>137</Paragraphs>
  <Slides>90</Slides>
  <Notes>0</Notes>
  <HiddenSlides>0</HiddenSlides>
  <MMClips>0</MMClips>
  <ScaleCrop>false</ScaleCrop>
  <HeadingPairs>
    <vt:vector size="4" baseType="variant">
      <vt:variant>
        <vt:lpstr>Theme</vt:lpstr>
      </vt:variant>
      <vt:variant>
        <vt:i4>16</vt:i4>
      </vt:variant>
      <vt:variant>
        <vt:lpstr>Slide Titles</vt:lpstr>
      </vt:variant>
      <vt:variant>
        <vt:i4>90</vt:i4>
      </vt:variant>
    </vt:vector>
  </HeadingPairs>
  <TitlesOfParts>
    <vt:vector size="106" baseType="lpstr">
      <vt:lpstr>Office Theme</vt:lpstr>
      <vt:lpstr>10_Office Theme</vt:lpstr>
      <vt:lpstr>36_Default Design</vt:lpstr>
      <vt:lpstr>37_Default Design</vt:lpstr>
      <vt:lpstr>1_Office Theme</vt:lpstr>
      <vt:lpstr>2_Office Theme</vt:lpstr>
      <vt:lpstr>3_Office Theme</vt:lpstr>
      <vt:lpstr>8_Office Theme</vt:lpstr>
      <vt:lpstr>9_Office Theme</vt:lpstr>
      <vt:lpstr>7_Office Theme</vt:lpstr>
      <vt:lpstr>4_Office Theme</vt:lpstr>
      <vt:lpstr>26_Office Theme</vt:lpstr>
      <vt:lpstr>5_Office Theme</vt:lpstr>
      <vt:lpstr>6_Office Theme</vt:lpstr>
      <vt:lpstr>11_Office Theme</vt:lpstr>
      <vt:lpstr>13_Office Theme</vt:lpstr>
      <vt:lpstr>PowerPoint Presentation</vt:lpstr>
      <vt:lpstr>Tập Hát Cộng Đoàn</vt:lpstr>
      <vt:lpstr>Đk: Chúa sẽ dạy cho con biết đường lối trường sinh.</vt:lpstr>
      <vt:lpstr>Lạy Chúa Giê-su, xin giải thích Kinh Thánh cho chúng con, khiến lòng chúng con bừng cháy lên khi nghe Chúa phán dạy.</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 </vt:lpstr>
      <vt:lpstr>Đk: Chúa sẽ dạy cho con biết đường lối trường sinh.</vt:lpstr>
      <vt:lpstr>Tk1: Xin giữ gìn con, lạy Chúa, con tìm ẩn thân bên Chúa. Ngài là Thiên Chúa của con, là nguồn hạnh phúc đời con.</vt:lpstr>
      <vt:lpstr>Đk: Chúa sẽ dạy cho con biết đường lối trường sinh.</vt:lpstr>
      <vt:lpstr>Tk2: Đây sản nghiệp con là Chúa, sinh mạng con trong tay Chúa. Phần tuyệt luân đã về con: được Ngài là chén lộc ân.</vt:lpstr>
      <vt:lpstr>Đk: Chúa sẽ dạy cho con biết đường lối trường sinh.</vt:lpstr>
      <vt:lpstr>Tk3: Con mãi tụng ca vì Chúa ban lời bảo ban hôm sớm. Dù về khuya vẫn nhủ tâm: đặt Ngài ở trước mặt luôn.</vt:lpstr>
      <vt:lpstr>Đk: Chúa sẽ dạy cho con biết đường lối trường sinh.</vt:lpstr>
      <vt:lpstr>Tk4: Nên trí lòng con mừng rỡ, thân này nghỉ ngơi đưa giấc. Vì Ngài đâu nỡ để con hủy diệt ở chốn mồ sâu.</vt:lpstr>
      <vt:lpstr>Đk: Chúa sẽ dạy cho con biết đường lối trường sinh.</vt:lpstr>
      <vt:lpstr>Tk5: Theo lối trường sinh Ngài sẽ thương tình dạy con đưa bước. Tràn niềm vui trước Thần Nhan, gần Ngài hạnh phúc nào hơn.</vt:lpstr>
      <vt:lpstr>Đk: Chúa sẽ dạy cho con biết đường lối trường sinh.</vt:lpstr>
      <vt:lpstr>PowerPoint Presentation</vt:lpstr>
      <vt:lpstr>Lạy Chúa Giê-su, xin giải thích Kinh Thánh cho chúng con, khiến lòng chúng con bừng cháy lên khi nghe Chúa phán dạy.</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98</cp:revision>
  <dcterms:created xsi:type="dcterms:W3CDTF">2021-05-09T08:36:44Z</dcterms:created>
  <dcterms:modified xsi:type="dcterms:W3CDTF">2026-02-19T15:08:28Z</dcterms:modified>
</cp:coreProperties>
</file>