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2.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23.xml" ContentType="application/vnd.openxmlformats-officedocument.them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24.xml" ContentType="application/vnd.openxmlformats-officedocument.theme+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25.xml" ContentType="application/vnd.openxmlformats-officedocument.theme+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theme/theme26.xml" ContentType="application/vnd.openxmlformats-officedocument.theme+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theme/theme27.xml" ContentType="application/vnd.openxmlformats-officedocument.theme+xml"/>
  <Override PartName="/ppt/theme/theme2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00" r:id="rId3"/>
    <p:sldMasterId id="2147483708" r:id="rId4"/>
    <p:sldMasterId id="2147483716" r:id="rId5"/>
    <p:sldMasterId id="2147483728" r:id="rId6"/>
    <p:sldMasterId id="2147483740" r:id="rId7"/>
    <p:sldMasterId id="2147483800" r:id="rId8"/>
    <p:sldMasterId id="2147483836" r:id="rId9"/>
    <p:sldMasterId id="2147483848" r:id="rId10"/>
    <p:sldMasterId id="2147483860" r:id="rId11"/>
    <p:sldMasterId id="2147483872" r:id="rId12"/>
    <p:sldMasterId id="2147483884" r:id="rId13"/>
    <p:sldMasterId id="2147483896" r:id="rId14"/>
    <p:sldMasterId id="2147483908" r:id="rId15"/>
    <p:sldMasterId id="2147483920" r:id="rId16"/>
    <p:sldMasterId id="2147483932" r:id="rId17"/>
    <p:sldMasterId id="2147483944" r:id="rId18"/>
    <p:sldMasterId id="2147483956" r:id="rId19"/>
    <p:sldMasterId id="2147483968" r:id="rId20"/>
    <p:sldMasterId id="2147483980" r:id="rId21"/>
    <p:sldMasterId id="2147483992" r:id="rId22"/>
    <p:sldMasterId id="2147484004" r:id="rId23"/>
    <p:sldMasterId id="2147484016" r:id="rId24"/>
    <p:sldMasterId id="2147484028" r:id="rId25"/>
    <p:sldMasterId id="2147484040" r:id="rId26"/>
    <p:sldMasterId id="2147484052" r:id="rId27"/>
  </p:sldMasterIdLst>
  <p:notesMasterIdLst>
    <p:notesMasterId r:id="rId118"/>
  </p:notesMasterIdLst>
  <p:sldIdLst>
    <p:sldId id="256" r:id="rId28"/>
    <p:sldId id="359" r:id="rId29"/>
    <p:sldId id="9743" r:id="rId30"/>
    <p:sldId id="9745" r:id="rId31"/>
    <p:sldId id="9797" r:id="rId32"/>
    <p:sldId id="2146" r:id="rId33"/>
    <p:sldId id="1986" r:id="rId34"/>
    <p:sldId id="1982" r:id="rId35"/>
    <p:sldId id="9746" r:id="rId36"/>
    <p:sldId id="9748" r:id="rId37"/>
    <p:sldId id="9747" r:id="rId38"/>
    <p:sldId id="9749" r:id="rId39"/>
    <p:sldId id="9798" r:id="rId40"/>
    <p:sldId id="9756" r:id="rId41"/>
    <p:sldId id="9766" r:id="rId42"/>
    <p:sldId id="9767" r:id="rId43"/>
    <p:sldId id="9768" r:id="rId44"/>
    <p:sldId id="9769" r:id="rId45"/>
    <p:sldId id="9770" r:id="rId46"/>
    <p:sldId id="9771" r:id="rId47"/>
    <p:sldId id="9772" r:id="rId48"/>
    <p:sldId id="9773" r:id="rId49"/>
    <p:sldId id="9803" r:id="rId50"/>
    <p:sldId id="9774" r:id="rId51"/>
    <p:sldId id="9775" r:id="rId52"/>
    <p:sldId id="9776" r:id="rId53"/>
    <p:sldId id="9777" r:id="rId54"/>
    <p:sldId id="9778" r:id="rId55"/>
    <p:sldId id="9779" r:id="rId56"/>
    <p:sldId id="9780" r:id="rId57"/>
    <p:sldId id="9781" r:id="rId58"/>
    <p:sldId id="9799" r:id="rId59"/>
    <p:sldId id="2361" r:id="rId60"/>
    <p:sldId id="9690" r:id="rId61"/>
    <p:sldId id="261" r:id="rId62"/>
    <p:sldId id="262" r:id="rId63"/>
    <p:sldId id="9739" r:id="rId64"/>
    <p:sldId id="9674" r:id="rId65"/>
    <p:sldId id="9740" r:id="rId66"/>
    <p:sldId id="9671" r:id="rId67"/>
    <p:sldId id="9741" r:id="rId68"/>
    <p:sldId id="264" r:id="rId69"/>
    <p:sldId id="9675" r:id="rId70"/>
    <p:sldId id="9742" r:id="rId71"/>
    <p:sldId id="9765" r:id="rId72"/>
    <p:sldId id="9796" r:id="rId73"/>
    <p:sldId id="9658" r:id="rId74"/>
    <p:sldId id="9782" r:id="rId75"/>
    <p:sldId id="9783" r:id="rId76"/>
    <p:sldId id="9784" r:id="rId77"/>
    <p:sldId id="9785" r:id="rId78"/>
    <p:sldId id="9786" r:id="rId79"/>
    <p:sldId id="9787" r:id="rId80"/>
    <p:sldId id="9788" r:id="rId81"/>
    <p:sldId id="9789" r:id="rId82"/>
    <p:sldId id="9790" r:id="rId83"/>
    <p:sldId id="9791" r:id="rId84"/>
    <p:sldId id="9792" r:id="rId85"/>
    <p:sldId id="9793" r:id="rId86"/>
    <p:sldId id="9794" r:id="rId87"/>
    <p:sldId id="9795" r:id="rId88"/>
    <p:sldId id="1134" r:id="rId89"/>
    <p:sldId id="1161" r:id="rId90"/>
    <p:sldId id="1139" r:id="rId91"/>
    <p:sldId id="9750" r:id="rId92"/>
    <p:sldId id="9727" r:id="rId93"/>
    <p:sldId id="9751" r:id="rId94"/>
    <p:sldId id="9669" r:id="rId95"/>
    <p:sldId id="9800" r:id="rId96"/>
    <p:sldId id="9384" r:id="rId97"/>
    <p:sldId id="9555" r:id="rId98"/>
    <p:sldId id="2344" r:id="rId99"/>
    <p:sldId id="9683" r:id="rId100"/>
    <p:sldId id="9752" r:id="rId101"/>
    <p:sldId id="9556" r:id="rId102"/>
    <p:sldId id="9684" r:id="rId103"/>
    <p:sldId id="9753" r:id="rId104"/>
    <p:sldId id="2348" r:id="rId105"/>
    <p:sldId id="9685" r:id="rId106"/>
    <p:sldId id="9754" r:id="rId107"/>
    <p:sldId id="9681" r:id="rId108"/>
    <p:sldId id="9729" r:id="rId109"/>
    <p:sldId id="9755" r:id="rId110"/>
    <p:sldId id="9801" r:id="rId111"/>
    <p:sldId id="9390" r:id="rId112"/>
    <p:sldId id="2182" r:id="rId113"/>
    <p:sldId id="9736" r:id="rId114"/>
    <p:sldId id="2180" r:id="rId115"/>
    <p:sldId id="9737" r:id="rId116"/>
    <p:sldId id="9802" r:id="rId11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61" autoAdjust="0"/>
  </p:normalViewPr>
  <p:slideViewPr>
    <p:cSldViewPr>
      <p:cViewPr>
        <p:scale>
          <a:sx n="125" d="100"/>
          <a:sy n="125" d="100"/>
        </p:scale>
        <p:origin x="-3144" y="-1116"/>
      </p:cViewPr>
      <p:guideLst>
        <p:guide orient="horz" pos="1620"/>
        <p:guide pos="2880"/>
      </p:guideLst>
    </p:cSldViewPr>
  </p:slideViewPr>
  <p:outlineViewPr>
    <p:cViewPr>
      <p:scale>
        <a:sx n="33" d="100"/>
        <a:sy n="33" d="100"/>
      </p:scale>
      <p:origin x="0" y="5889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90.xml"/><Relationship Id="rId21" Type="http://schemas.openxmlformats.org/officeDocument/2006/relationships/slideMaster" Target="slideMasters/slideMaster21.xml"/><Relationship Id="rId42" Type="http://schemas.openxmlformats.org/officeDocument/2006/relationships/slide" Target="slides/slide15.xml"/><Relationship Id="rId47" Type="http://schemas.openxmlformats.org/officeDocument/2006/relationships/slide" Target="slides/slide20.xml"/><Relationship Id="rId63" Type="http://schemas.openxmlformats.org/officeDocument/2006/relationships/slide" Target="slides/slide36.xml"/><Relationship Id="rId68" Type="http://schemas.openxmlformats.org/officeDocument/2006/relationships/slide" Target="slides/slide41.xml"/><Relationship Id="rId84" Type="http://schemas.openxmlformats.org/officeDocument/2006/relationships/slide" Target="slides/slide57.xml"/><Relationship Id="rId89" Type="http://schemas.openxmlformats.org/officeDocument/2006/relationships/slide" Target="slides/slide62.xml"/><Relationship Id="rId112" Type="http://schemas.openxmlformats.org/officeDocument/2006/relationships/slide" Target="slides/slide85.xml"/><Relationship Id="rId16" Type="http://schemas.openxmlformats.org/officeDocument/2006/relationships/slideMaster" Target="slideMasters/slideMaster16.xml"/><Relationship Id="rId107" Type="http://schemas.openxmlformats.org/officeDocument/2006/relationships/slide" Target="slides/slide80.xml"/><Relationship Id="rId11" Type="http://schemas.openxmlformats.org/officeDocument/2006/relationships/slideMaster" Target="slideMasters/slideMaster11.xml"/><Relationship Id="rId32" Type="http://schemas.openxmlformats.org/officeDocument/2006/relationships/slide" Target="slides/slide5.xml"/><Relationship Id="rId37" Type="http://schemas.openxmlformats.org/officeDocument/2006/relationships/slide" Target="slides/slide10.xml"/><Relationship Id="rId53" Type="http://schemas.openxmlformats.org/officeDocument/2006/relationships/slide" Target="slides/slide26.xml"/><Relationship Id="rId58" Type="http://schemas.openxmlformats.org/officeDocument/2006/relationships/slide" Target="slides/slide31.xml"/><Relationship Id="rId74" Type="http://schemas.openxmlformats.org/officeDocument/2006/relationships/slide" Target="slides/slide47.xml"/><Relationship Id="rId79" Type="http://schemas.openxmlformats.org/officeDocument/2006/relationships/slide" Target="slides/slide52.xml"/><Relationship Id="rId102" Type="http://schemas.openxmlformats.org/officeDocument/2006/relationships/slide" Target="slides/slide75.xml"/><Relationship Id="rId5" Type="http://schemas.openxmlformats.org/officeDocument/2006/relationships/slideMaster" Target="slideMasters/slideMaster5.xml"/><Relationship Id="rId90" Type="http://schemas.openxmlformats.org/officeDocument/2006/relationships/slide" Target="slides/slide63.xml"/><Relationship Id="rId95" Type="http://schemas.openxmlformats.org/officeDocument/2006/relationships/slide" Target="slides/slide68.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 Target="slides/slide16.xml"/><Relationship Id="rId48" Type="http://schemas.openxmlformats.org/officeDocument/2006/relationships/slide" Target="slides/slide21.xml"/><Relationship Id="rId64" Type="http://schemas.openxmlformats.org/officeDocument/2006/relationships/slide" Target="slides/slide37.xml"/><Relationship Id="rId69" Type="http://schemas.openxmlformats.org/officeDocument/2006/relationships/slide" Target="slides/slide42.xml"/><Relationship Id="rId113" Type="http://schemas.openxmlformats.org/officeDocument/2006/relationships/slide" Target="slides/slide86.xml"/><Relationship Id="rId118" Type="http://schemas.openxmlformats.org/officeDocument/2006/relationships/notesMaster" Target="notesMasters/notesMaster1.xml"/><Relationship Id="rId80" Type="http://schemas.openxmlformats.org/officeDocument/2006/relationships/slide" Target="slides/slide53.xml"/><Relationship Id="rId85" Type="http://schemas.openxmlformats.org/officeDocument/2006/relationships/slide" Target="slides/slide58.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6.xml"/><Relationship Id="rId38" Type="http://schemas.openxmlformats.org/officeDocument/2006/relationships/slide" Target="slides/slide11.xml"/><Relationship Id="rId59" Type="http://schemas.openxmlformats.org/officeDocument/2006/relationships/slide" Target="slides/slide32.xml"/><Relationship Id="rId103" Type="http://schemas.openxmlformats.org/officeDocument/2006/relationships/slide" Target="slides/slide76.xml"/><Relationship Id="rId108" Type="http://schemas.openxmlformats.org/officeDocument/2006/relationships/slide" Target="slides/slide81.xml"/><Relationship Id="rId54" Type="http://schemas.openxmlformats.org/officeDocument/2006/relationships/slide" Target="slides/slide27.xml"/><Relationship Id="rId70" Type="http://schemas.openxmlformats.org/officeDocument/2006/relationships/slide" Target="slides/slide43.xml"/><Relationship Id="rId75" Type="http://schemas.openxmlformats.org/officeDocument/2006/relationships/slide" Target="slides/slide48.xml"/><Relationship Id="rId91" Type="http://schemas.openxmlformats.org/officeDocument/2006/relationships/slide" Target="slides/slide64.xml"/><Relationship Id="rId96"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28" Type="http://schemas.openxmlformats.org/officeDocument/2006/relationships/slide" Target="slides/slide1.xml"/><Relationship Id="rId49" Type="http://schemas.openxmlformats.org/officeDocument/2006/relationships/slide" Target="slides/slide22.xml"/><Relationship Id="rId114" Type="http://schemas.openxmlformats.org/officeDocument/2006/relationships/slide" Target="slides/slide87.xml"/><Relationship Id="rId119" Type="http://schemas.openxmlformats.org/officeDocument/2006/relationships/presProps" Target="presProps.xml"/><Relationship Id="rId44" Type="http://schemas.openxmlformats.org/officeDocument/2006/relationships/slide" Target="slides/slide17.xml"/><Relationship Id="rId60" Type="http://schemas.openxmlformats.org/officeDocument/2006/relationships/slide" Target="slides/slide33.xml"/><Relationship Id="rId65" Type="http://schemas.openxmlformats.org/officeDocument/2006/relationships/slide" Target="slides/slide38.xml"/><Relationship Id="rId81" Type="http://schemas.openxmlformats.org/officeDocument/2006/relationships/slide" Target="slides/slide54.xml"/><Relationship Id="rId86" Type="http://schemas.openxmlformats.org/officeDocument/2006/relationships/slide" Target="slides/slide59.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2.xml"/><Relationship Id="rId109" Type="http://schemas.openxmlformats.org/officeDocument/2006/relationships/slide" Target="slides/slide82.xml"/><Relationship Id="rId34" Type="http://schemas.openxmlformats.org/officeDocument/2006/relationships/slide" Target="slides/slide7.xml"/><Relationship Id="rId50" Type="http://schemas.openxmlformats.org/officeDocument/2006/relationships/slide" Target="slides/slide23.xml"/><Relationship Id="rId55" Type="http://schemas.openxmlformats.org/officeDocument/2006/relationships/slide" Target="slides/slide28.xml"/><Relationship Id="rId76" Type="http://schemas.openxmlformats.org/officeDocument/2006/relationships/slide" Target="slides/slide49.xml"/><Relationship Id="rId97" Type="http://schemas.openxmlformats.org/officeDocument/2006/relationships/slide" Target="slides/slide70.xml"/><Relationship Id="rId104" Type="http://schemas.openxmlformats.org/officeDocument/2006/relationships/slide" Target="slides/slide77.xml"/><Relationship Id="rId120"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44.xml"/><Relationship Id="rId92" Type="http://schemas.openxmlformats.org/officeDocument/2006/relationships/slide" Target="slides/slide65.xml"/><Relationship Id="rId2" Type="http://schemas.openxmlformats.org/officeDocument/2006/relationships/slideMaster" Target="slideMasters/slideMaster2.xml"/><Relationship Id="rId29" Type="http://schemas.openxmlformats.org/officeDocument/2006/relationships/slide" Target="slides/slide2.xml"/><Relationship Id="rId24" Type="http://schemas.openxmlformats.org/officeDocument/2006/relationships/slideMaster" Target="slideMasters/slideMaster24.xml"/><Relationship Id="rId40" Type="http://schemas.openxmlformats.org/officeDocument/2006/relationships/slide" Target="slides/slide13.xml"/><Relationship Id="rId45" Type="http://schemas.openxmlformats.org/officeDocument/2006/relationships/slide" Target="slides/slide18.xml"/><Relationship Id="rId66" Type="http://schemas.openxmlformats.org/officeDocument/2006/relationships/slide" Target="slides/slide39.xml"/><Relationship Id="rId87" Type="http://schemas.openxmlformats.org/officeDocument/2006/relationships/slide" Target="slides/slide60.xml"/><Relationship Id="rId110" Type="http://schemas.openxmlformats.org/officeDocument/2006/relationships/slide" Target="slides/slide83.xml"/><Relationship Id="rId115" Type="http://schemas.openxmlformats.org/officeDocument/2006/relationships/slide" Target="slides/slide88.xml"/><Relationship Id="rId61" Type="http://schemas.openxmlformats.org/officeDocument/2006/relationships/slide" Target="slides/slide34.xml"/><Relationship Id="rId82" Type="http://schemas.openxmlformats.org/officeDocument/2006/relationships/slide" Target="slides/slide55.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3.xml"/><Relationship Id="rId35" Type="http://schemas.openxmlformats.org/officeDocument/2006/relationships/slide" Target="slides/slide8.xml"/><Relationship Id="rId56" Type="http://schemas.openxmlformats.org/officeDocument/2006/relationships/slide" Target="slides/slide29.xml"/><Relationship Id="rId77" Type="http://schemas.openxmlformats.org/officeDocument/2006/relationships/slide" Target="slides/slide50.xml"/><Relationship Id="rId100" Type="http://schemas.openxmlformats.org/officeDocument/2006/relationships/slide" Target="slides/slide73.xml"/><Relationship Id="rId105" Type="http://schemas.openxmlformats.org/officeDocument/2006/relationships/slide" Target="slides/slide78.xml"/><Relationship Id="rId8" Type="http://schemas.openxmlformats.org/officeDocument/2006/relationships/slideMaster" Target="slideMasters/slideMaster8.xml"/><Relationship Id="rId51" Type="http://schemas.openxmlformats.org/officeDocument/2006/relationships/slide" Target="slides/slide24.xml"/><Relationship Id="rId72" Type="http://schemas.openxmlformats.org/officeDocument/2006/relationships/slide" Target="slides/slide45.xml"/><Relationship Id="rId93" Type="http://schemas.openxmlformats.org/officeDocument/2006/relationships/slide" Target="slides/slide66.xml"/><Relationship Id="rId98" Type="http://schemas.openxmlformats.org/officeDocument/2006/relationships/slide" Target="slides/slide71.xml"/><Relationship Id="rId121" Type="http://schemas.openxmlformats.org/officeDocument/2006/relationships/theme" Target="theme/theme1.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 Target="slides/slide19.xml"/><Relationship Id="rId67" Type="http://schemas.openxmlformats.org/officeDocument/2006/relationships/slide" Target="slides/slide40.xml"/><Relationship Id="rId116" Type="http://schemas.openxmlformats.org/officeDocument/2006/relationships/slide" Target="slides/slide89.xml"/><Relationship Id="rId20" Type="http://schemas.openxmlformats.org/officeDocument/2006/relationships/slideMaster" Target="slideMasters/slideMaster20.xml"/><Relationship Id="rId41" Type="http://schemas.openxmlformats.org/officeDocument/2006/relationships/slide" Target="slides/slide14.xml"/><Relationship Id="rId62" Type="http://schemas.openxmlformats.org/officeDocument/2006/relationships/slide" Target="slides/slide35.xml"/><Relationship Id="rId83" Type="http://schemas.openxmlformats.org/officeDocument/2006/relationships/slide" Target="slides/slide56.xml"/><Relationship Id="rId88" Type="http://schemas.openxmlformats.org/officeDocument/2006/relationships/slide" Target="slides/slide61.xml"/><Relationship Id="rId111" Type="http://schemas.openxmlformats.org/officeDocument/2006/relationships/slide" Target="slides/slide84.xml"/><Relationship Id="rId15" Type="http://schemas.openxmlformats.org/officeDocument/2006/relationships/slideMaster" Target="slideMasters/slideMaster15.xml"/><Relationship Id="rId36" Type="http://schemas.openxmlformats.org/officeDocument/2006/relationships/slide" Target="slides/slide9.xml"/><Relationship Id="rId57" Type="http://schemas.openxmlformats.org/officeDocument/2006/relationships/slide" Target="slides/slide30.xml"/><Relationship Id="rId106" Type="http://schemas.openxmlformats.org/officeDocument/2006/relationships/slide" Target="slides/slide79.xml"/><Relationship Id="rId10" Type="http://schemas.openxmlformats.org/officeDocument/2006/relationships/slideMaster" Target="slideMasters/slideMaster10.xml"/><Relationship Id="rId31" Type="http://schemas.openxmlformats.org/officeDocument/2006/relationships/slide" Target="slides/slide4.xml"/><Relationship Id="rId52" Type="http://schemas.openxmlformats.org/officeDocument/2006/relationships/slide" Target="slides/slide25.xml"/><Relationship Id="rId73" Type="http://schemas.openxmlformats.org/officeDocument/2006/relationships/slide" Target="slides/slide46.xml"/><Relationship Id="rId78" Type="http://schemas.openxmlformats.org/officeDocument/2006/relationships/slide" Target="slides/slide51.xml"/><Relationship Id="rId94" Type="http://schemas.openxmlformats.org/officeDocument/2006/relationships/slide" Target="slides/slide67.xml"/><Relationship Id="rId99" Type="http://schemas.openxmlformats.org/officeDocument/2006/relationships/slide" Target="slides/slide72.xml"/><Relationship Id="rId101" Type="http://schemas.openxmlformats.org/officeDocument/2006/relationships/slide" Target="slides/slide74.xml"/><Relationship Id="rId1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2/20/2026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2/20/2026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2/20/2026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16753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308554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457187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24641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639379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569869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122651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629400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252125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818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2/20/2026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360272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167538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308554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457187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24641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639379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569869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122651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629400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2521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56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81881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360272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167538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308554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457187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822452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439999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070276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340219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8949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82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085757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797807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64572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452226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688609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652625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320866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390792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07111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0531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347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524765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46812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427773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03588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157506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433187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53395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4062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726821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4196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346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29587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226307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863362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060451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380009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658068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929883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118319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4062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7268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2/20/2026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99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419689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29587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226307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863362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060451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380009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658068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929883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118319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22238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2/20/2026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40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241694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849819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28535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686861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992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850791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932590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869948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219522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87390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2/20/2026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277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222388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241694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849819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28535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686861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992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850791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932590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869948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21952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6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873906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02308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976431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520440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05004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154988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739905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313159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30955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8349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2/20/2026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971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650301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288141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02308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976431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5204409"/>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050045"/>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154988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739905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313159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3095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299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834985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650301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288141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02308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976431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5204409"/>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050045"/>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1549883"/>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7399051"/>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31315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279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30955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834985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6503010"/>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288141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023082"/>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9764315"/>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520440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050045"/>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1549883"/>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73990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171406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3131591"/>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309552"/>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8349858"/>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6503010"/>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288141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0761031"/>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0987995"/>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406170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1838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72154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687992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8154243"/>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6838362"/>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586044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5726408"/>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2426516"/>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2874786"/>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6245802"/>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8420930"/>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2808196"/>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2/20/2026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28662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58197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2/20/2026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4650643"/>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2/20/2026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5355588"/>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2/20/2026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2228233"/>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2/20/2026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0999545"/>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2/20/2026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3770885"/>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20705"/>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1849316"/>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1149772"/>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9937795"/>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93410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4038078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8225717"/>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0649122"/>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7721284"/>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675741"/>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7853790"/>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5182399"/>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6725316"/>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1067152"/>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1149772"/>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99377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0584261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9341099"/>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8225717"/>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0649122"/>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7721284"/>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675741"/>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7853790"/>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5182399"/>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6725316"/>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1067152"/>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11497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7986250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9937795"/>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9341099"/>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8225717"/>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0649122"/>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7721284"/>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675741"/>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7853790"/>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5182399"/>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6725316"/>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10671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739973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2/20/2026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357257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26808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442962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34223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7638084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2598196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51967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5664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95281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480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2/20/2026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75019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81980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4213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222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14587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1827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66108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86510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4264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8905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2/20/2026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38604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1813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23216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46887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43830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26889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00649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86022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68695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9050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2/20/2026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4771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46801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97699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37068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50810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48209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114781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60306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22583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655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2/20/2026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40629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12122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562867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2506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88390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581275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5758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798678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87644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188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2/20/2026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8937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24641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639379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569869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122651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629400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252125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81881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360272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1675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2/20/2026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308554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457187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24641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639379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569869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122651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629400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252125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81881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3602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jp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image" Target="../media/image1.jpg"/><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1.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image" Target="../media/image1.jpg"/><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2.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image" Target="../media/image1.jpg"/><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theme" Target="../theme/theme23.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3.xml"/><Relationship Id="rId3" Type="http://schemas.openxmlformats.org/officeDocument/2006/relationships/slideLayout" Target="../slideLayouts/slideLayout248.xml"/><Relationship Id="rId7" Type="http://schemas.openxmlformats.org/officeDocument/2006/relationships/slideLayout" Target="../slideLayouts/slideLayout252.xml"/><Relationship Id="rId12" Type="http://schemas.openxmlformats.org/officeDocument/2006/relationships/theme" Target="../theme/theme24.xml"/><Relationship Id="rId2" Type="http://schemas.openxmlformats.org/officeDocument/2006/relationships/slideLayout" Target="../slideLayouts/slideLayout247.xml"/><Relationship Id="rId1" Type="http://schemas.openxmlformats.org/officeDocument/2006/relationships/slideLayout" Target="../slideLayouts/slideLayout246.xml"/><Relationship Id="rId6" Type="http://schemas.openxmlformats.org/officeDocument/2006/relationships/slideLayout" Target="../slideLayouts/slideLayout251.xml"/><Relationship Id="rId11" Type="http://schemas.openxmlformats.org/officeDocument/2006/relationships/slideLayout" Target="../slideLayouts/slideLayout256.xml"/><Relationship Id="rId5" Type="http://schemas.openxmlformats.org/officeDocument/2006/relationships/slideLayout" Target="../slideLayouts/slideLayout250.xml"/><Relationship Id="rId10" Type="http://schemas.openxmlformats.org/officeDocument/2006/relationships/slideLayout" Target="../slideLayouts/slideLayout255.xml"/><Relationship Id="rId4" Type="http://schemas.openxmlformats.org/officeDocument/2006/relationships/slideLayout" Target="../slideLayouts/slideLayout249.xml"/><Relationship Id="rId9" Type="http://schemas.openxmlformats.org/officeDocument/2006/relationships/slideLayout" Target="../slideLayouts/slideLayout25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64.xml"/><Relationship Id="rId13" Type="http://schemas.openxmlformats.org/officeDocument/2006/relationships/image" Target="../media/image1.jpg"/><Relationship Id="rId3" Type="http://schemas.openxmlformats.org/officeDocument/2006/relationships/slideLayout" Target="../slideLayouts/slideLayout259.xml"/><Relationship Id="rId7" Type="http://schemas.openxmlformats.org/officeDocument/2006/relationships/slideLayout" Target="../slideLayouts/slideLayout263.xml"/><Relationship Id="rId12" Type="http://schemas.openxmlformats.org/officeDocument/2006/relationships/theme" Target="../theme/theme25.xml"/><Relationship Id="rId2" Type="http://schemas.openxmlformats.org/officeDocument/2006/relationships/slideLayout" Target="../slideLayouts/slideLayout258.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slideLayout" Target="../slideLayouts/slideLayout267.xml"/><Relationship Id="rId5" Type="http://schemas.openxmlformats.org/officeDocument/2006/relationships/slideLayout" Target="../slideLayouts/slideLayout261.xml"/><Relationship Id="rId10" Type="http://schemas.openxmlformats.org/officeDocument/2006/relationships/slideLayout" Target="../slideLayouts/slideLayout266.xml"/><Relationship Id="rId4" Type="http://schemas.openxmlformats.org/officeDocument/2006/relationships/slideLayout" Target="../slideLayouts/slideLayout260.xml"/><Relationship Id="rId9" Type="http://schemas.openxmlformats.org/officeDocument/2006/relationships/slideLayout" Target="../slideLayouts/slideLayout265.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75.xml"/><Relationship Id="rId13" Type="http://schemas.openxmlformats.org/officeDocument/2006/relationships/image" Target="../media/image1.jpg"/><Relationship Id="rId3" Type="http://schemas.openxmlformats.org/officeDocument/2006/relationships/slideLayout" Target="../slideLayouts/slideLayout270.xml"/><Relationship Id="rId7" Type="http://schemas.openxmlformats.org/officeDocument/2006/relationships/slideLayout" Target="../slideLayouts/slideLayout274.xml"/><Relationship Id="rId12" Type="http://schemas.openxmlformats.org/officeDocument/2006/relationships/theme" Target="../theme/theme26.xml"/><Relationship Id="rId2" Type="http://schemas.openxmlformats.org/officeDocument/2006/relationships/slideLayout" Target="../slideLayouts/slideLayout269.xml"/><Relationship Id="rId1" Type="http://schemas.openxmlformats.org/officeDocument/2006/relationships/slideLayout" Target="../slideLayouts/slideLayout268.xml"/><Relationship Id="rId6" Type="http://schemas.openxmlformats.org/officeDocument/2006/relationships/slideLayout" Target="../slideLayouts/slideLayout273.xml"/><Relationship Id="rId11" Type="http://schemas.openxmlformats.org/officeDocument/2006/relationships/slideLayout" Target="../slideLayouts/slideLayout278.xml"/><Relationship Id="rId5" Type="http://schemas.openxmlformats.org/officeDocument/2006/relationships/slideLayout" Target="../slideLayouts/slideLayout272.xml"/><Relationship Id="rId10" Type="http://schemas.openxmlformats.org/officeDocument/2006/relationships/slideLayout" Target="../slideLayouts/slideLayout277.xml"/><Relationship Id="rId4" Type="http://schemas.openxmlformats.org/officeDocument/2006/relationships/slideLayout" Target="../slideLayouts/slideLayout271.xml"/><Relationship Id="rId9" Type="http://schemas.openxmlformats.org/officeDocument/2006/relationships/slideLayout" Target="../slideLayouts/slideLayout276.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86.xml"/><Relationship Id="rId13" Type="http://schemas.openxmlformats.org/officeDocument/2006/relationships/image" Target="../media/image1.jpg"/><Relationship Id="rId3" Type="http://schemas.openxmlformats.org/officeDocument/2006/relationships/slideLayout" Target="../slideLayouts/slideLayout281.xml"/><Relationship Id="rId7" Type="http://schemas.openxmlformats.org/officeDocument/2006/relationships/slideLayout" Target="../slideLayouts/slideLayout285.xml"/><Relationship Id="rId12" Type="http://schemas.openxmlformats.org/officeDocument/2006/relationships/theme" Target="../theme/theme27.xml"/><Relationship Id="rId2" Type="http://schemas.openxmlformats.org/officeDocument/2006/relationships/slideLayout" Target="../slideLayouts/slideLayout280.xml"/><Relationship Id="rId1" Type="http://schemas.openxmlformats.org/officeDocument/2006/relationships/slideLayout" Target="../slideLayouts/slideLayout279.xml"/><Relationship Id="rId6" Type="http://schemas.openxmlformats.org/officeDocument/2006/relationships/slideLayout" Target="../slideLayouts/slideLayout284.xml"/><Relationship Id="rId11" Type="http://schemas.openxmlformats.org/officeDocument/2006/relationships/slideLayout" Target="../slideLayouts/slideLayout289.xml"/><Relationship Id="rId5" Type="http://schemas.openxmlformats.org/officeDocument/2006/relationships/slideLayout" Target="../slideLayouts/slideLayout283.xml"/><Relationship Id="rId10" Type="http://schemas.openxmlformats.org/officeDocument/2006/relationships/slideLayout" Target="../slideLayouts/slideLayout288.xml"/><Relationship Id="rId4" Type="http://schemas.openxmlformats.org/officeDocument/2006/relationships/slideLayout" Target="../slideLayouts/slideLayout282.xml"/><Relationship Id="rId9" Type="http://schemas.openxmlformats.org/officeDocument/2006/relationships/slideLayout" Target="../slideLayouts/slideLayout287.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2/20/2026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1138745"/>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1138745"/>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1138745"/>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6262056"/>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8680418"/>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8885076"/>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8885076"/>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3133168"/>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3133168"/>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8757300"/>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758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8757300"/>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8757300"/>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8757300"/>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858479"/>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4775321"/>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2936575"/>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2936575"/>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2936575"/>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8426426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33434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847929"/>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136071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6939379"/>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1694381"/>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2/20/2026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1138745"/>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8.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9.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68.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46.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46.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46.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46.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46.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46.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46.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47.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5.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79.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0.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5.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4.xml"/></Relationships>
</file>

<file path=ppt/slides/_rels/slide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235.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57.xml"/></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0.xml"/></Relationships>
</file>

<file path=ppt/slides/_rels/slide6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8.xml"/></Relationships>
</file>

<file path=ppt/slides/_rels/slide7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92.xml"/></Relationships>
</file>

<file path=ppt/slides/_rels/slide7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9.xml"/></Relationships>
</file>

<file path=ppt/slides/_rels/slide7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03.xml"/></Relationships>
</file>

<file path=ppt/slides/_rels/slide7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0.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14.xml"/></Relationships>
</file>

<file path=ppt/slides/_rels/slide8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25.xml"/></Relationships>
</file>

<file path=ppt/slides/_rels/slide8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7.xml"/></Relationships>
</file>

<file path=ppt/slides/_rels/slide9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0" dirty="0">
              <a:solidFill>
                <a:srgbClr val="003399"/>
              </a:solidFill>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30000"/>
              </a:lnSpc>
              <a:buNone/>
            </a:pPr>
            <a:r>
              <a:rPr lang="en-US" sz="4300" b="0" u="sng" dirty="0" err="1">
                <a:solidFill>
                  <a:srgbClr val="FF0000"/>
                </a:solidFill>
                <a:effectLst/>
                <a:ea typeface="Tahoma" pitchFamily="34" charset="0"/>
                <a:cs typeface="Times New Roman" pitchFamily="18" charset="0"/>
              </a:rPr>
              <a:t>Đk</a:t>
            </a:r>
            <a:r>
              <a:rPr lang="en-US" sz="4300" b="0" u="sng" dirty="0">
                <a:solidFill>
                  <a:srgbClr val="FF0000"/>
                </a:solidFill>
                <a:effectLst/>
                <a:ea typeface="Tahoma" pitchFamily="34" charset="0"/>
                <a:cs typeface="Times New Roman" pitchFamily="18" charset="0"/>
              </a:rPr>
              <a:t>:</a:t>
            </a:r>
            <a:r>
              <a:rPr lang="en-US" sz="4300" b="0" dirty="0">
                <a:solidFill>
                  <a:srgbClr val="003399"/>
                </a:solidFill>
                <a:effectLst/>
                <a:ea typeface="Tahoma" pitchFamily="34" charset="0"/>
                <a:cs typeface="Times New Roman" pitchFamily="18" charset="0"/>
              </a:rPr>
              <a:t> </a:t>
            </a:r>
            <a:r>
              <a:rPr lang="vi-VN" sz="4300" b="0" dirty="0" smtClean="0">
                <a:solidFill>
                  <a:srgbClr val="006600"/>
                </a:solidFill>
                <a:effectLst/>
              </a:rPr>
              <a:t>Chúa </a:t>
            </a:r>
            <a:r>
              <a:rPr lang="vi-VN" sz="4300" b="0" dirty="0">
                <a:solidFill>
                  <a:srgbClr val="006600"/>
                </a:solidFill>
                <a:effectLst/>
              </a:rPr>
              <a:t>Chiên nhân từ, Người dẫn con tới đồng nội. Này suối nước mát bóng, con tới uống thảnh thơi. Chúa ơi sướng vui trong tay Chúa, Người dẫn con đi. Đi giữa suối mát, cỏ xanh con thiếu gì.</a:t>
            </a:r>
            <a:endParaRPr lang="en-US" sz="4300" b="0" u="sng" dirty="0">
              <a:solidFill>
                <a:srgbClr val="006600"/>
              </a:solidFill>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2603766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4400" b="0" u="sng" dirty="0" smtClean="0">
                <a:solidFill>
                  <a:srgbClr val="FF0000"/>
                </a:solidFill>
                <a:effectLst/>
                <a:ea typeface="Tahoma" pitchFamily="34" charset="0"/>
                <a:cs typeface="Times New Roman" pitchFamily="18" charset="0"/>
              </a:rPr>
              <a:t>Tk3:</a:t>
            </a:r>
            <a:r>
              <a:rPr lang="en-US" sz="4400" b="0" dirty="0" smtClean="0">
                <a:solidFill>
                  <a:srgbClr val="003399"/>
                </a:solidFill>
                <a:effectLst/>
                <a:ea typeface="Tahoma" pitchFamily="34" charset="0"/>
                <a:cs typeface="Times New Roman" pitchFamily="18" charset="0"/>
              </a:rPr>
              <a:t> </a:t>
            </a:r>
            <a:r>
              <a:rPr lang="vi-VN" sz="4400" b="0" dirty="0">
                <a:solidFill>
                  <a:srgbClr val="006600"/>
                </a:solidFill>
                <a:effectLst/>
              </a:rPr>
              <a:t>Chúa là mục tử, Người dọn bữa kê bàn cho con dân. Dầu Người tràn lan và chén ái ân Người đầy chan. Chúa ban cho đời con qua năm tháng hưởng dư đầy phúc đức. Chúa ở cùng con, con cùng Chúa muôn </a:t>
            </a:r>
            <a:r>
              <a:rPr lang="vi-VN" sz="4400" b="0" dirty="0" smtClean="0">
                <a:solidFill>
                  <a:srgbClr val="006600"/>
                </a:solidFill>
                <a:effectLst/>
              </a:rPr>
              <a:t>đời</a:t>
            </a:r>
            <a:r>
              <a:rPr lang="en-US" sz="4400" b="0" dirty="0" smtClean="0">
                <a:solidFill>
                  <a:srgbClr val="006600"/>
                </a:solidFill>
                <a:effectLst/>
              </a:rPr>
              <a:t>.</a:t>
            </a:r>
            <a:endParaRPr lang="vi-VN" sz="4400" b="0" dirty="0">
              <a:solidFill>
                <a:srgbClr val="006600"/>
              </a:solidFill>
              <a:effectLst/>
            </a:endParaRPr>
          </a:p>
        </p:txBody>
      </p:sp>
    </p:spTree>
    <p:extLst>
      <p:ext uri="{BB962C8B-B14F-4D97-AF65-F5344CB8AC3E}">
        <p14:creationId xmlns:p14="http://schemas.microsoft.com/office/powerpoint/2010/main" val="19761559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30000"/>
              </a:lnSpc>
              <a:buNone/>
            </a:pPr>
            <a:r>
              <a:rPr lang="en-US" sz="4300" b="0" u="sng" dirty="0" err="1">
                <a:solidFill>
                  <a:srgbClr val="FF0000"/>
                </a:solidFill>
                <a:effectLst/>
                <a:ea typeface="Tahoma" pitchFamily="34" charset="0"/>
                <a:cs typeface="Times New Roman" pitchFamily="18" charset="0"/>
              </a:rPr>
              <a:t>Đk</a:t>
            </a:r>
            <a:r>
              <a:rPr lang="en-US" sz="4300" b="0" u="sng" dirty="0">
                <a:solidFill>
                  <a:srgbClr val="FF0000"/>
                </a:solidFill>
                <a:effectLst/>
                <a:ea typeface="Tahoma" pitchFamily="34" charset="0"/>
                <a:cs typeface="Times New Roman" pitchFamily="18" charset="0"/>
              </a:rPr>
              <a:t>:</a:t>
            </a:r>
            <a:r>
              <a:rPr lang="en-US" sz="4300" b="0" dirty="0">
                <a:solidFill>
                  <a:srgbClr val="003399"/>
                </a:solidFill>
                <a:effectLst/>
                <a:ea typeface="Tahoma" pitchFamily="34" charset="0"/>
                <a:cs typeface="Times New Roman" pitchFamily="18" charset="0"/>
              </a:rPr>
              <a:t> </a:t>
            </a:r>
            <a:r>
              <a:rPr lang="vi-VN" sz="4300" b="0" dirty="0" smtClean="0">
                <a:solidFill>
                  <a:srgbClr val="006600"/>
                </a:solidFill>
                <a:effectLst/>
              </a:rPr>
              <a:t>Chúa </a:t>
            </a:r>
            <a:r>
              <a:rPr lang="vi-VN" sz="4300" b="0" dirty="0">
                <a:solidFill>
                  <a:srgbClr val="006600"/>
                </a:solidFill>
                <a:effectLst/>
              </a:rPr>
              <a:t>Chiên nhân từ, Người dẫn con tới đồng nội. Này suối nước mát bóng, con tới uống thảnh thơi. Chúa ơi sướng vui trong tay Chúa, Người dẫn con đi. Đi giữa suối mát, cỏ xanh con thiếu gì.</a:t>
            </a:r>
            <a:endParaRPr lang="en-US" sz="4300" b="0" u="sng" dirty="0">
              <a:solidFill>
                <a:srgbClr val="006600"/>
              </a:solidFill>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2603766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0" dirty="0">
              <a:solidFill>
                <a:srgbClr val="003399"/>
              </a:solidFill>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9627460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0000"/>
              </a:solidFill>
              <a:effectLst/>
              <a:latin typeface="+mj-lt"/>
              <a:cs typeface="Times New Roman" panose="02020603050405020304" pitchFamily="18" charset="0"/>
            </a:endParaRPr>
          </a:p>
          <a:p>
            <a:pPr eaLnBrk="1" hangingPunct="1">
              <a:lnSpc>
                <a:spcPct val="150000"/>
              </a:lnSpc>
            </a:pPr>
            <a:r>
              <a:rPr lang="en-US" sz="7200" b="0" i="1" dirty="0">
                <a:solidFill>
                  <a:srgbClr val="FF0000"/>
                </a:solidFill>
                <a:effectLst/>
                <a:latin typeface="+mj-lt"/>
                <a:cs typeface="Times New Roman" panose="02020603050405020304" pitchFamily="18" charset="0"/>
              </a:rPr>
              <a:t>KINH VINH </a:t>
            </a:r>
            <a:r>
              <a:rPr lang="en-US" sz="7200" b="0" i="1" dirty="0" smtClean="0">
                <a:solidFill>
                  <a:srgbClr val="FF0000"/>
                </a:solidFill>
                <a:effectLst/>
                <a:latin typeface="+mj-lt"/>
                <a:cs typeface="Times New Roman" panose="02020603050405020304" pitchFamily="18" charset="0"/>
              </a:rPr>
              <a:t>DANH</a:t>
            </a:r>
          </a:p>
          <a:p>
            <a:pPr eaLnBrk="1" hangingPunct="1">
              <a:lnSpc>
                <a:spcPct val="150000"/>
              </a:lnSpc>
            </a:pPr>
            <a:r>
              <a:rPr lang="en-US" sz="7200" b="0" i="1" dirty="0" err="1" smtClean="0">
                <a:solidFill>
                  <a:srgbClr val="FF0000"/>
                </a:solidFill>
                <a:effectLst/>
                <a:latin typeface="+mj-lt"/>
                <a:cs typeface="Times New Roman" panose="02020603050405020304" pitchFamily="18" charset="0"/>
              </a:rPr>
              <a:t>Ca</a:t>
            </a:r>
            <a:r>
              <a:rPr lang="en-US" sz="7200" b="0" i="1" dirty="0" smtClean="0">
                <a:solidFill>
                  <a:srgbClr val="FF0000"/>
                </a:solidFill>
                <a:effectLst/>
                <a:latin typeface="+mj-lt"/>
                <a:cs typeface="Times New Roman" panose="02020603050405020304" pitchFamily="18" charset="0"/>
              </a:rPr>
              <a:t> </a:t>
            </a:r>
            <a:r>
              <a:rPr lang="en-US" sz="7200" b="0" i="1" dirty="0" err="1" smtClean="0">
                <a:solidFill>
                  <a:srgbClr val="FF0000"/>
                </a:solidFill>
                <a:effectLst/>
                <a:latin typeface="+mj-lt"/>
                <a:cs typeface="Times New Roman" panose="02020603050405020304" pitchFamily="18" charset="0"/>
              </a:rPr>
              <a:t>Lên</a:t>
            </a:r>
            <a:r>
              <a:rPr lang="en-US" sz="7200" b="0" i="1" dirty="0" smtClean="0">
                <a:solidFill>
                  <a:srgbClr val="FF0000"/>
                </a:solidFill>
                <a:effectLst/>
                <a:latin typeface="+mj-lt"/>
                <a:cs typeface="Times New Roman" panose="02020603050405020304" pitchFamily="18" charset="0"/>
              </a:rPr>
              <a:t> </a:t>
            </a:r>
            <a:r>
              <a:rPr lang="en-US" sz="7200" b="0" i="1" dirty="0" err="1" smtClean="0">
                <a:solidFill>
                  <a:srgbClr val="FF0000"/>
                </a:solidFill>
                <a:effectLst/>
                <a:latin typeface="+mj-lt"/>
                <a:cs typeface="Times New Roman" panose="02020603050405020304" pitchFamily="18" charset="0"/>
              </a:rPr>
              <a:t>Đi</a:t>
            </a:r>
            <a:r>
              <a:rPr lang="en-US" sz="7200" b="0" i="1" dirty="0" smtClean="0">
                <a:solidFill>
                  <a:srgbClr val="FF0000"/>
                </a:solidFill>
                <a:effectLst/>
                <a:latin typeface="+mj-lt"/>
                <a:cs typeface="Times New Roman" panose="02020603050405020304" pitchFamily="18" charset="0"/>
              </a:rPr>
              <a:t> 2</a:t>
            </a:r>
            <a:endParaRPr lang="vi-VN" sz="7200" b="0" i="1"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3432330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effectLst/>
              <a:latin typeface="+mj-lt"/>
              <a:cs typeface="Times New Roman" panose="02020603050405020304" pitchFamily="18" charset="0"/>
            </a:endParaRPr>
          </a:p>
          <a:p>
            <a:pPr eaLnBrk="1" hangingPunct="1"/>
            <a:r>
              <a:rPr lang="en-US" sz="7200" i="1" dirty="0">
                <a:solidFill>
                  <a:srgbClr val="C00000"/>
                </a:solidFill>
                <a:effectLst/>
                <a:latin typeface="+mj-lt"/>
                <a:cs typeface="Times New Roman" panose="02020603050405020304" pitchFamily="18" charset="0"/>
              </a:rPr>
              <a:t>KINH VINH DANH</a:t>
            </a:r>
          </a:p>
          <a:p>
            <a:pPr eaLnBrk="1" hangingPunct="1"/>
            <a:r>
              <a:rPr lang="en-US" sz="7200" i="1" dirty="0" err="1">
                <a:solidFill>
                  <a:srgbClr val="C00000"/>
                </a:solidFill>
                <a:effectLst/>
                <a:latin typeface="+mj-lt"/>
                <a:cs typeface="Times New Roman" panose="02020603050405020304" pitchFamily="18" charset="0"/>
              </a:rPr>
              <a:t>Ca</a:t>
            </a:r>
            <a:r>
              <a:rPr lang="en-US" sz="7200" i="1" dirty="0">
                <a:solidFill>
                  <a:srgbClr val="C00000"/>
                </a:solidFill>
                <a:effectLst/>
                <a:latin typeface="+mj-lt"/>
                <a:cs typeface="Times New Roman" panose="02020603050405020304" pitchFamily="18" charset="0"/>
              </a:rPr>
              <a:t> </a:t>
            </a:r>
            <a:r>
              <a:rPr lang="en-US" sz="7200" i="1" dirty="0" err="1">
                <a:solidFill>
                  <a:srgbClr val="C00000"/>
                </a:solidFill>
                <a:effectLst/>
                <a:latin typeface="+mj-lt"/>
                <a:cs typeface="Times New Roman" panose="02020603050405020304" pitchFamily="18" charset="0"/>
              </a:rPr>
              <a:t>Lên</a:t>
            </a:r>
            <a:r>
              <a:rPr lang="en-US" sz="7200" i="1" dirty="0">
                <a:solidFill>
                  <a:srgbClr val="C00000"/>
                </a:solidFill>
                <a:effectLst/>
                <a:latin typeface="+mj-lt"/>
                <a:cs typeface="Times New Roman" panose="02020603050405020304" pitchFamily="18" charset="0"/>
              </a:rPr>
              <a:t> </a:t>
            </a:r>
            <a:r>
              <a:rPr lang="en-US" sz="7200" i="1" dirty="0" err="1">
                <a:solidFill>
                  <a:srgbClr val="C00000"/>
                </a:solidFill>
                <a:effectLst/>
                <a:latin typeface="+mj-lt"/>
                <a:cs typeface="Times New Roman" panose="02020603050405020304" pitchFamily="18" charset="0"/>
              </a:rPr>
              <a:t>Đi</a:t>
            </a:r>
            <a:r>
              <a:rPr lang="en-US" sz="7200" i="1" dirty="0">
                <a:solidFill>
                  <a:srgbClr val="C00000"/>
                </a:solidFill>
                <a:effectLst/>
                <a:latin typeface="+mj-lt"/>
                <a:cs typeface="Times New Roman" panose="02020603050405020304" pitchFamily="18" charset="0"/>
              </a:rPr>
              <a:t> 2</a:t>
            </a:r>
            <a:endParaRPr lang="vi-VN" sz="7200" i="1" dirty="0">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993824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normAutofit fontScale="92500" lnSpcReduction="10000"/>
          </a:bodyPr>
          <a:lstStyle/>
          <a:p>
            <a:pPr algn="just" eaLnBrk="1" hangingPunct="1"/>
            <a:endParaRPr lang="en-US" sz="1100" i="1" u="sng" dirty="0">
              <a:solidFill>
                <a:srgbClr val="C00000"/>
              </a:solidFill>
              <a:effectLst/>
              <a:latin typeface="+mj-lt"/>
              <a:cs typeface="Times New Roman" panose="02020603050405020304" pitchFamily="18" charset="0"/>
            </a:endParaRPr>
          </a:p>
          <a:p>
            <a:pPr algn="just" eaLnBrk="1" hangingPunct="1"/>
            <a:r>
              <a:rPr lang="vi-VN" sz="6000" i="1" u="sng" dirty="0">
                <a:solidFill>
                  <a:srgbClr val="C00000"/>
                </a:solidFill>
                <a:effectLst/>
                <a:latin typeface="+mj-lt"/>
                <a:cs typeface="Times New Roman" panose="02020603050405020304" pitchFamily="18" charset="0"/>
              </a:rPr>
              <a:t>Chủ tế:</a:t>
            </a:r>
            <a:r>
              <a:rPr lang="vi-VN" sz="6000" i="1" dirty="0">
                <a:solidFill>
                  <a:srgbClr val="C00000"/>
                </a:solidFill>
                <a:effectLst/>
                <a:latin typeface="+mj-lt"/>
                <a:cs typeface="Times New Roman" panose="02020603050405020304" pitchFamily="18" charset="0"/>
              </a:rPr>
              <a:t> Vinh danh Thiên Chúa trên các tầng trời. </a:t>
            </a:r>
            <a:endParaRPr lang="en-US" sz="6000" i="1" dirty="0">
              <a:solidFill>
                <a:srgbClr val="C00000"/>
              </a:solidFill>
              <a:effectLst/>
              <a:latin typeface="+mj-lt"/>
              <a:cs typeface="Times New Roman" panose="02020603050405020304" pitchFamily="18" charset="0"/>
            </a:endParaRPr>
          </a:p>
          <a:p>
            <a:pPr algn="just" eaLnBrk="1" hangingPunct="1"/>
            <a:endParaRPr lang="en-US" sz="4300" i="1" dirty="0">
              <a:solidFill>
                <a:srgbClr val="C00000"/>
              </a:solidFill>
              <a:effectLst/>
              <a:latin typeface="+mj-lt"/>
              <a:cs typeface="Times New Roman" panose="02020603050405020304" pitchFamily="18" charset="0"/>
            </a:endParaRPr>
          </a:p>
          <a:p>
            <a:pPr algn="just" eaLnBrk="1" hangingPunct="1"/>
            <a:r>
              <a:rPr lang="en-US" sz="6000" i="1" u="sng" dirty="0" err="1">
                <a:solidFill>
                  <a:schemeClr val="tx2">
                    <a:lumMod val="75000"/>
                  </a:schemeClr>
                </a:solidFill>
                <a:effectLst/>
                <a:latin typeface="+mj-lt"/>
                <a:cs typeface="Times New Roman" panose="02020603050405020304" pitchFamily="18" charset="0"/>
              </a:rPr>
              <a:t>Cộng</a:t>
            </a:r>
            <a:r>
              <a:rPr lang="en-US" sz="6000" i="1" u="sng" dirty="0">
                <a:solidFill>
                  <a:schemeClr val="tx2">
                    <a:lumMod val="75000"/>
                  </a:schemeClr>
                </a:solidFill>
                <a:effectLst/>
                <a:latin typeface="+mj-lt"/>
                <a:cs typeface="Times New Roman" panose="02020603050405020304" pitchFamily="18" charset="0"/>
              </a:rPr>
              <a:t> </a:t>
            </a:r>
            <a:r>
              <a:rPr lang="en-US" sz="6000" i="1" u="sng" dirty="0" err="1">
                <a:solidFill>
                  <a:schemeClr val="tx2">
                    <a:lumMod val="75000"/>
                  </a:schemeClr>
                </a:solidFill>
                <a:effectLst/>
                <a:latin typeface="+mj-lt"/>
                <a:cs typeface="Times New Roman" panose="02020603050405020304" pitchFamily="18" charset="0"/>
              </a:rPr>
              <a:t>đoàn</a:t>
            </a:r>
            <a:r>
              <a:rPr lang="en-US" sz="6000" i="1" u="sng" dirty="0">
                <a:solidFill>
                  <a:schemeClr val="tx2">
                    <a:lumMod val="75000"/>
                  </a:schemeClr>
                </a:solidFill>
                <a:effectLst/>
                <a:latin typeface="+mj-lt"/>
                <a:cs typeface="Times New Roman" panose="02020603050405020304" pitchFamily="18" charset="0"/>
              </a:rPr>
              <a:t>:</a:t>
            </a:r>
            <a:r>
              <a:rPr lang="en-US" sz="6000" dirty="0">
                <a:solidFill>
                  <a:schemeClr val="tx2">
                    <a:lumMod val="75000"/>
                  </a:schemeClr>
                </a:solidFill>
                <a:effectLst/>
                <a:latin typeface="+mj-lt"/>
                <a:cs typeface="Times New Roman" panose="02020603050405020304" pitchFamily="18" charset="0"/>
              </a:rPr>
              <a:t> </a:t>
            </a:r>
            <a:r>
              <a:rPr lang="vi-VN" sz="6000" dirty="0">
                <a:solidFill>
                  <a:srgbClr val="006600"/>
                </a:solidFill>
                <a:effectLst/>
                <a:latin typeface="+mj-lt"/>
                <a:cs typeface="Times New Roman" panose="02020603050405020304" pitchFamily="18" charset="0"/>
              </a:rPr>
              <a:t>Và bình an dưới thế, bình an dưới thế cho người thiện tâm. </a:t>
            </a:r>
          </a:p>
        </p:txBody>
      </p:sp>
    </p:spTree>
    <p:extLst>
      <p:ext uri="{BB962C8B-B14F-4D97-AF65-F5344CB8AC3E}">
        <p14:creationId xmlns:p14="http://schemas.microsoft.com/office/powerpoint/2010/main" val="1941956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normAutofit/>
          </a:bodyPr>
          <a:lstStyle/>
          <a:p>
            <a:pPr algn="just" eaLnBrk="1" hangingPunct="1"/>
            <a:endParaRPr lang="en-US" sz="1100" i="1" u="sng" dirty="0">
              <a:solidFill>
                <a:srgbClr val="006600"/>
              </a:solidFill>
              <a:effectLst/>
              <a:latin typeface="+mj-lt"/>
              <a:cs typeface="Times New Roman" panose="02020603050405020304" pitchFamily="18" charset="0"/>
            </a:endParaRPr>
          </a:p>
          <a:p>
            <a:pPr algn="just"/>
            <a:r>
              <a:rPr lang="vi-VN" sz="6000" dirty="0">
                <a:solidFill>
                  <a:srgbClr val="006600"/>
                </a:solidFill>
                <a:cs typeface="Times New Roman" panose="02020603050405020304" pitchFamily="18" charset="0"/>
              </a:rPr>
              <a:t>Chúng con ca ngợi Chúa.</a:t>
            </a:r>
            <a:endParaRPr lang="en-US" sz="6000" dirty="0">
              <a:solidFill>
                <a:srgbClr val="006600"/>
              </a:solidFill>
              <a:cs typeface="Times New Roman" panose="02020603050405020304" pitchFamily="18" charset="0"/>
            </a:endParaRPr>
          </a:p>
          <a:p>
            <a:pPr algn="just"/>
            <a:r>
              <a:rPr lang="vi-VN" sz="6000" dirty="0">
                <a:solidFill>
                  <a:srgbClr val="006600"/>
                </a:solidFill>
                <a:cs typeface="Times New Roman" panose="02020603050405020304" pitchFamily="18" charset="0"/>
              </a:rPr>
              <a:t>Chúng con chúc tụng Chúa.</a:t>
            </a:r>
            <a:endParaRPr lang="en-US" sz="6000" dirty="0">
              <a:solidFill>
                <a:srgbClr val="006600"/>
              </a:solidFill>
              <a:cs typeface="Times New Roman" panose="02020603050405020304" pitchFamily="18" charset="0"/>
            </a:endParaRPr>
          </a:p>
          <a:p>
            <a:pPr algn="just"/>
            <a:r>
              <a:rPr lang="vi-VN" sz="6000" dirty="0">
                <a:solidFill>
                  <a:srgbClr val="006600"/>
                </a:solidFill>
                <a:cs typeface="Times New Roman" panose="02020603050405020304" pitchFamily="18" charset="0"/>
              </a:rPr>
              <a:t>Chúng con thờ lạy Chúa.</a:t>
            </a:r>
            <a:endParaRPr lang="en-US" sz="6000" dirty="0">
              <a:solidFill>
                <a:srgbClr val="006600"/>
              </a:solidFill>
              <a:cs typeface="Times New Roman" panose="02020603050405020304" pitchFamily="18" charset="0"/>
            </a:endParaRPr>
          </a:p>
          <a:p>
            <a:pPr algn="just"/>
            <a:r>
              <a:rPr lang="vi-VN" sz="6000" dirty="0">
                <a:solidFill>
                  <a:srgbClr val="006600"/>
                </a:solidFill>
                <a:cs typeface="Times New Roman" panose="02020603050405020304" pitchFamily="18" charset="0"/>
              </a:rPr>
              <a:t>Chúng con tôn vinh Chúa.</a:t>
            </a:r>
            <a:endParaRPr lang="vi-VN" sz="6000" dirty="0">
              <a:solidFill>
                <a:srgbClr val="0066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0747204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a:bodyPr>
          <a:lstStyle/>
          <a:p>
            <a:pPr algn="just"/>
            <a:r>
              <a:rPr lang="vi-VN" sz="6000" dirty="0">
                <a:solidFill>
                  <a:srgbClr val="006600"/>
                </a:solidFill>
                <a:latin typeface="+mj-lt"/>
                <a:cs typeface="Times New Roman" panose="02020603050405020304" pitchFamily="18" charset="0"/>
              </a:rPr>
              <a:t>Chúng con cảm tạ Chúa vì vinh quang cao cả Chúa.</a:t>
            </a:r>
            <a:endParaRPr lang="en-US" sz="6000" dirty="0">
              <a:solidFill>
                <a:srgbClr val="006600"/>
              </a:solidFill>
              <a:latin typeface="+mj-lt"/>
              <a:cs typeface="Times New Roman" panose="02020603050405020304" pitchFamily="18" charset="0"/>
            </a:endParaRPr>
          </a:p>
          <a:p>
            <a:pPr algn="just"/>
            <a:r>
              <a:rPr lang="vi-VN" sz="6000" dirty="0">
                <a:solidFill>
                  <a:srgbClr val="006600"/>
                </a:solidFill>
                <a:latin typeface="+mj-lt"/>
                <a:cs typeface="Times New Roman" panose="02020603050405020304" pitchFamily="18" charset="0"/>
              </a:rPr>
              <a:t>Lạy Chúa là Thiên Chúa, là Vua trên trời, là Chúa Cha toàn năng. </a:t>
            </a:r>
            <a:endParaRPr lang="en-US" sz="6000" dirty="0">
              <a:solidFill>
                <a:srgbClr val="006600"/>
              </a:solidFill>
              <a:latin typeface="+mj-lt"/>
              <a:cs typeface="Times New Roman" panose="02020603050405020304" pitchFamily="18" charset="0"/>
            </a:endParaRPr>
          </a:p>
        </p:txBody>
      </p:sp>
    </p:spTree>
    <p:extLst>
      <p:ext uri="{BB962C8B-B14F-4D97-AF65-F5344CB8AC3E}">
        <p14:creationId xmlns:p14="http://schemas.microsoft.com/office/powerpoint/2010/main" val="40712301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a:bodyPr>
          <a:lstStyle/>
          <a:p>
            <a:pPr algn="just"/>
            <a:r>
              <a:rPr lang="vi-VN" sz="6000" dirty="0">
                <a:solidFill>
                  <a:srgbClr val="006600"/>
                </a:solidFill>
                <a:latin typeface="+mj-lt"/>
                <a:cs typeface="Times New Roman" panose="02020603050405020304" pitchFamily="18" charset="0"/>
              </a:rPr>
              <a:t>Lạy Con Một Thiên Chúa </a:t>
            </a:r>
            <a:r>
              <a:rPr lang="vi-VN" sz="6000" dirty="0">
                <a:solidFill>
                  <a:srgbClr val="C00000"/>
                </a:solidFill>
                <a:latin typeface="+mj-lt"/>
                <a:cs typeface="Times New Roman" panose="02020603050405020304" pitchFamily="18" charset="0"/>
              </a:rPr>
              <a:t>Chúa Giê-su Ki-tô.</a:t>
            </a:r>
            <a:r>
              <a:rPr lang="vi-VN" sz="6000" dirty="0">
                <a:solidFill>
                  <a:schemeClr val="tx2">
                    <a:lumMod val="75000"/>
                  </a:schemeClr>
                </a:solidFill>
                <a:latin typeface="+mj-lt"/>
                <a:cs typeface="Times New Roman" panose="02020603050405020304" pitchFamily="18" charset="0"/>
              </a:rPr>
              <a:t> </a:t>
            </a:r>
            <a:endParaRPr lang="en-US" sz="6000" dirty="0">
              <a:solidFill>
                <a:schemeClr val="tx2">
                  <a:lumMod val="75000"/>
                </a:schemeClr>
              </a:solidFill>
              <a:latin typeface="+mj-lt"/>
              <a:cs typeface="Times New Roman" panose="02020603050405020304" pitchFamily="18" charset="0"/>
            </a:endParaRPr>
          </a:p>
          <a:p>
            <a:pPr algn="just"/>
            <a:r>
              <a:rPr lang="vi-VN" sz="6000" dirty="0">
                <a:solidFill>
                  <a:srgbClr val="006600"/>
                </a:solidFill>
                <a:latin typeface="+mj-lt"/>
                <a:cs typeface="Times New Roman" panose="02020603050405020304" pitchFamily="18" charset="0"/>
              </a:rPr>
              <a:t>Lạy Chúa là Thiên Chúa, là Chiên Thiên Chúa, là Con Đức Chúa Cha. </a:t>
            </a:r>
            <a:endParaRPr lang="en-US" sz="6000" dirty="0">
              <a:solidFill>
                <a:srgbClr val="006600"/>
              </a:solidFill>
              <a:latin typeface="+mj-lt"/>
              <a:cs typeface="Times New Roman" panose="02020603050405020304" pitchFamily="18" charset="0"/>
            </a:endParaRPr>
          </a:p>
        </p:txBody>
      </p:sp>
    </p:spTree>
    <p:extLst>
      <p:ext uri="{BB962C8B-B14F-4D97-AF65-F5344CB8AC3E}">
        <p14:creationId xmlns:p14="http://schemas.microsoft.com/office/powerpoint/2010/main" val="13995001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0" dirty="0" err="1">
                <a:solidFill>
                  <a:srgbClr val="FF0000"/>
                </a:solidFill>
                <a:effectLst/>
                <a:latin typeface="+mj-lt"/>
                <a:cs typeface="Times New Roman" pitchFamily="18" charset="0"/>
              </a:rPr>
              <a:t>Tập</a:t>
            </a:r>
            <a:r>
              <a:rPr lang="en-US" sz="7000" b="0" dirty="0">
                <a:solidFill>
                  <a:srgbClr val="FF0000"/>
                </a:solidFill>
                <a:effectLst/>
                <a:latin typeface="+mj-lt"/>
                <a:cs typeface="Times New Roman" pitchFamily="18" charset="0"/>
              </a:rPr>
              <a:t> </a:t>
            </a:r>
            <a:r>
              <a:rPr lang="en-US" sz="7000" b="0" dirty="0" err="1">
                <a:solidFill>
                  <a:srgbClr val="FF0000"/>
                </a:solidFill>
                <a:effectLst/>
                <a:latin typeface="+mj-lt"/>
                <a:cs typeface="Times New Roman" pitchFamily="18" charset="0"/>
              </a:rPr>
              <a:t>Hát</a:t>
            </a:r>
            <a:r>
              <a:rPr lang="en-US" sz="7000" b="0" dirty="0">
                <a:solidFill>
                  <a:srgbClr val="FF0000"/>
                </a:solidFill>
                <a:effectLst/>
                <a:latin typeface="+mj-lt"/>
                <a:cs typeface="Times New Roman" pitchFamily="18" charset="0"/>
              </a:rPr>
              <a:t> </a:t>
            </a:r>
            <a:r>
              <a:rPr lang="en-US" sz="7000" b="0" dirty="0" err="1">
                <a:solidFill>
                  <a:srgbClr val="FF0000"/>
                </a:solidFill>
                <a:effectLst/>
                <a:latin typeface="+mj-lt"/>
                <a:cs typeface="Times New Roman" pitchFamily="18" charset="0"/>
              </a:rPr>
              <a:t>Cộng</a:t>
            </a:r>
            <a:r>
              <a:rPr lang="en-US" sz="7000" b="0" dirty="0">
                <a:solidFill>
                  <a:srgbClr val="FF0000"/>
                </a:solidFill>
                <a:effectLst/>
                <a:latin typeface="+mj-lt"/>
                <a:cs typeface="Times New Roman" pitchFamily="18" charset="0"/>
              </a:rPr>
              <a:t> </a:t>
            </a:r>
            <a:r>
              <a:rPr lang="en-US" sz="7000" b="0" dirty="0" err="1">
                <a:solidFill>
                  <a:srgbClr val="FF0000"/>
                </a:solidFill>
                <a:effectLst/>
                <a:latin typeface="+mj-lt"/>
                <a:cs typeface="Times New Roman" pitchFamily="18" charset="0"/>
              </a:rPr>
              <a:t>Đoàn</a:t>
            </a:r>
            <a:endParaRPr lang="en-US" sz="70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35619986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fontScale="92500"/>
          </a:bodyPr>
          <a:lstStyle/>
          <a:p>
            <a:pPr algn="just"/>
            <a:endParaRPr lang="en-US" sz="1100" dirty="0">
              <a:solidFill>
                <a:srgbClr val="006600"/>
              </a:solidFill>
              <a:cs typeface="Times New Roman" panose="02020603050405020304" pitchFamily="18" charset="0"/>
            </a:endParaRPr>
          </a:p>
          <a:p>
            <a:pPr algn="just"/>
            <a:r>
              <a:rPr lang="vi-VN" sz="6000" dirty="0">
                <a:solidFill>
                  <a:srgbClr val="006600"/>
                </a:solidFill>
                <a:cs typeface="Times New Roman" panose="02020603050405020304" pitchFamily="18" charset="0"/>
              </a:rPr>
              <a:t>Chúa xoá tội trần gian, xin thương, xin thương, xin thương xót chúng con.</a:t>
            </a:r>
            <a:endParaRPr lang="en-US" sz="6000" dirty="0">
              <a:solidFill>
                <a:srgbClr val="006600"/>
              </a:solidFill>
              <a:cs typeface="Times New Roman" panose="02020603050405020304" pitchFamily="18" charset="0"/>
            </a:endParaRPr>
          </a:p>
          <a:p>
            <a:pPr algn="just"/>
            <a:r>
              <a:rPr lang="vi-VN" sz="6000" dirty="0">
                <a:solidFill>
                  <a:srgbClr val="006600"/>
                </a:solidFill>
                <a:cs typeface="Times New Roman" panose="02020603050405020304" pitchFamily="18" charset="0"/>
              </a:rPr>
              <a:t>Chúa xoá tội trần gian, </a:t>
            </a:r>
            <a:r>
              <a:rPr lang="en-US" sz="6000" dirty="0">
                <a:solidFill>
                  <a:srgbClr val="006600"/>
                </a:solidFill>
                <a:cs typeface="Times New Roman" panose="02020603050405020304" pitchFamily="18" charset="0"/>
              </a:rPr>
              <a:t>x</a:t>
            </a:r>
            <a:r>
              <a:rPr lang="vi-VN" sz="6000" dirty="0">
                <a:solidFill>
                  <a:srgbClr val="006600"/>
                </a:solidFill>
                <a:cs typeface="Times New Roman" panose="02020603050405020304" pitchFamily="18" charset="0"/>
              </a:rPr>
              <a:t>in nhận lời chúng con cầu khẩn. </a:t>
            </a:r>
            <a:endParaRPr lang="en-US" sz="6000" dirty="0">
              <a:solidFill>
                <a:srgbClr val="006600"/>
              </a:solidFill>
              <a:cs typeface="Times New Roman" panose="02020603050405020304" pitchFamily="18" charset="0"/>
            </a:endParaRPr>
          </a:p>
        </p:txBody>
      </p:sp>
    </p:spTree>
    <p:extLst>
      <p:ext uri="{BB962C8B-B14F-4D97-AF65-F5344CB8AC3E}">
        <p14:creationId xmlns:p14="http://schemas.microsoft.com/office/powerpoint/2010/main" val="21392831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tIns="0" bIns="548640" anchor="ctr" anchorCtr="0">
            <a:normAutofit/>
          </a:bodyPr>
          <a:lstStyle/>
          <a:p>
            <a:pPr algn="just"/>
            <a:endParaRPr lang="en-US" sz="1400" dirty="0">
              <a:solidFill>
                <a:srgbClr val="006600"/>
              </a:solidFill>
              <a:cs typeface="Times New Roman" panose="02020603050405020304" pitchFamily="18" charset="0"/>
            </a:endParaRPr>
          </a:p>
          <a:p>
            <a:pPr algn="just"/>
            <a:r>
              <a:rPr lang="vi-VN" sz="6600" dirty="0">
                <a:solidFill>
                  <a:srgbClr val="006600"/>
                </a:solidFill>
                <a:cs typeface="Times New Roman" panose="02020603050405020304" pitchFamily="18" charset="0"/>
              </a:rPr>
              <a:t>Chúa ngự bên hữu Đức Chúa Cha, xin thương, xin thương, xin thương xót chúng con</a:t>
            </a:r>
            <a:r>
              <a:rPr lang="en-US" sz="6600" dirty="0">
                <a:solidFill>
                  <a:srgbClr val="006600"/>
                </a:solidFill>
                <a:cs typeface="Times New Roman" panose="02020603050405020304" pitchFamily="18" charset="0"/>
              </a:rPr>
              <a:t>.</a:t>
            </a:r>
          </a:p>
        </p:txBody>
      </p:sp>
    </p:spTree>
    <p:extLst>
      <p:ext uri="{BB962C8B-B14F-4D97-AF65-F5344CB8AC3E}">
        <p14:creationId xmlns:p14="http://schemas.microsoft.com/office/powerpoint/2010/main" val="40733225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eaLnBrk="1" hangingPunct="1"/>
            <a:r>
              <a:rPr lang="en-US" sz="4000" dirty="0">
                <a:solidFill>
                  <a:srgbClr val="002060"/>
                </a:solidFill>
                <a:effectLst/>
                <a:latin typeface="+mj-lt"/>
              </a:rPr>
              <a:t/>
            </a:r>
            <a:br>
              <a:rPr lang="en-US" sz="4000" dirty="0">
                <a:solidFill>
                  <a:srgbClr val="002060"/>
                </a:solidFill>
                <a:effectLst/>
                <a:latin typeface="+mj-lt"/>
              </a:rPr>
            </a:br>
            <a:endParaRPr lang="en-US" sz="4000" dirty="0">
              <a:solidFill>
                <a:srgbClr val="002060"/>
              </a:solidFill>
              <a:effectLst/>
              <a:latin typeface="+mj-lt"/>
            </a:endParaRPr>
          </a:p>
        </p:txBody>
      </p:sp>
      <p:sp>
        <p:nvSpPr>
          <p:cNvPr id="82947" name="Rectangle 3"/>
          <p:cNvSpPr>
            <a:spLocks noGrp="1" noChangeArrowheads="1"/>
          </p:cNvSpPr>
          <p:nvPr>
            <p:ph type="body" idx="1"/>
          </p:nvPr>
        </p:nvSpPr>
        <p:spPr>
          <a:xfrm>
            <a:off x="-918" y="0"/>
            <a:ext cx="9144000" cy="5143500"/>
          </a:xfrm>
        </p:spPr>
        <p:txBody>
          <a:bodyPr anchor="ctr" anchorCtr="0">
            <a:normAutofit fontScale="85000" lnSpcReduction="20000"/>
          </a:bodyPr>
          <a:lstStyle/>
          <a:p>
            <a:pPr marL="0" indent="0" algn="just">
              <a:lnSpc>
                <a:spcPct val="140000"/>
              </a:lnSpc>
              <a:buNone/>
            </a:pPr>
            <a:r>
              <a:rPr lang="vi-VN" sz="5400" dirty="0">
                <a:solidFill>
                  <a:srgbClr val="006600"/>
                </a:solidFill>
                <a:cs typeface="Times New Roman" panose="02020603050405020304" pitchFamily="18" charset="0"/>
              </a:rPr>
              <a:t>Vì lạy </a:t>
            </a:r>
            <a:r>
              <a:rPr lang="vi-VN" sz="5400" dirty="0">
                <a:solidFill>
                  <a:srgbClr val="C00000"/>
                </a:solidFill>
                <a:cs typeface="Times New Roman" panose="02020603050405020304" pitchFamily="18" charset="0"/>
              </a:rPr>
              <a:t>Chúa Giê-su Ki-tô,</a:t>
            </a:r>
            <a:r>
              <a:rPr lang="vi-VN" sz="5400" dirty="0">
                <a:solidFill>
                  <a:schemeClr val="tx2">
                    <a:lumMod val="75000"/>
                  </a:schemeClr>
                </a:solidFill>
                <a:cs typeface="Times New Roman" panose="02020603050405020304" pitchFamily="18" charset="0"/>
              </a:rPr>
              <a:t> </a:t>
            </a:r>
            <a:r>
              <a:rPr lang="vi-VN" sz="5400" dirty="0">
                <a:solidFill>
                  <a:srgbClr val="006600"/>
                </a:solidFill>
                <a:cs typeface="Times New Roman" panose="02020603050405020304" pitchFamily="18" charset="0"/>
              </a:rPr>
              <a:t>chỉ có Chúa là Đấng Thánh, chỉ có Chúa là Chúa, chỉ có Chúa là Đấng Tối Cao, cùng Đức Chúa Thánh Thần trong vinh quang Đức Chúa Cha.</a:t>
            </a:r>
            <a:r>
              <a:rPr lang="vi-VN" sz="5400" dirty="0">
                <a:solidFill>
                  <a:schemeClr val="tx2">
                    <a:lumMod val="75000"/>
                  </a:schemeClr>
                </a:solidFill>
                <a:cs typeface="Times New Roman" panose="02020603050405020304" pitchFamily="18" charset="0"/>
              </a:rPr>
              <a:t> </a:t>
            </a:r>
            <a:r>
              <a:rPr lang="vi-VN" sz="5400" dirty="0">
                <a:solidFill>
                  <a:srgbClr val="C00000"/>
                </a:solidFill>
                <a:cs typeface="Times New Roman" panose="02020603050405020304" pitchFamily="18" charset="0"/>
              </a:rPr>
              <a:t>A-men. A-men. </a:t>
            </a:r>
            <a:endParaRPr lang="vi-VN" sz="5400" dirty="0">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6354544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0" dirty="0">
              <a:solidFill>
                <a:srgbClr val="003399"/>
              </a:solidFill>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277318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0000"/>
              </a:solidFill>
              <a:effectLst/>
              <a:latin typeface="+mj-lt"/>
              <a:cs typeface="Times New Roman" panose="02020603050405020304" pitchFamily="18" charset="0"/>
            </a:endParaRPr>
          </a:p>
          <a:p>
            <a:pPr eaLnBrk="1" hangingPunct="1">
              <a:lnSpc>
                <a:spcPct val="150000"/>
              </a:lnSpc>
            </a:pPr>
            <a:r>
              <a:rPr lang="en-US" sz="7200" b="0" dirty="0">
                <a:solidFill>
                  <a:srgbClr val="FF0000"/>
                </a:solidFill>
                <a:effectLst/>
                <a:latin typeface="+mj-lt"/>
                <a:cs typeface="Times New Roman" panose="02020603050405020304" pitchFamily="18" charset="0"/>
              </a:rPr>
              <a:t>KINH VINH DANH</a:t>
            </a:r>
            <a:endParaRPr lang="vi-VN" sz="7200" b="0"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8444685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lstStyle/>
          <a:p>
            <a:pPr algn="l" eaLnBrk="1" hangingPunct="1">
              <a:lnSpc>
                <a:spcPct val="150000"/>
              </a:lnSpc>
            </a:pPr>
            <a:r>
              <a:rPr lang="en-US" sz="4000" b="0" u="sng" dirty="0" err="1">
                <a:solidFill>
                  <a:srgbClr val="FF0000"/>
                </a:solidFill>
                <a:effectLst/>
                <a:latin typeface="+mj-lt"/>
                <a:cs typeface="Times New Roman" panose="02020603050405020304" pitchFamily="18" charset="0"/>
              </a:rPr>
              <a:t>Chủ</a:t>
            </a:r>
            <a:r>
              <a:rPr lang="en-US" sz="4000" b="0" u="sng" dirty="0">
                <a:solidFill>
                  <a:srgbClr val="FF0000"/>
                </a:solidFill>
                <a:effectLst/>
                <a:latin typeface="+mj-lt"/>
                <a:cs typeface="Times New Roman" panose="02020603050405020304" pitchFamily="18" charset="0"/>
              </a:rPr>
              <a:t> </a:t>
            </a:r>
            <a:r>
              <a:rPr lang="en-US" sz="4000" b="0" u="sng" dirty="0" err="1">
                <a:solidFill>
                  <a:srgbClr val="FF0000"/>
                </a:solidFill>
                <a:effectLst/>
                <a:latin typeface="+mj-lt"/>
                <a:cs typeface="Times New Roman" panose="02020603050405020304" pitchFamily="18" charset="0"/>
              </a:rPr>
              <a:t>tế</a:t>
            </a:r>
            <a:r>
              <a:rPr lang="en-US" sz="4000" b="0" u="sng" dirty="0">
                <a:solidFill>
                  <a:srgbClr val="FF0000"/>
                </a:solidFill>
                <a:effectLst/>
                <a:latin typeface="+mj-lt"/>
                <a:cs typeface="Times New Roman" panose="02020603050405020304" pitchFamily="18" charset="0"/>
              </a:rPr>
              <a:t>:</a:t>
            </a:r>
            <a:r>
              <a:rPr lang="en-US" sz="4000" b="0"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Vinh</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danh</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Thiên</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Chúa</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trên</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các</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tầng</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trời</a:t>
            </a:r>
            <a:r>
              <a:rPr lang="en-US" sz="5400" b="0" i="1" dirty="0">
                <a:solidFill>
                  <a:srgbClr val="FF0000"/>
                </a:solidFill>
                <a:effectLst/>
                <a:latin typeface="+mj-lt"/>
                <a:cs typeface="Times New Roman" panose="02020603050405020304" pitchFamily="18" charset="0"/>
              </a:rPr>
              <a:t>.</a:t>
            </a:r>
            <a:br>
              <a:rPr lang="en-US" sz="5400" b="0" i="1" dirty="0">
                <a:solidFill>
                  <a:srgbClr val="FF0000"/>
                </a:solidFill>
                <a:effectLst/>
                <a:latin typeface="+mj-lt"/>
                <a:cs typeface="Times New Roman" panose="02020603050405020304" pitchFamily="18" charset="0"/>
              </a:rPr>
            </a:br>
            <a:r>
              <a:rPr lang="vi-VN" sz="5400" b="0" dirty="0">
                <a:solidFill>
                  <a:srgbClr val="FF0000"/>
                </a:solidFill>
                <a:effectLst/>
                <a:latin typeface="+mj-lt"/>
                <a:cs typeface="Times New Roman" panose="02020603050405020304" pitchFamily="18" charset="0"/>
              </a:rPr>
              <a:t>A+B:</a:t>
            </a:r>
            <a:r>
              <a:rPr lang="vi-VN" sz="5400" b="0" dirty="0">
                <a:solidFill>
                  <a:srgbClr val="003399"/>
                </a:solidFill>
                <a:effectLst/>
                <a:latin typeface="+mj-lt"/>
                <a:cs typeface="Times New Roman" panose="02020603050405020304" pitchFamily="18" charset="0"/>
              </a:rPr>
              <a:t> </a:t>
            </a:r>
            <a:r>
              <a:rPr lang="vi-VN" sz="5400" b="0" dirty="0">
                <a:solidFill>
                  <a:srgbClr val="006600"/>
                </a:solidFill>
                <a:effectLst/>
                <a:latin typeface="+mj-lt"/>
                <a:cs typeface="Times New Roman" panose="02020603050405020304" pitchFamily="18" charset="0"/>
              </a:rPr>
              <a:t>Và bình an dưới thế cho người thiện tâm</a:t>
            </a:r>
            <a:r>
              <a:rPr lang="en-US" sz="5400" b="0" dirty="0">
                <a:solidFill>
                  <a:srgbClr val="006600"/>
                </a:solidFill>
                <a:effectLst/>
                <a:latin typeface="+mj-lt"/>
                <a:cs typeface="Times New Roman" panose="02020603050405020304" pitchFamily="18" charset="0"/>
              </a:rPr>
              <a:t>.</a:t>
            </a:r>
            <a:endParaRPr lang="vi-VN" sz="5400" b="0" dirty="0">
              <a:solidFill>
                <a:srgbClr val="0066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4917375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lstStyle/>
          <a:p>
            <a:pPr algn="l" eaLnBrk="1" hangingPunct="1">
              <a:lnSpc>
                <a:spcPct val="140000"/>
              </a:lnSpc>
            </a:pPr>
            <a:r>
              <a:rPr lang="en-US" sz="5000" b="0" u="sng" dirty="0">
                <a:solidFill>
                  <a:srgbClr val="FF0000"/>
                </a:solidFill>
                <a:effectLst/>
                <a:latin typeface="+mj-lt"/>
                <a:cs typeface="Times New Roman" panose="02020603050405020304" pitchFamily="18" charset="0"/>
              </a:rPr>
              <a:t>A:</a:t>
            </a:r>
            <a:r>
              <a:rPr lang="en-US" sz="5000" b="0" dirty="0">
                <a:solidFill>
                  <a:srgbClr val="003399"/>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Chúng</a:t>
            </a:r>
            <a:r>
              <a:rPr lang="en-US" sz="5000" b="0" dirty="0">
                <a:solidFill>
                  <a:srgbClr val="006600"/>
                </a:solidFill>
                <a:effectLst/>
                <a:latin typeface="+mj-lt"/>
                <a:cs typeface="Times New Roman" panose="02020603050405020304" pitchFamily="18" charset="0"/>
              </a:rPr>
              <a:t> con </a:t>
            </a:r>
            <a:r>
              <a:rPr lang="en-US" sz="5000" b="0" dirty="0" err="1">
                <a:solidFill>
                  <a:srgbClr val="006600"/>
                </a:solidFill>
                <a:effectLst/>
                <a:latin typeface="+mj-lt"/>
                <a:cs typeface="Times New Roman" panose="02020603050405020304" pitchFamily="18" charset="0"/>
              </a:rPr>
              <a:t>ca</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ngợi</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Chúa</a:t>
            </a:r>
            <a:r>
              <a:rPr lang="en-US" sz="5000" b="0" dirty="0">
                <a:solidFill>
                  <a:srgbClr val="006600"/>
                </a:solidFill>
                <a:effectLst/>
                <a:latin typeface="+mj-lt"/>
                <a:cs typeface="Times New Roman" panose="02020603050405020304" pitchFamily="18" charset="0"/>
              </a:rPr>
              <a:t>.</a:t>
            </a:r>
          </a:p>
          <a:p>
            <a:pPr algn="l" eaLnBrk="1" hangingPunct="1">
              <a:lnSpc>
                <a:spcPct val="140000"/>
              </a:lnSpc>
            </a:pPr>
            <a:r>
              <a:rPr lang="en-US" sz="5000" b="0" u="sng" dirty="0">
                <a:solidFill>
                  <a:srgbClr val="FF0000"/>
                </a:solidFill>
                <a:effectLst/>
                <a:latin typeface="+mj-lt"/>
                <a:cs typeface="Times New Roman" panose="02020603050405020304" pitchFamily="18" charset="0"/>
              </a:rPr>
              <a:t>B:</a:t>
            </a:r>
            <a:r>
              <a:rPr lang="en-US" sz="5000" b="0" dirty="0">
                <a:solidFill>
                  <a:srgbClr val="003399"/>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Chúng</a:t>
            </a:r>
            <a:r>
              <a:rPr lang="en-US" sz="5000" b="0" dirty="0">
                <a:solidFill>
                  <a:srgbClr val="006600"/>
                </a:solidFill>
                <a:effectLst/>
                <a:latin typeface="+mj-lt"/>
                <a:cs typeface="Times New Roman" panose="02020603050405020304" pitchFamily="18" charset="0"/>
              </a:rPr>
              <a:t> con </a:t>
            </a:r>
            <a:r>
              <a:rPr lang="en-US" sz="5000" b="0" dirty="0" err="1">
                <a:solidFill>
                  <a:srgbClr val="006600"/>
                </a:solidFill>
                <a:effectLst/>
                <a:latin typeface="+mj-lt"/>
                <a:cs typeface="Times New Roman" panose="02020603050405020304" pitchFamily="18" charset="0"/>
              </a:rPr>
              <a:t>chúc</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tụng</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Chúa</a:t>
            </a:r>
            <a:r>
              <a:rPr lang="en-US" sz="5000" b="0" dirty="0">
                <a:solidFill>
                  <a:srgbClr val="006600"/>
                </a:solidFill>
                <a:effectLst/>
                <a:latin typeface="+mj-lt"/>
                <a:cs typeface="Times New Roman" panose="02020603050405020304" pitchFamily="18" charset="0"/>
              </a:rPr>
              <a:t>. </a:t>
            </a:r>
            <a:r>
              <a:rPr lang="en-US" sz="5000" b="0" dirty="0">
                <a:solidFill>
                  <a:srgbClr val="003399"/>
                </a:solidFill>
                <a:effectLst/>
                <a:latin typeface="+mj-lt"/>
                <a:cs typeface="Times New Roman" panose="02020603050405020304" pitchFamily="18" charset="0"/>
              </a:rPr>
              <a:t/>
            </a:r>
            <a:br>
              <a:rPr lang="en-US" sz="5000" b="0" dirty="0">
                <a:solidFill>
                  <a:srgbClr val="003399"/>
                </a:solidFill>
                <a:effectLst/>
                <a:latin typeface="+mj-lt"/>
                <a:cs typeface="Times New Roman" panose="02020603050405020304" pitchFamily="18" charset="0"/>
              </a:rPr>
            </a:br>
            <a:r>
              <a:rPr lang="en-US" sz="5000" b="0" dirty="0">
                <a:solidFill>
                  <a:srgbClr val="FF0000"/>
                </a:solidFill>
                <a:effectLst/>
                <a:latin typeface="+mj-lt"/>
                <a:cs typeface="Times New Roman" panose="02020603050405020304" pitchFamily="18" charset="0"/>
              </a:rPr>
              <a:t>A:</a:t>
            </a:r>
            <a:r>
              <a:rPr lang="en-US" sz="5000" b="0" dirty="0">
                <a:solidFill>
                  <a:srgbClr val="003399"/>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Chúng</a:t>
            </a:r>
            <a:r>
              <a:rPr lang="en-US" sz="5000" b="0" dirty="0">
                <a:solidFill>
                  <a:srgbClr val="006600"/>
                </a:solidFill>
                <a:effectLst/>
                <a:latin typeface="+mj-lt"/>
                <a:cs typeface="Times New Roman" panose="02020603050405020304" pitchFamily="18" charset="0"/>
              </a:rPr>
              <a:t> con </a:t>
            </a:r>
            <a:r>
              <a:rPr lang="en-US" sz="5000" b="0" dirty="0" err="1">
                <a:solidFill>
                  <a:srgbClr val="006600"/>
                </a:solidFill>
                <a:effectLst/>
                <a:latin typeface="+mj-lt"/>
                <a:cs typeface="Times New Roman" panose="02020603050405020304" pitchFamily="18" charset="0"/>
              </a:rPr>
              <a:t>thờ</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lạy</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Chúa</a:t>
            </a:r>
            <a:r>
              <a:rPr lang="en-US" sz="5000" b="0" dirty="0">
                <a:solidFill>
                  <a:srgbClr val="006600"/>
                </a:solidFill>
                <a:effectLst/>
                <a:latin typeface="+mj-lt"/>
                <a:cs typeface="Times New Roman" panose="02020603050405020304" pitchFamily="18" charset="0"/>
              </a:rPr>
              <a:t>. </a:t>
            </a:r>
          </a:p>
          <a:p>
            <a:pPr algn="l" eaLnBrk="1" hangingPunct="1">
              <a:lnSpc>
                <a:spcPct val="140000"/>
              </a:lnSpc>
            </a:pPr>
            <a:r>
              <a:rPr lang="en-US" sz="5000" b="0" dirty="0">
                <a:solidFill>
                  <a:srgbClr val="FF0000"/>
                </a:solidFill>
                <a:effectLst/>
                <a:latin typeface="+mj-lt"/>
                <a:cs typeface="Times New Roman" panose="02020603050405020304" pitchFamily="18" charset="0"/>
              </a:rPr>
              <a:t>B:</a:t>
            </a:r>
            <a:r>
              <a:rPr lang="en-US" sz="5000" b="0" dirty="0">
                <a:solidFill>
                  <a:srgbClr val="003399"/>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Chúng</a:t>
            </a:r>
            <a:r>
              <a:rPr lang="en-US" sz="5000" b="0" dirty="0">
                <a:solidFill>
                  <a:srgbClr val="006600"/>
                </a:solidFill>
                <a:effectLst/>
                <a:latin typeface="+mj-lt"/>
                <a:cs typeface="Times New Roman" panose="02020603050405020304" pitchFamily="18" charset="0"/>
              </a:rPr>
              <a:t> con </a:t>
            </a:r>
            <a:r>
              <a:rPr lang="en-US" sz="5000" b="0" dirty="0" err="1">
                <a:solidFill>
                  <a:srgbClr val="006600"/>
                </a:solidFill>
                <a:effectLst/>
                <a:latin typeface="+mj-lt"/>
                <a:cs typeface="Times New Roman" panose="02020603050405020304" pitchFamily="18" charset="0"/>
              </a:rPr>
              <a:t>tôn</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vinh</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Chúa</a:t>
            </a:r>
            <a:r>
              <a:rPr lang="en-US" sz="5000" b="0" dirty="0">
                <a:solidFill>
                  <a:srgbClr val="00660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4427365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rgbClr val="003399"/>
                </a:solidFill>
                <a:effectLst/>
                <a:latin typeface="+mj-lt"/>
              </a:rPr>
              <a:t/>
            </a:r>
            <a:br>
              <a:rPr lang="en-US" sz="4000" b="0" dirty="0">
                <a:solidFill>
                  <a:srgbClr val="003399"/>
                </a:solidFill>
                <a:effectLst/>
                <a:latin typeface="+mj-lt"/>
              </a:rPr>
            </a:br>
            <a:endParaRPr lang="en-US" sz="4000" b="0" dirty="0">
              <a:solidFill>
                <a:srgbClr val="003399"/>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nchor="ctr" anchorCtr="0"/>
          <a:lstStyle/>
          <a:p>
            <a:pPr marL="0" indent="0" algn="just" eaLnBrk="1" hangingPunct="1">
              <a:lnSpc>
                <a:spcPct val="140000"/>
              </a:lnSpc>
              <a:buFontTx/>
              <a:buNone/>
            </a:pPr>
            <a:r>
              <a:rPr lang="en-US" sz="4800" b="0" u="sng" dirty="0">
                <a:solidFill>
                  <a:srgbClr val="FF0000"/>
                </a:solidFill>
                <a:effectLst/>
                <a:latin typeface="+mj-lt"/>
                <a:cs typeface="Times New Roman" panose="02020603050405020304" pitchFamily="18" charset="0"/>
              </a:rPr>
              <a:t>A:</a:t>
            </a:r>
            <a:r>
              <a:rPr lang="en-US" sz="4800" b="0" dirty="0">
                <a:solidFill>
                  <a:srgbClr val="003399"/>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Chúng</a:t>
            </a:r>
            <a:r>
              <a:rPr lang="en-US" sz="4800" b="0" dirty="0">
                <a:solidFill>
                  <a:srgbClr val="006600"/>
                </a:solidFill>
                <a:effectLst/>
                <a:latin typeface="+mj-lt"/>
                <a:cs typeface="Times New Roman" panose="02020603050405020304" pitchFamily="18" charset="0"/>
              </a:rPr>
              <a:t> con </a:t>
            </a:r>
            <a:r>
              <a:rPr lang="en-US" sz="4800" b="0" dirty="0" err="1">
                <a:solidFill>
                  <a:srgbClr val="006600"/>
                </a:solidFill>
                <a:effectLst/>
                <a:latin typeface="+mj-lt"/>
                <a:cs typeface="Times New Roman" panose="02020603050405020304" pitchFamily="18" charset="0"/>
              </a:rPr>
              <a:t>cảm</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tạ</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vì</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vinh</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quang</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cao</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cả</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a:t>
            </a:r>
          </a:p>
          <a:p>
            <a:pPr marL="0" indent="0" algn="just" eaLnBrk="1" hangingPunct="1">
              <a:lnSpc>
                <a:spcPct val="140000"/>
              </a:lnSpc>
              <a:buFontTx/>
              <a:buNone/>
            </a:pPr>
            <a:r>
              <a:rPr lang="vi-VN" sz="4800" b="0" dirty="0">
                <a:solidFill>
                  <a:srgbClr val="FF0000"/>
                </a:solidFill>
                <a:effectLst/>
                <a:latin typeface="+mj-lt"/>
                <a:cs typeface="Times New Roman" panose="02020603050405020304" pitchFamily="18" charset="0"/>
              </a:rPr>
              <a:t>B:</a:t>
            </a:r>
            <a:r>
              <a:rPr lang="vi-VN" sz="4800" b="0" dirty="0">
                <a:solidFill>
                  <a:srgbClr val="003399"/>
                </a:solidFill>
                <a:effectLst/>
                <a:latin typeface="+mj-lt"/>
                <a:cs typeface="Times New Roman" panose="02020603050405020304" pitchFamily="18" charset="0"/>
              </a:rPr>
              <a:t> </a:t>
            </a:r>
            <a:r>
              <a:rPr lang="vi-VN" sz="4800" b="0" dirty="0">
                <a:solidFill>
                  <a:srgbClr val="006600"/>
                </a:solidFill>
                <a:effectLst/>
                <a:latin typeface="+mj-lt"/>
                <a:cs typeface="Times New Roman" panose="02020603050405020304" pitchFamily="18" charset="0"/>
              </a:rPr>
              <a:t>Lạy Chúa là Thiên Chúa, là Vua trên trời, là Chúa Cha toàn năng.</a:t>
            </a:r>
          </a:p>
        </p:txBody>
      </p:sp>
    </p:spTree>
    <p:extLst>
      <p:ext uri="{BB962C8B-B14F-4D97-AF65-F5344CB8AC3E}">
        <p14:creationId xmlns:p14="http://schemas.microsoft.com/office/powerpoint/2010/main" val="19678405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rgbClr val="003399"/>
                </a:solidFill>
                <a:effectLst/>
                <a:latin typeface="+mj-lt"/>
              </a:rPr>
              <a:t/>
            </a:r>
            <a:br>
              <a:rPr lang="en-US" sz="4000" b="0" dirty="0">
                <a:solidFill>
                  <a:srgbClr val="003399"/>
                </a:solidFill>
                <a:effectLst/>
                <a:latin typeface="+mj-lt"/>
              </a:rPr>
            </a:br>
            <a:endParaRPr lang="en-US" sz="4000" b="0" dirty="0">
              <a:solidFill>
                <a:srgbClr val="003399"/>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nchor="ctr" anchorCtr="0"/>
          <a:lstStyle/>
          <a:p>
            <a:pPr marL="0" indent="0" algn="just" eaLnBrk="1" hangingPunct="1">
              <a:lnSpc>
                <a:spcPct val="145000"/>
              </a:lnSpc>
              <a:buFontTx/>
              <a:buNone/>
            </a:pPr>
            <a:r>
              <a:rPr lang="en-US" sz="4800" b="0" u="sng" dirty="0">
                <a:solidFill>
                  <a:srgbClr val="FF0000"/>
                </a:solidFill>
                <a:effectLst/>
                <a:latin typeface="+mj-lt"/>
                <a:cs typeface="Times New Roman" panose="02020603050405020304" pitchFamily="18" charset="0"/>
              </a:rPr>
              <a:t>A:</a:t>
            </a:r>
            <a:r>
              <a:rPr lang="en-US" sz="4800" b="0" dirty="0">
                <a:solidFill>
                  <a:srgbClr val="003399"/>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Lạy</a:t>
            </a:r>
            <a:r>
              <a:rPr lang="en-US" sz="4800" b="0" dirty="0">
                <a:solidFill>
                  <a:srgbClr val="006600"/>
                </a:solidFill>
                <a:effectLst/>
                <a:latin typeface="+mj-lt"/>
                <a:cs typeface="Times New Roman" panose="02020603050405020304" pitchFamily="18" charset="0"/>
              </a:rPr>
              <a:t> con </a:t>
            </a:r>
            <a:r>
              <a:rPr lang="en-US" sz="4800" b="0" dirty="0" err="1">
                <a:solidFill>
                  <a:srgbClr val="006600"/>
                </a:solidFill>
                <a:effectLst/>
                <a:latin typeface="+mj-lt"/>
                <a:cs typeface="Times New Roman" panose="02020603050405020304" pitchFamily="18" charset="0"/>
              </a:rPr>
              <a:t>một</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Thiên</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            </a:t>
            </a:r>
            <a:r>
              <a:rPr lang="en-US" sz="4800" b="0" dirty="0" err="1">
                <a:solidFill>
                  <a:srgbClr val="FF0000"/>
                </a:solidFill>
                <a:effectLst/>
                <a:latin typeface="+mj-lt"/>
                <a:cs typeface="Times New Roman" panose="02020603050405020304" pitchFamily="18" charset="0"/>
              </a:rPr>
              <a:t>Chúa</a:t>
            </a:r>
            <a:r>
              <a:rPr lang="en-US" sz="4800" b="0" dirty="0">
                <a:solidFill>
                  <a:srgbClr val="FF0000"/>
                </a:solidFill>
                <a:effectLst/>
                <a:latin typeface="+mj-lt"/>
                <a:cs typeface="Times New Roman" panose="02020603050405020304" pitchFamily="18" charset="0"/>
              </a:rPr>
              <a:t> </a:t>
            </a:r>
            <a:r>
              <a:rPr lang="en-US" sz="4800" b="0" dirty="0" err="1">
                <a:solidFill>
                  <a:srgbClr val="FF0000"/>
                </a:solidFill>
                <a:effectLst/>
                <a:latin typeface="+mj-lt"/>
                <a:cs typeface="Times New Roman" panose="02020603050405020304" pitchFamily="18" charset="0"/>
              </a:rPr>
              <a:t>Giêsu</a:t>
            </a:r>
            <a:r>
              <a:rPr lang="en-US" sz="4800" b="0" dirty="0">
                <a:solidFill>
                  <a:srgbClr val="FF0000"/>
                </a:solidFill>
                <a:effectLst/>
                <a:latin typeface="+mj-lt"/>
                <a:cs typeface="Times New Roman" panose="02020603050405020304" pitchFamily="18" charset="0"/>
              </a:rPr>
              <a:t> </a:t>
            </a:r>
            <a:r>
              <a:rPr lang="en-US" sz="4800" b="0" dirty="0" err="1">
                <a:solidFill>
                  <a:srgbClr val="FF0000"/>
                </a:solidFill>
                <a:effectLst/>
                <a:latin typeface="+mj-lt"/>
                <a:cs typeface="Times New Roman" panose="02020603050405020304" pitchFamily="18" charset="0"/>
              </a:rPr>
              <a:t>Kitô</a:t>
            </a:r>
            <a:r>
              <a:rPr lang="en-US" sz="4800" b="0" dirty="0">
                <a:solidFill>
                  <a:srgbClr val="FF0000"/>
                </a:solidFill>
                <a:effectLst/>
                <a:latin typeface="+mj-lt"/>
                <a:cs typeface="Times New Roman" panose="02020603050405020304" pitchFamily="18" charset="0"/>
              </a:rPr>
              <a:t>.</a:t>
            </a:r>
          </a:p>
          <a:p>
            <a:pPr marL="0" indent="0" algn="just" eaLnBrk="1" hangingPunct="1">
              <a:lnSpc>
                <a:spcPct val="145000"/>
              </a:lnSpc>
              <a:buFontTx/>
              <a:buNone/>
            </a:pPr>
            <a:r>
              <a:rPr lang="vi-VN" sz="4800" b="0" dirty="0">
                <a:solidFill>
                  <a:srgbClr val="FF0000"/>
                </a:solidFill>
                <a:effectLst/>
                <a:latin typeface="+mj-lt"/>
                <a:cs typeface="Times New Roman" panose="02020603050405020304" pitchFamily="18" charset="0"/>
              </a:rPr>
              <a:t>B:</a:t>
            </a:r>
            <a:r>
              <a:rPr lang="vi-VN" sz="4800" b="0" dirty="0">
                <a:solidFill>
                  <a:srgbClr val="003399"/>
                </a:solidFill>
                <a:effectLst/>
                <a:latin typeface="+mj-lt"/>
                <a:cs typeface="Times New Roman" panose="02020603050405020304" pitchFamily="18" charset="0"/>
              </a:rPr>
              <a:t> </a:t>
            </a:r>
            <a:r>
              <a:rPr lang="vi-VN" sz="4800" b="0" dirty="0">
                <a:solidFill>
                  <a:srgbClr val="006600"/>
                </a:solidFill>
                <a:effectLst/>
                <a:latin typeface="+mj-lt"/>
                <a:cs typeface="Times New Roman" panose="02020603050405020304" pitchFamily="18" charset="0"/>
              </a:rPr>
              <a:t>Lạy Chúa là Thiên Chúa, là Chiên Thiên Chúa là Con Đức Chúa Cha.</a:t>
            </a:r>
          </a:p>
        </p:txBody>
      </p:sp>
    </p:spTree>
    <p:extLst>
      <p:ext uri="{BB962C8B-B14F-4D97-AF65-F5344CB8AC3E}">
        <p14:creationId xmlns:p14="http://schemas.microsoft.com/office/powerpoint/2010/main" val="29973005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rgbClr val="003399"/>
                </a:solidFill>
                <a:effectLst/>
                <a:latin typeface="+mj-lt"/>
              </a:rPr>
              <a:t/>
            </a:r>
            <a:br>
              <a:rPr lang="en-US" sz="4000" b="0" dirty="0">
                <a:solidFill>
                  <a:srgbClr val="003399"/>
                </a:solidFill>
                <a:effectLst/>
                <a:latin typeface="+mj-lt"/>
              </a:rPr>
            </a:br>
            <a:endParaRPr lang="en-US" sz="4000" b="0" dirty="0">
              <a:solidFill>
                <a:srgbClr val="003399"/>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nchor="ctr" anchorCtr="0"/>
          <a:lstStyle/>
          <a:p>
            <a:pPr marL="0" indent="0" algn="just" eaLnBrk="1" hangingPunct="1">
              <a:lnSpc>
                <a:spcPct val="145000"/>
              </a:lnSpc>
              <a:buFontTx/>
              <a:buNone/>
            </a:pPr>
            <a:r>
              <a:rPr lang="en-US" sz="5400" b="0" u="sng" dirty="0">
                <a:solidFill>
                  <a:srgbClr val="FF0000"/>
                </a:solidFill>
                <a:effectLst/>
                <a:latin typeface="+mj-lt"/>
                <a:cs typeface="Times New Roman" panose="02020603050405020304" pitchFamily="18" charset="0"/>
              </a:rPr>
              <a:t>A:</a:t>
            </a:r>
            <a:r>
              <a:rPr lang="en-US" sz="5400" b="0" dirty="0">
                <a:solidFill>
                  <a:srgbClr val="003399"/>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Chúa</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xóa</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tội</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trần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gian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xin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thương</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xót</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chúng</a:t>
            </a:r>
            <a:r>
              <a:rPr lang="en-US" sz="5400" b="0" dirty="0">
                <a:solidFill>
                  <a:srgbClr val="006600"/>
                </a:solidFill>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FF0000"/>
                </a:solidFill>
                <a:effectLst/>
                <a:latin typeface="+mj-lt"/>
                <a:cs typeface="Times New Roman" panose="02020603050405020304" pitchFamily="18" charset="0"/>
              </a:rPr>
              <a:t>B:</a:t>
            </a:r>
            <a:r>
              <a:rPr lang="en-US" sz="5400" b="0" dirty="0">
                <a:solidFill>
                  <a:srgbClr val="003399"/>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Chúa</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xóa</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tội</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trần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gian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xin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nhậm</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lời</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chúng</a:t>
            </a:r>
            <a:r>
              <a:rPr lang="en-US" sz="5400" b="0" dirty="0">
                <a:solidFill>
                  <a:srgbClr val="006600"/>
                </a:solidFill>
                <a:effectLst/>
                <a:latin typeface="+mj-lt"/>
                <a:cs typeface="Times New Roman" panose="02020603050405020304" pitchFamily="18" charset="0"/>
              </a:rPr>
              <a:t> con </a:t>
            </a:r>
            <a:r>
              <a:rPr lang="en-US" sz="5400" b="0" dirty="0" err="1">
                <a:solidFill>
                  <a:srgbClr val="006600"/>
                </a:solidFill>
                <a:effectLst/>
                <a:latin typeface="+mj-lt"/>
                <a:cs typeface="Times New Roman" panose="02020603050405020304" pitchFamily="18" charset="0"/>
              </a:rPr>
              <a:t>cầu</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khẩn</a:t>
            </a:r>
            <a:r>
              <a:rPr lang="en-US" sz="5400" b="0" dirty="0">
                <a:solidFill>
                  <a:srgbClr val="00660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44967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0" u="sng" dirty="0" err="1">
                <a:solidFill>
                  <a:srgbClr val="FF0000"/>
                </a:solidFill>
                <a:effectLst/>
                <a:latin typeface="+mj-lt"/>
                <a:cs typeface="Times New Roman" pitchFamily="18" charset="0"/>
              </a:rPr>
              <a:t>Đk</a:t>
            </a:r>
            <a:r>
              <a:rPr lang="en-US" sz="6600" b="0" u="sng" dirty="0">
                <a:solidFill>
                  <a:srgbClr val="FF0000"/>
                </a:solidFill>
                <a:effectLst/>
                <a:latin typeface="+mj-lt"/>
                <a:cs typeface="Times New Roman" pitchFamily="18" charset="0"/>
              </a:rPr>
              <a:t>:</a:t>
            </a:r>
            <a:r>
              <a:rPr lang="en-US" sz="7200" b="0" dirty="0">
                <a:solidFill>
                  <a:srgbClr val="003399"/>
                </a:solidFill>
                <a:effectLst/>
                <a:latin typeface="+mj-lt"/>
                <a:cs typeface="Times New Roman" pitchFamily="18" charset="0"/>
              </a:rPr>
              <a:t> </a:t>
            </a:r>
            <a:r>
              <a:rPr lang="en-US" sz="8000" b="0" dirty="0" err="1" smtClean="0">
                <a:solidFill>
                  <a:srgbClr val="006600"/>
                </a:solidFill>
                <a:effectLst/>
                <a:latin typeface="+mn-lt"/>
              </a:rPr>
              <a:t>Có</a:t>
            </a:r>
            <a:r>
              <a:rPr lang="en-US" sz="8000" b="0" dirty="0" smtClean="0">
                <a:solidFill>
                  <a:srgbClr val="006600"/>
                </a:solidFill>
                <a:effectLst/>
                <a:latin typeface="+mn-lt"/>
              </a:rPr>
              <a:t> </a:t>
            </a:r>
            <a:r>
              <a:rPr lang="en-US" sz="8000" b="0" dirty="0" err="1" smtClean="0">
                <a:solidFill>
                  <a:srgbClr val="006600"/>
                </a:solidFill>
                <a:effectLst/>
                <a:latin typeface="+mn-lt"/>
              </a:rPr>
              <a:t>Chúa</a:t>
            </a:r>
            <a:r>
              <a:rPr lang="en-US" sz="8000" b="0" dirty="0" smtClean="0">
                <a:solidFill>
                  <a:srgbClr val="006600"/>
                </a:solidFill>
                <a:effectLst/>
                <a:latin typeface="+mn-lt"/>
              </a:rPr>
              <a:t> </a:t>
            </a:r>
            <a:r>
              <a:rPr lang="en-US" sz="8000" b="0" dirty="0" err="1" smtClean="0">
                <a:solidFill>
                  <a:srgbClr val="006600"/>
                </a:solidFill>
                <a:effectLst/>
                <a:latin typeface="+mn-lt"/>
              </a:rPr>
              <a:t>chăn</a:t>
            </a:r>
            <a:r>
              <a:rPr lang="en-US" sz="8000" b="0" dirty="0" smtClean="0">
                <a:solidFill>
                  <a:srgbClr val="006600"/>
                </a:solidFill>
                <a:effectLst/>
                <a:latin typeface="+mn-lt"/>
              </a:rPr>
              <a:t> </a:t>
            </a:r>
            <a:r>
              <a:rPr lang="en-US" sz="8000" b="0" dirty="0" err="1" smtClean="0">
                <a:solidFill>
                  <a:srgbClr val="006600"/>
                </a:solidFill>
                <a:effectLst/>
                <a:latin typeface="+mn-lt"/>
              </a:rPr>
              <a:t>dắt</a:t>
            </a:r>
            <a:r>
              <a:rPr lang="en-US" sz="8000" b="0" dirty="0" smtClean="0">
                <a:solidFill>
                  <a:srgbClr val="006600"/>
                </a:solidFill>
                <a:effectLst/>
                <a:latin typeface="+mn-lt"/>
              </a:rPr>
              <a:t> </a:t>
            </a:r>
            <a:r>
              <a:rPr lang="en-US" sz="8000" b="0" dirty="0" err="1" smtClean="0">
                <a:solidFill>
                  <a:srgbClr val="006600"/>
                </a:solidFill>
                <a:effectLst/>
                <a:latin typeface="+mn-lt"/>
              </a:rPr>
              <a:t>tôi</a:t>
            </a:r>
            <a:r>
              <a:rPr lang="en-US" sz="8000" b="0" dirty="0" smtClean="0">
                <a:solidFill>
                  <a:srgbClr val="006600"/>
                </a:solidFill>
                <a:effectLst/>
                <a:latin typeface="+mn-lt"/>
              </a:rPr>
              <a:t>, </a:t>
            </a:r>
            <a:r>
              <a:rPr lang="en-US" sz="8000" b="0" dirty="0" err="1" smtClean="0">
                <a:solidFill>
                  <a:srgbClr val="006600"/>
                </a:solidFill>
                <a:effectLst/>
                <a:latin typeface="+mn-lt"/>
              </a:rPr>
              <a:t>nên</a:t>
            </a:r>
            <a:r>
              <a:rPr lang="en-US" sz="8000" b="0" dirty="0" smtClean="0">
                <a:solidFill>
                  <a:srgbClr val="006600"/>
                </a:solidFill>
                <a:effectLst/>
                <a:latin typeface="+mn-lt"/>
              </a:rPr>
              <a:t> </a:t>
            </a:r>
            <a:r>
              <a:rPr lang="en-US" sz="8000" b="0" dirty="0" err="1" smtClean="0">
                <a:solidFill>
                  <a:srgbClr val="006600"/>
                </a:solidFill>
                <a:effectLst/>
                <a:latin typeface="+mn-lt"/>
              </a:rPr>
              <a:t>tôi</a:t>
            </a:r>
            <a:r>
              <a:rPr lang="en-US" sz="8000" b="0" dirty="0" smtClean="0">
                <a:solidFill>
                  <a:srgbClr val="006600"/>
                </a:solidFill>
                <a:effectLst/>
                <a:latin typeface="+mn-lt"/>
              </a:rPr>
              <a:t> </a:t>
            </a:r>
            <a:r>
              <a:rPr lang="en-US" sz="8000" b="0" dirty="0" err="1" smtClean="0">
                <a:solidFill>
                  <a:srgbClr val="006600"/>
                </a:solidFill>
                <a:effectLst/>
                <a:latin typeface="+mn-lt"/>
              </a:rPr>
              <a:t>không</a:t>
            </a:r>
            <a:r>
              <a:rPr lang="en-US" sz="8000" b="0" dirty="0" smtClean="0">
                <a:solidFill>
                  <a:srgbClr val="006600"/>
                </a:solidFill>
                <a:effectLst/>
                <a:latin typeface="+mn-lt"/>
              </a:rPr>
              <a:t> </a:t>
            </a:r>
            <a:r>
              <a:rPr lang="en-US" sz="8000" b="0" dirty="0" err="1" smtClean="0">
                <a:solidFill>
                  <a:srgbClr val="006600"/>
                </a:solidFill>
                <a:effectLst/>
                <a:latin typeface="+mn-lt"/>
              </a:rPr>
              <a:t>còn</a:t>
            </a:r>
            <a:r>
              <a:rPr lang="en-US" sz="8000" b="0" dirty="0" smtClean="0">
                <a:solidFill>
                  <a:srgbClr val="006600"/>
                </a:solidFill>
                <a:effectLst/>
                <a:latin typeface="+mn-lt"/>
              </a:rPr>
              <a:t> </a:t>
            </a:r>
            <a:r>
              <a:rPr lang="en-US" sz="8000" b="0" dirty="0" err="1" smtClean="0">
                <a:solidFill>
                  <a:srgbClr val="006600"/>
                </a:solidFill>
                <a:effectLst/>
                <a:latin typeface="+mn-lt"/>
              </a:rPr>
              <a:t>thiếu</a:t>
            </a:r>
            <a:r>
              <a:rPr lang="en-US" sz="8000" b="0" dirty="0" smtClean="0">
                <a:solidFill>
                  <a:srgbClr val="006600"/>
                </a:solidFill>
                <a:effectLst/>
                <a:latin typeface="+mn-lt"/>
              </a:rPr>
              <a:t> </a:t>
            </a:r>
            <a:r>
              <a:rPr lang="en-US" sz="8000" b="0" dirty="0" err="1" smtClean="0">
                <a:solidFill>
                  <a:srgbClr val="006600"/>
                </a:solidFill>
                <a:effectLst/>
                <a:latin typeface="+mn-lt"/>
              </a:rPr>
              <a:t>gì</a:t>
            </a:r>
            <a:r>
              <a:rPr lang="en-US" sz="8000" b="0" dirty="0" smtClean="0">
                <a:solidFill>
                  <a:srgbClr val="006600"/>
                </a:solidFill>
                <a:effectLst/>
                <a:latin typeface="+mn-lt"/>
              </a:rPr>
              <a:t>.</a:t>
            </a:r>
            <a:endParaRPr lang="en-US" sz="7200" b="0" dirty="0">
              <a:solidFill>
                <a:srgbClr val="006600"/>
              </a:solidFill>
              <a:effectLst/>
              <a:latin typeface="+mn-lt"/>
              <a:cs typeface="Times New Roman" pitchFamily="18" charset="0"/>
            </a:endParaRPr>
          </a:p>
        </p:txBody>
      </p:sp>
    </p:spTree>
    <p:extLst>
      <p:ext uri="{BB962C8B-B14F-4D97-AF65-F5344CB8AC3E}">
        <p14:creationId xmlns:p14="http://schemas.microsoft.com/office/powerpoint/2010/main" val="29519251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rgbClr val="003399"/>
                </a:solidFill>
                <a:effectLst/>
                <a:latin typeface="+mj-lt"/>
              </a:rPr>
              <a:t/>
            </a:r>
            <a:br>
              <a:rPr lang="en-US" sz="4000" b="0" dirty="0">
                <a:solidFill>
                  <a:srgbClr val="003399"/>
                </a:solidFill>
                <a:effectLst/>
                <a:latin typeface="+mj-lt"/>
              </a:rPr>
            </a:br>
            <a:endParaRPr lang="en-US" sz="4000" b="0" dirty="0">
              <a:solidFill>
                <a:srgbClr val="003399"/>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50000"/>
              </a:lnSpc>
              <a:buFontTx/>
              <a:buNone/>
            </a:pPr>
            <a:r>
              <a:rPr lang="en-US" sz="4800" b="0" u="sng" dirty="0">
                <a:solidFill>
                  <a:srgbClr val="FF0000"/>
                </a:solidFill>
                <a:effectLst/>
                <a:latin typeface="+mj-lt"/>
                <a:cs typeface="Times New Roman" panose="02020603050405020304" pitchFamily="18" charset="0"/>
              </a:rPr>
              <a:t>A:</a:t>
            </a:r>
            <a:r>
              <a:rPr lang="en-US" sz="4800" b="0" dirty="0">
                <a:solidFill>
                  <a:srgbClr val="003399"/>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ngự</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bên</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hữu</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Đức</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 Cha, </a:t>
            </a:r>
            <a:r>
              <a:rPr lang="en-US" sz="4800" b="0" dirty="0" err="1">
                <a:solidFill>
                  <a:srgbClr val="006600"/>
                </a:solidFill>
                <a:effectLst/>
                <a:latin typeface="+mj-lt"/>
                <a:cs typeface="Times New Roman" panose="02020603050405020304" pitchFamily="18" charset="0"/>
              </a:rPr>
              <a:t>xin</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thương</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xót</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chúng</a:t>
            </a:r>
            <a:r>
              <a:rPr lang="en-US" sz="4800" b="0" dirty="0">
                <a:solidFill>
                  <a:srgbClr val="006600"/>
                </a:solidFill>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FF0000"/>
                </a:solidFill>
                <a:effectLst/>
                <a:latin typeface="+mj-lt"/>
                <a:cs typeface="Times New Roman" panose="02020603050405020304" pitchFamily="18" charset="0"/>
              </a:rPr>
              <a:t>B:</a:t>
            </a:r>
            <a:r>
              <a:rPr lang="vi-VN" sz="4800" b="0" dirty="0">
                <a:solidFill>
                  <a:srgbClr val="003399"/>
                </a:solidFill>
                <a:effectLst/>
                <a:latin typeface="+mj-lt"/>
                <a:cs typeface="Times New Roman" panose="02020603050405020304" pitchFamily="18" charset="0"/>
              </a:rPr>
              <a:t> </a:t>
            </a:r>
            <a:r>
              <a:rPr lang="vi-VN" sz="4800" b="0" dirty="0">
                <a:solidFill>
                  <a:srgbClr val="006600"/>
                </a:solidFill>
                <a:effectLst/>
                <a:latin typeface="+mj-lt"/>
                <a:cs typeface="Times New Roman" panose="02020603050405020304" pitchFamily="18" charset="0"/>
              </a:rPr>
              <a:t>Vì lạy </a:t>
            </a:r>
            <a:r>
              <a:rPr lang="vi-VN" sz="4800" b="0" dirty="0">
                <a:solidFill>
                  <a:srgbClr val="FF0000"/>
                </a:solidFill>
                <a:effectLst/>
                <a:latin typeface="+mj-lt"/>
                <a:cs typeface="Times New Roman" panose="02020603050405020304" pitchFamily="18" charset="0"/>
              </a:rPr>
              <a:t>Chúa Giêsu Kitô, </a:t>
            </a:r>
            <a:r>
              <a:rPr lang="vi-VN" sz="4800" b="0" dirty="0">
                <a:solidFill>
                  <a:srgbClr val="006600"/>
                </a:solidFill>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26181070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dirty="0">
                <a:solidFill>
                  <a:srgbClr val="003399"/>
                </a:solidFill>
                <a:effectLst/>
                <a:latin typeface="+mj-lt"/>
              </a:rPr>
              <a:t/>
            </a:r>
            <a:br>
              <a:rPr lang="en-US" sz="4000" b="0" dirty="0">
                <a:solidFill>
                  <a:srgbClr val="003399"/>
                </a:solidFill>
                <a:effectLst/>
                <a:latin typeface="+mj-lt"/>
              </a:rPr>
            </a:br>
            <a:endParaRPr lang="en-US" sz="4000" b="0" dirty="0">
              <a:solidFill>
                <a:srgbClr val="003399"/>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40000"/>
              </a:lnSpc>
              <a:buFontTx/>
              <a:buNone/>
            </a:pPr>
            <a:r>
              <a:rPr lang="en-US" sz="4400" b="0" dirty="0" err="1">
                <a:solidFill>
                  <a:srgbClr val="006600"/>
                </a:solidFill>
                <a:effectLst/>
                <a:latin typeface="+mj-lt"/>
                <a:cs typeface="Times New Roman" panose="02020603050405020304" pitchFamily="18" charset="0"/>
              </a:rPr>
              <a:t>Chỉ</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có</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Chúa</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là</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Chúa</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chỉ</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có</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Chúa</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là</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đấng</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tối</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cao</a:t>
            </a:r>
            <a:r>
              <a:rPr lang="en-US" sz="4400" b="0" dirty="0">
                <a:solidFill>
                  <a:srgbClr val="006600"/>
                </a:solidFill>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FF0000"/>
                </a:solidFill>
                <a:effectLst/>
                <a:latin typeface="+mj-lt"/>
                <a:cs typeface="Times New Roman" panose="02020603050405020304" pitchFamily="18" charset="0"/>
              </a:rPr>
              <a:t>A+</a:t>
            </a:r>
            <a:r>
              <a:rPr lang="en-US" sz="4400" b="0" u="sng" dirty="0">
                <a:solidFill>
                  <a:srgbClr val="FF0000"/>
                </a:solidFill>
                <a:effectLst/>
                <a:latin typeface="+mj-lt"/>
                <a:cs typeface="Times New Roman" panose="02020603050405020304" pitchFamily="18" charset="0"/>
              </a:rPr>
              <a:t>B</a:t>
            </a:r>
            <a:r>
              <a:rPr lang="vi-VN" sz="4400" b="0" u="sng" dirty="0">
                <a:solidFill>
                  <a:srgbClr val="FF0000"/>
                </a:solidFill>
                <a:effectLst/>
                <a:latin typeface="+mj-lt"/>
                <a:cs typeface="Times New Roman" panose="02020603050405020304" pitchFamily="18" charset="0"/>
              </a:rPr>
              <a:t>:</a:t>
            </a:r>
            <a:r>
              <a:rPr lang="vi-VN" sz="4400" b="0" dirty="0">
                <a:solidFill>
                  <a:srgbClr val="003399"/>
                </a:solidFill>
                <a:effectLst/>
                <a:latin typeface="+mj-lt"/>
                <a:cs typeface="Times New Roman" panose="02020603050405020304" pitchFamily="18" charset="0"/>
              </a:rPr>
              <a:t> </a:t>
            </a:r>
            <a:r>
              <a:rPr lang="vi-VN" sz="4400" b="0" dirty="0">
                <a:solidFill>
                  <a:srgbClr val="006600"/>
                </a:solidFill>
                <a:effectLst/>
                <a:latin typeface="+mj-lt"/>
                <a:cs typeface="Times New Roman" panose="02020603050405020304" pitchFamily="18" charset="0"/>
              </a:rPr>
              <a:t>Cùng Đức Chúa Thánh Thần trong vinh quang Đức Chúa Cha. </a:t>
            </a:r>
          </a:p>
          <a:p>
            <a:pPr marL="0" indent="0" algn="just" eaLnBrk="1" hangingPunct="1">
              <a:lnSpc>
                <a:spcPct val="140000"/>
              </a:lnSpc>
              <a:buFontTx/>
              <a:buNone/>
            </a:pPr>
            <a:r>
              <a:rPr lang="vi-VN" sz="4400" b="0" u="sng" dirty="0">
                <a:solidFill>
                  <a:srgbClr val="FF00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4356619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0" dirty="0">
              <a:solidFill>
                <a:srgbClr val="003399"/>
              </a:solidFill>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9627460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6641767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normAutofit/>
          </a:bodyPr>
          <a:lstStyle/>
          <a:p>
            <a:pPr eaLnBrk="1" hangingPunct="1">
              <a:lnSpc>
                <a:spcPct val="120000"/>
              </a:lnSpc>
            </a:pPr>
            <a:r>
              <a:rPr lang="en-US" sz="5400" b="0" dirty="0">
                <a:solidFill>
                  <a:srgbClr val="FF0000"/>
                </a:solidFill>
                <a:effectLst/>
                <a:latin typeface="+mj-lt"/>
                <a:cs typeface="Tahoma" pitchFamily="34" charset="0"/>
              </a:rPr>
              <a:t>THÁNH VỊNH </a:t>
            </a:r>
            <a:r>
              <a:rPr lang="en-US" sz="5400" b="0" dirty="0" smtClean="0">
                <a:solidFill>
                  <a:srgbClr val="FF0000"/>
                </a:solidFill>
                <a:effectLst/>
                <a:latin typeface="+mj-lt"/>
                <a:cs typeface="Tahoma" pitchFamily="34" charset="0"/>
              </a:rPr>
              <a:t>22</a:t>
            </a:r>
            <a:endParaRPr lang="en-US" sz="5400" b="0" dirty="0">
              <a:solidFill>
                <a:srgbClr val="FF0000"/>
              </a:solidFill>
              <a:effectLst/>
              <a:latin typeface="+mj-lt"/>
              <a:cs typeface="Tahoma" pitchFamily="34" charset="0"/>
            </a:endParaRPr>
          </a:p>
          <a:p>
            <a:pPr eaLnBrk="1" hangingPunct="1">
              <a:lnSpc>
                <a:spcPct val="120000"/>
              </a:lnSpc>
            </a:pPr>
            <a:r>
              <a:rPr lang="en-US" sz="5400" b="0" dirty="0" err="1">
                <a:solidFill>
                  <a:srgbClr val="FF0000"/>
                </a:solidFill>
                <a:effectLst/>
                <a:latin typeface="+mj-lt"/>
                <a:cs typeface="Tahoma" pitchFamily="34" charset="0"/>
              </a:rPr>
              <a:t>Lm</a:t>
            </a:r>
            <a:r>
              <a:rPr lang="en-US" sz="5400" b="0" dirty="0">
                <a:solidFill>
                  <a:srgbClr val="FF0000"/>
                </a:solidFill>
                <a:effectLst/>
                <a:latin typeface="+mj-lt"/>
                <a:cs typeface="Tahoma" pitchFamily="34" charset="0"/>
              </a:rPr>
              <a:t> Kim Long</a:t>
            </a:r>
          </a:p>
          <a:p>
            <a:pPr eaLnBrk="1" hangingPunct="1">
              <a:lnSpc>
                <a:spcPct val="120000"/>
              </a:lnSpc>
            </a:pPr>
            <a:r>
              <a:rPr lang="en-US" sz="5400" b="0" dirty="0">
                <a:solidFill>
                  <a:srgbClr val="FF0000"/>
                </a:solidFill>
                <a:effectLst/>
                <a:latin typeface="+mj-lt"/>
                <a:cs typeface="Tahoma" pitchFamily="34" charset="0"/>
              </a:rPr>
              <a:t>05 </a:t>
            </a:r>
            <a:r>
              <a:rPr lang="en-US" sz="5400" b="0" dirty="0" err="1">
                <a:solidFill>
                  <a:srgbClr val="FF0000"/>
                </a:solidFill>
                <a:effectLst/>
                <a:latin typeface="+mj-lt"/>
                <a:cs typeface="Tahoma" pitchFamily="34" charset="0"/>
              </a:rPr>
              <a:t>câu</a:t>
            </a:r>
            <a:endParaRPr lang="en-US" sz="5400" b="0" dirty="0">
              <a:solidFill>
                <a:srgbClr val="FF0000"/>
              </a:solidFill>
              <a:effectLst/>
              <a:latin typeface="+mj-lt"/>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spTree>
    <p:extLst>
      <p:ext uri="{BB962C8B-B14F-4D97-AF65-F5344CB8AC3E}">
        <p14:creationId xmlns:p14="http://schemas.microsoft.com/office/powerpoint/2010/main" val="42178716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0" u="sng" dirty="0" err="1">
                <a:solidFill>
                  <a:srgbClr val="FF0000"/>
                </a:solidFill>
                <a:effectLst/>
                <a:latin typeface="+mj-lt"/>
                <a:cs typeface="Times New Roman" pitchFamily="18" charset="0"/>
              </a:rPr>
              <a:t>Đk</a:t>
            </a:r>
            <a:r>
              <a:rPr lang="en-US" sz="6600" b="0" u="sng" dirty="0">
                <a:solidFill>
                  <a:srgbClr val="FF0000"/>
                </a:solidFill>
                <a:effectLst/>
                <a:latin typeface="+mj-lt"/>
                <a:cs typeface="Times New Roman" pitchFamily="18" charset="0"/>
              </a:rPr>
              <a:t>:</a:t>
            </a:r>
            <a:r>
              <a:rPr lang="en-US" sz="7200" b="0" dirty="0">
                <a:solidFill>
                  <a:srgbClr val="003399"/>
                </a:solidFill>
                <a:effectLst/>
                <a:latin typeface="+mj-lt"/>
                <a:cs typeface="Times New Roman" pitchFamily="18" charset="0"/>
              </a:rPr>
              <a:t> </a:t>
            </a:r>
            <a:r>
              <a:rPr lang="en-US" sz="8000" b="0" dirty="0" err="1" smtClean="0">
                <a:solidFill>
                  <a:srgbClr val="006600"/>
                </a:solidFill>
                <a:effectLst/>
                <a:latin typeface="+mn-lt"/>
              </a:rPr>
              <a:t>Có</a:t>
            </a:r>
            <a:r>
              <a:rPr lang="en-US" sz="8000" b="0" dirty="0" smtClean="0">
                <a:solidFill>
                  <a:srgbClr val="006600"/>
                </a:solidFill>
                <a:effectLst/>
                <a:latin typeface="+mn-lt"/>
              </a:rPr>
              <a:t> </a:t>
            </a:r>
            <a:r>
              <a:rPr lang="en-US" sz="8000" b="0" dirty="0" err="1" smtClean="0">
                <a:solidFill>
                  <a:srgbClr val="006600"/>
                </a:solidFill>
                <a:effectLst/>
                <a:latin typeface="+mn-lt"/>
              </a:rPr>
              <a:t>Chúa</a:t>
            </a:r>
            <a:r>
              <a:rPr lang="en-US" sz="8000" b="0" dirty="0" smtClean="0">
                <a:solidFill>
                  <a:srgbClr val="006600"/>
                </a:solidFill>
                <a:effectLst/>
                <a:latin typeface="+mn-lt"/>
              </a:rPr>
              <a:t> </a:t>
            </a:r>
            <a:r>
              <a:rPr lang="en-US" sz="8000" b="0" dirty="0" err="1" smtClean="0">
                <a:solidFill>
                  <a:srgbClr val="006600"/>
                </a:solidFill>
                <a:effectLst/>
                <a:latin typeface="+mn-lt"/>
              </a:rPr>
              <a:t>chăn</a:t>
            </a:r>
            <a:r>
              <a:rPr lang="en-US" sz="8000" b="0" dirty="0" smtClean="0">
                <a:solidFill>
                  <a:srgbClr val="006600"/>
                </a:solidFill>
                <a:effectLst/>
                <a:latin typeface="+mn-lt"/>
              </a:rPr>
              <a:t> </a:t>
            </a:r>
            <a:r>
              <a:rPr lang="en-US" sz="8000" b="0" dirty="0" err="1" smtClean="0">
                <a:solidFill>
                  <a:srgbClr val="006600"/>
                </a:solidFill>
                <a:effectLst/>
                <a:latin typeface="+mn-lt"/>
              </a:rPr>
              <a:t>dắt</a:t>
            </a:r>
            <a:r>
              <a:rPr lang="en-US" sz="8000" b="0" dirty="0" smtClean="0">
                <a:solidFill>
                  <a:srgbClr val="006600"/>
                </a:solidFill>
                <a:effectLst/>
                <a:latin typeface="+mn-lt"/>
              </a:rPr>
              <a:t> </a:t>
            </a:r>
            <a:r>
              <a:rPr lang="en-US" sz="8000" b="0" dirty="0" err="1" smtClean="0">
                <a:solidFill>
                  <a:srgbClr val="006600"/>
                </a:solidFill>
                <a:effectLst/>
                <a:latin typeface="+mn-lt"/>
              </a:rPr>
              <a:t>tôi</a:t>
            </a:r>
            <a:r>
              <a:rPr lang="en-US" sz="8000" b="0" dirty="0" smtClean="0">
                <a:solidFill>
                  <a:srgbClr val="006600"/>
                </a:solidFill>
                <a:effectLst/>
                <a:latin typeface="+mn-lt"/>
              </a:rPr>
              <a:t>, </a:t>
            </a:r>
            <a:r>
              <a:rPr lang="en-US" sz="8000" b="0" dirty="0" err="1" smtClean="0">
                <a:solidFill>
                  <a:srgbClr val="006600"/>
                </a:solidFill>
                <a:effectLst/>
                <a:latin typeface="+mn-lt"/>
              </a:rPr>
              <a:t>nên</a:t>
            </a:r>
            <a:r>
              <a:rPr lang="en-US" sz="8000" b="0" dirty="0" smtClean="0">
                <a:solidFill>
                  <a:srgbClr val="006600"/>
                </a:solidFill>
                <a:effectLst/>
                <a:latin typeface="+mn-lt"/>
              </a:rPr>
              <a:t> </a:t>
            </a:r>
            <a:r>
              <a:rPr lang="en-US" sz="8000" b="0" dirty="0" err="1" smtClean="0">
                <a:solidFill>
                  <a:srgbClr val="006600"/>
                </a:solidFill>
                <a:effectLst/>
                <a:latin typeface="+mn-lt"/>
              </a:rPr>
              <a:t>tôi</a:t>
            </a:r>
            <a:r>
              <a:rPr lang="en-US" sz="8000" b="0" dirty="0" smtClean="0">
                <a:solidFill>
                  <a:srgbClr val="006600"/>
                </a:solidFill>
                <a:effectLst/>
                <a:latin typeface="+mn-lt"/>
              </a:rPr>
              <a:t> </a:t>
            </a:r>
            <a:r>
              <a:rPr lang="en-US" sz="8000" b="0" dirty="0" err="1" smtClean="0">
                <a:solidFill>
                  <a:srgbClr val="006600"/>
                </a:solidFill>
                <a:effectLst/>
                <a:latin typeface="+mn-lt"/>
              </a:rPr>
              <a:t>không</a:t>
            </a:r>
            <a:r>
              <a:rPr lang="en-US" sz="8000" b="0" dirty="0" smtClean="0">
                <a:solidFill>
                  <a:srgbClr val="006600"/>
                </a:solidFill>
                <a:effectLst/>
                <a:latin typeface="+mn-lt"/>
              </a:rPr>
              <a:t> </a:t>
            </a:r>
            <a:r>
              <a:rPr lang="en-US" sz="8000" b="0" dirty="0" err="1" smtClean="0">
                <a:solidFill>
                  <a:srgbClr val="006600"/>
                </a:solidFill>
                <a:effectLst/>
                <a:latin typeface="+mn-lt"/>
              </a:rPr>
              <a:t>còn</a:t>
            </a:r>
            <a:r>
              <a:rPr lang="en-US" sz="8000" b="0" dirty="0" smtClean="0">
                <a:solidFill>
                  <a:srgbClr val="006600"/>
                </a:solidFill>
                <a:effectLst/>
                <a:latin typeface="+mn-lt"/>
              </a:rPr>
              <a:t> </a:t>
            </a:r>
            <a:r>
              <a:rPr lang="en-US" sz="8000" b="0" dirty="0" err="1" smtClean="0">
                <a:solidFill>
                  <a:srgbClr val="006600"/>
                </a:solidFill>
                <a:effectLst/>
                <a:latin typeface="+mn-lt"/>
              </a:rPr>
              <a:t>thiếu</a:t>
            </a:r>
            <a:r>
              <a:rPr lang="en-US" sz="8000" b="0" dirty="0" smtClean="0">
                <a:solidFill>
                  <a:srgbClr val="006600"/>
                </a:solidFill>
                <a:effectLst/>
                <a:latin typeface="+mn-lt"/>
              </a:rPr>
              <a:t> </a:t>
            </a:r>
            <a:r>
              <a:rPr lang="en-US" sz="8000" b="0" dirty="0" err="1" smtClean="0">
                <a:solidFill>
                  <a:srgbClr val="006600"/>
                </a:solidFill>
                <a:effectLst/>
                <a:latin typeface="+mn-lt"/>
              </a:rPr>
              <a:t>gì</a:t>
            </a:r>
            <a:r>
              <a:rPr lang="en-US" sz="8000" b="0" dirty="0" smtClean="0">
                <a:solidFill>
                  <a:srgbClr val="006600"/>
                </a:solidFill>
                <a:effectLst/>
                <a:latin typeface="+mn-lt"/>
              </a:rPr>
              <a:t>.</a:t>
            </a:r>
            <a:endParaRPr lang="en-US" sz="7200" b="0" dirty="0">
              <a:solidFill>
                <a:srgbClr val="006600"/>
              </a:solidFill>
              <a:effectLst/>
              <a:latin typeface="+mn-lt"/>
              <a:cs typeface="Times New Roman" pitchFamily="18" charset="0"/>
            </a:endParaRPr>
          </a:p>
        </p:txBody>
      </p:sp>
    </p:spTree>
    <p:extLst>
      <p:ext uri="{BB962C8B-B14F-4D97-AF65-F5344CB8AC3E}">
        <p14:creationId xmlns:p14="http://schemas.microsoft.com/office/powerpoint/2010/main" val="18406823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400" b="0" u="sng" dirty="0">
                <a:solidFill>
                  <a:srgbClr val="FF0000"/>
                </a:solidFill>
                <a:effectLst/>
                <a:cs typeface="Times New Roman" pitchFamily="18" charset="0"/>
              </a:rPr>
              <a:t>Tk1:</a:t>
            </a:r>
            <a:r>
              <a:rPr lang="en-US" sz="6400" b="0" dirty="0">
                <a:solidFill>
                  <a:srgbClr val="FF0000"/>
                </a:solidFill>
                <a:effectLst/>
                <a:cs typeface="Times New Roman" pitchFamily="18" charset="0"/>
              </a:rPr>
              <a:t> </a:t>
            </a:r>
            <a:r>
              <a:rPr lang="vi-VN" sz="6400" b="0" dirty="0">
                <a:solidFill>
                  <a:srgbClr val="006600"/>
                </a:solidFill>
                <a:effectLst/>
              </a:rPr>
              <a:t>Có Chúa chăn dắt tôi nên tôi không còn thiếu gì. Trên đồng cỏ xanh tươi Ngài dẫn tôi vào nghỉ ngơi.</a:t>
            </a:r>
            <a:endParaRPr lang="en-US" sz="6400" b="0" dirty="0">
              <a:solidFill>
                <a:srgbClr val="006600"/>
              </a:solidFill>
              <a:effectLst/>
              <a:cs typeface="Times New Roman" pitchFamily="18" charset="0"/>
            </a:endParaRPr>
          </a:p>
        </p:txBody>
      </p:sp>
    </p:spTree>
    <p:extLst>
      <p:ext uri="{BB962C8B-B14F-4D97-AF65-F5344CB8AC3E}">
        <p14:creationId xmlns:p14="http://schemas.microsoft.com/office/powerpoint/2010/main" val="17235622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0" u="sng" dirty="0" err="1">
                <a:solidFill>
                  <a:srgbClr val="FF0000"/>
                </a:solidFill>
                <a:effectLst/>
                <a:latin typeface="+mj-lt"/>
                <a:cs typeface="Times New Roman" pitchFamily="18" charset="0"/>
              </a:rPr>
              <a:t>Đk</a:t>
            </a:r>
            <a:r>
              <a:rPr lang="en-US" sz="6600" b="0" u="sng" dirty="0">
                <a:solidFill>
                  <a:srgbClr val="FF0000"/>
                </a:solidFill>
                <a:effectLst/>
                <a:latin typeface="+mj-lt"/>
                <a:cs typeface="Times New Roman" pitchFamily="18" charset="0"/>
              </a:rPr>
              <a:t>:</a:t>
            </a:r>
            <a:r>
              <a:rPr lang="en-US" sz="7200" b="0" dirty="0">
                <a:solidFill>
                  <a:srgbClr val="003399"/>
                </a:solidFill>
                <a:effectLst/>
                <a:latin typeface="+mj-lt"/>
                <a:cs typeface="Times New Roman" pitchFamily="18" charset="0"/>
              </a:rPr>
              <a:t> </a:t>
            </a:r>
            <a:r>
              <a:rPr lang="en-US" sz="8000" b="0" dirty="0" err="1" smtClean="0">
                <a:solidFill>
                  <a:srgbClr val="006600"/>
                </a:solidFill>
                <a:effectLst/>
                <a:latin typeface="+mn-lt"/>
              </a:rPr>
              <a:t>Có</a:t>
            </a:r>
            <a:r>
              <a:rPr lang="en-US" sz="8000" b="0" dirty="0" smtClean="0">
                <a:solidFill>
                  <a:srgbClr val="006600"/>
                </a:solidFill>
                <a:effectLst/>
                <a:latin typeface="+mn-lt"/>
              </a:rPr>
              <a:t> </a:t>
            </a:r>
            <a:r>
              <a:rPr lang="en-US" sz="8000" b="0" dirty="0" err="1" smtClean="0">
                <a:solidFill>
                  <a:srgbClr val="006600"/>
                </a:solidFill>
                <a:effectLst/>
                <a:latin typeface="+mn-lt"/>
              </a:rPr>
              <a:t>Chúa</a:t>
            </a:r>
            <a:r>
              <a:rPr lang="en-US" sz="8000" b="0" dirty="0" smtClean="0">
                <a:solidFill>
                  <a:srgbClr val="006600"/>
                </a:solidFill>
                <a:effectLst/>
                <a:latin typeface="+mn-lt"/>
              </a:rPr>
              <a:t> </a:t>
            </a:r>
            <a:r>
              <a:rPr lang="en-US" sz="8000" b="0" dirty="0" err="1" smtClean="0">
                <a:solidFill>
                  <a:srgbClr val="006600"/>
                </a:solidFill>
                <a:effectLst/>
                <a:latin typeface="+mn-lt"/>
              </a:rPr>
              <a:t>chăn</a:t>
            </a:r>
            <a:r>
              <a:rPr lang="en-US" sz="8000" b="0" dirty="0" smtClean="0">
                <a:solidFill>
                  <a:srgbClr val="006600"/>
                </a:solidFill>
                <a:effectLst/>
                <a:latin typeface="+mn-lt"/>
              </a:rPr>
              <a:t> </a:t>
            </a:r>
            <a:r>
              <a:rPr lang="en-US" sz="8000" b="0" dirty="0" err="1" smtClean="0">
                <a:solidFill>
                  <a:srgbClr val="006600"/>
                </a:solidFill>
                <a:effectLst/>
                <a:latin typeface="+mn-lt"/>
              </a:rPr>
              <a:t>dắt</a:t>
            </a:r>
            <a:r>
              <a:rPr lang="en-US" sz="8000" b="0" dirty="0" smtClean="0">
                <a:solidFill>
                  <a:srgbClr val="006600"/>
                </a:solidFill>
                <a:effectLst/>
                <a:latin typeface="+mn-lt"/>
              </a:rPr>
              <a:t> </a:t>
            </a:r>
            <a:r>
              <a:rPr lang="en-US" sz="8000" b="0" dirty="0" err="1" smtClean="0">
                <a:solidFill>
                  <a:srgbClr val="006600"/>
                </a:solidFill>
                <a:effectLst/>
                <a:latin typeface="+mn-lt"/>
              </a:rPr>
              <a:t>tôi</a:t>
            </a:r>
            <a:r>
              <a:rPr lang="en-US" sz="8000" b="0" dirty="0" smtClean="0">
                <a:solidFill>
                  <a:srgbClr val="006600"/>
                </a:solidFill>
                <a:effectLst/>
                <a:latin typeface="+mn-lt"/>
              </a:rPr>
              <a:t>, </a:t>
            </a:r>
            <a:r>
              <a:rPr lang="en-US" sz="8000" b="0" dirty="0" err="1" smtClean="0">
                <a:solidFill>
                  <a:srgbClr val="006600"/>
                </a:solidFill>
                <a:effectLst/>
                <a:latin typeface="+mn-lt"/>
              </a:rPr>
              <a:t>nên</a:t>
            </a:r>
            <a:r>
              <a:rPr lang="en-US" sz="8000" b="0" dirty="0" smtClean="0">
                <a:solidFill>
                  <a:srgbClr val="006600"/>
                </a:solidFill>
                <a:effectLst/>
                <a:latin typeface="+mn-lt"/>
              </a:rPr>
              <a:t> </a:t>
            </a:r>
            <a:r>
              <a:rPr lang="en-US" sz="8000" b="0" dirty="0" err="1" smtClean="0">
                <a:solidFill>
                  <a:srgbClr val="006600"/>
                </a:solidFill>
                <a:effectLst/>
                <a:latin typeface="+mn-lt"/>
              </a:rPr>
              <a:t>tôi</a:t>
            </a:r>
            <a:r>
              <a:rPr lang="en-US" sz="8000" b="0" dirty="0" smtClean="0">
                <a:solidFill>
                  <a:srgbClr val="006600"/>
                </a:solidFill>
                <a:effectLst/>
                <a:latin typeface="+mn-lt"/>
              </a:rPr>
              <a:t> </a:t>
            </a:r>
            <a:r>
              <a:rPr lang="en-US" sz="8000" b="0" dirty="0" err="1" smtClean="0">
                <a:solidFill>
                  <a:srgbClr val="006600"/>
                </a:solidFill>
                <a:effectLst/>
                <a:latin typeface="+mn-lt"/>
              </a:rPr>
              <a:t>không</a:t>
            </a:r>
            <a:r>
              <a:rPr lang="en-US" sz="8000" b="0" dirty="0" smtClean="0">
                <a:solidFill>
                  <a:srgbClr val="006600"/>
                </a:solidFill>
                <a:effectLst/>
                <a:latin typeface="+mn-lt"/>
              </a:rPr>
              <a:t> </a:t>
            </a:r>
            <a:r>
              <a:rPr lang="en-US" sz="8000" b="0" dirty="0" err="1" smtClean="0">
                <a:solidFill>
                  <a:srgbClr val="006600"/>
                </a:solidFill>
                <a:effectLst/>
                <a:latin typeface="+mn-lt"/>
              </a:rPr>
              <a:t>còn</a:t>
            </a:r>
            <a:r>
              <a:rPr lang="en-US" sz="8000" b="0" dirty="0" smtClean="0">
                <a:solidFill>
                  <a:srgbClr val="006600"/>
                </a:solidFill>
                <a:effectLst/>
                <a:latin typeface="+mn-lt"/>
              </a:rPr>
              <a:t> </a:t>
            </a:r>
            <a:r>
              <a:rPr lang="en-US" sz="8000" b="0" dirty="0" err="1" smtClean="0">
                <a:solidFill>
                  <a:srgbClr val="006600"/>
                </a:solidFill>
                <a:effectLst/>
                <a:latin typeface="+mn-lt"/>
              </a:rPr>
              <a:t>thiếu</a:t>
            </a:r>
            <a:r>
              <a:rPr lang="en-US" sz="8000" b="0" dirty="0" smtClean="0">
                <a:solidFill>
                  <a:srgbClr val="006600"/>
                </a:solidFill>
                <a:effectLst/>
                <a:latin typeface="+mn-lt"/>
              </a:rPr>
              <a:t> </a:t>
            </a:r>
            <a:r>
              <a:rPr lang="en-US" sz="8000" b="0" dirty="0" err="1" smtClean="0">
                <a:solidFill>
                  <a:srgbClr val="006600"/>
                </a:solidFill>
                <a:effectLst/>
                <a:latin typeface="+mn-lt"/>
              </a:rPr>
              <a:t>gì</a:t>
            </a:r>
            <a:r>
              <a:rPr lang="en-US" sz="8000" b="0" dirty="0" smtClean="0">
                <a:solidFill>
                  <a:srgbClr val="006600"/>
                </a:solidFill>
                <a:effectLst/>
                <a:latin typeface="+mn-lt"/>
              </a:rPr>
              <a:t>.</a:t>
            </a:r>
            <a:endParaRPr lang="en-US" sz="7200" b="0" dirty="0">
              <a:solidFill>
                <a:srgbClr val="006600"/>
              </a:solidFill>
              <a:effectLst/>
              <a:latin typeface="+mn-lt"/>
              <a:cs typeface="Times New Roman" pitchFamily="18" charset="0"/>
            </a:endParaRPr>
          </a:p>
        </p:txBody>
      </p:sp>
    </p:spTree>
    <p:extLst>
      <p:ext uri="{BB962C8B-B14F-4D97-AF65-F5344CB8AC3E}">
        <p14:creationId xmlns:p14="http://schemas.microsoft.com/office/powerpoint/2010/main" val="10003447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r>
              <a:rPr lang="en-US" sz="6400" b="0" u="sng" dirty="0" smtClean="0">
                <a:solidFill>
                  <a:srgbClr val="FF0000"/>
                </a:solidFill>
                <a:effectLst/>
                <a:latin typeface="+mn-lt"/>
                <a:cs typeface="Times New Roman" pitchFamily="18" charset="0"/>
              </a:rPr>
              <a:t>Tk2:</a:t>
            </a:r>
            <a:r>
              <a:rPr lang="en-US" sz="6400" b="0" dirty="0">
                <a:solidFill>
                  <a:srgbClr val="FF0000"/>
                </a:solidFill>
                <a:effectLst/>
                <a:latin typeface="+mn-lt"/>
                <a:cs typeface="Times New Roman" pitchFamily="18" charset="0"/>
              </a:rPr>
              <a:t> </a:t>
            </a:r>
            <a:r>
              <a:rPr lang="vi-VN" sz="6400" b="0" dirty="0" smtClean="0">
                <a:solidFill>
                  <a:srgbClr val="006600"/>
                </a:solidFill>
                <a:effectLst/>
                <a:latin typeface="+mn-lt"/>
              </a:rPr>
              <a:t>Dẫn </a:t>
            </a:r>
            <a:r>
              <a:rPr lang="vi-VN" sz="6400" b="0" dirty="0">
                <a:solidFill>
                  <a:srgbClr val="006600"/>
                </a:solidFill>
                <a:effectLst/>
                <a:latin typeface="+mn-lt"/>
              </a:rPr>
              <a:t>tới bên suối trong cho tôi đây bồi dưỡng lại. Theo đường nẻo công minh, Ngài dẫn tôi vì Uy Danh.</a:t>
            </a:r>
            <a:endParaRPr lang="en-US" sz="6400" b="0" dirty="0">
              <a:solidFill>
                <a:srgbClr val="006600"/>
              </a:solidFill>
              <a:effectLst/>
              <a:latin typeface="+mn-lt"/>
              <a:cs typeface="Times New Roman" pitchFamily="18" charset="0"/>
            </a:endParaRPr>
          </a:p>
        </p:txBody>
      </p:sp>
    </p:spTree>
    <p:extLst>
      <p:ext uri="{BB962C8B-B14F-4D97-AF65-F5344CB8AC3E}">
        <p14:creationId xmlns:p14="http://schemas.microsoft.com/office/powerpoint/2010/main" val="5079012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0" u="sng" dirty="0" err="1">
                <a:solidFill>
                  <a:srgbClr val="FF0000"/>
                </a:solidFill>
                <a:effectLst/>
                <a:latin typeface="+mj-lt"/>
                <a:cs typeface="Times New Roman" pitchFamily="18" charset="0"/>
              </a:rPr>
              <a:t>Đk</a:t>
            </a:r>
            <a:r>
              <a:rPr lang="en-US" sz="6600" b="0" u="sng" dirty="0">
                <a:solidFill>
                  <a:srgbClr val="FF0000"/>
                </a:solidFill>
                <a:effectLst/>
                <a:latin typeface="+mj-lt"/>
                <a:cs typeface="Times New Roman" pitchFamily="18" charset="0"/>
              </a:rPr>
              <a:t>:</a:t>
            </a:r>
            <a:r>
              <a:rPr lang="en-US" sz="7200" b="0" dirty="0">
                <a:solidFill>
                  <a:srgbClr val="003399"/>
                </a:solidFill>
                <a:effectLst/>
                <a:latin typeface="+mj-lt"/>
                <a:cs typeface="Times New Roman" pitchFamily="18" charset="0"/>
              </a:rPr>
              <a:t> </a:t>
            </a:r>
            <a:r>
              <a:rPr lang="en-US" sz="8000" b="0" dirty="0" err="1" smtClean="0">
                <a:solidFill>
                  <a:srgbClr val="006600"/>
                </a:solidFill>
                <a:effectLst/>
                <a:latin typeface="+mn-lt"/>
              </a:rPr>
              <a:t>Có</a:t>
            </a:r>
            <a:r>
              <a:rPr lang="en-US" sz="8000" b="0" dirty="0" smtClean="0">
                <a:solidFill>
                  <a:srgbClr val="006600"/>
                </a:solidFill>
                <a:effectLst/>
                <a:latin typeface="+mn-lt"/>
              </a:rPr>
              <a:t> </a:t>
            </a:r>
            <a:r>
              <a:rPr lang="en-US" sz="8000" b="0" dirty="0" err="1" smtClean="0">
                <a:solidFill>
                  <a:srgbClr val="006600"/>
                </a:solidFill>
                <a:effectLst/>
                <a:latin typeface="+mn-lt"/>
              </a:rPr>
              <a:t>Chúa</a:t>
            </a:r>
            <a:r>
              <a:rPr lang="en-US" sz="8000" b="0" dirty="0" smtClean="0">
                <a:solidFill>
                  <a:srgbClr val="006600"/>
                </a:solidFill>
                <a:effectLst/>
                <a:latin typeface="+mn-lt"/>
              </a:rPr>
              <a:t> </a:t>
            </a:r>
            <a:r>
              <a:rPr lang="en-US" sz="8000" b="0" dirty="0" err="1" smtClean="0">
                <a:solidFill>
                  <a:srgbClr val="006600"/>
                </a:solidFill>
                <a:effectLst/>
                <a:latin typeface="+mn-lt"/>
              </a:rPr>
              <a:t>chăn</a:t>
            </a:r>
            <a:r>
              <a:rPr lang="en-US" sz="8000" b="0" dirty="0" smtClean="0">
                <a:solidFill>
                  <a:srgbClr val="006600"/>
                </a:solidFill>
                <a:effectLst/>
                <a:latin typeface="+mn-lt"/>
              </a:rPr>
              <a:t> </a:t>
            </a:r>
            <a:r>
              <a:rPr lang="en-US" sz="8000" b="0" dirty="0" err="1" smtClean="0">
                <a:solidFill>
                  <a:srgbClr val="006600"/>
                </a:solidFill>
                <a:effectLst/>
                <a:latin typeface="+mn-lt"/>
              </a:rPr>
              <a:t>dắt</a:t>
            </a:r>
            <a:r>
              <a:rPr lang="en-US" sz="8000" b="0" dirty="0" smtClean="0">
                <a:solidFill>
                  <a:srgbClr val="006600"/>
                </a:solidFill>
                <a:effectLst/>
                <a:latin typeface="+mn-lt"/>
              </a:rPr>
              <a:t> </a:t>
            </a:r>
            <a:r>
              <a:rPr lang="en-US" sz="8000" b="0" dirty="0" err="1" smtClean="0">
                <a:solidFill>
                  <a:srgbClr val="006600"/>
                </a:solidFill>
                <a:effectLst/>
                <a:latin typeface="+mn-lt"/>
              </a:rPr>
              <a:t>tôi</a:t>
            </a:r>
            <a:r>
              <a:rPr lang="en-US" sz="8000" b="0" dirty="0" smtClean="0">
                <a:solidFill>
                  <a:srgbClr val="006600"/>
                </a:solidFill>
                <a:effectLst/>
                <a:latin typeface="+mn-lt"/>
              </a:rPr>
              <a:t>, </a:t>
            </a:r>
            <a:r>
              <a:rPr lang="en-US" sz="8000" b="0" dirty="0" err="1" smtClean="0">
                <a:solidFill>
                  <a:srgbClr val="006600"/>
                </a:solidFill>
                <a:effectLst/>
                <a:latin typeface="+mn-lt"/>
              </a:rPr>
              <a:t>nên</a:t>
            </a:r>
            <a:r>
              <a:rPr lang="en-US" sz="8000" b="0" dirty="0" smtClean="0">
                <a:solidFill>
                  <a:srgbClr val="006600"/>
                </a:solidFill>
                <a:effectLst/>
                <a:latin typeface="+mn-lt"/>
              </a:rPr>
              <a:t> </a:t>
            </a:r>
            <a:r>
              <a:rPr lang="en-US" sz="8000" b="0" dirty="0" err="1" smtClean="0">
                <a:solidFill>
                  <a:srgbClr val="006600"/>
                </a:solidFill>
                <a:effectLst/>
                <a:latin typeface="+mn-lt"/>
              </a:rPr>
              <a:t>tôi</a:t>
            </a:r>
            <a:r>
              <a:rPr lang="en-US" sz="8000" b="0" dirty="0" smtClean="0">
                <a:solidFill>
                  <a:srgbClr val="006600"/>
                </a:solidFill>
                <a:effectLst/>
                <a:latin typeface="+mn-lt"/>
              </a:rPr>
              <a:t> </a:t>
            </a:r>
            <a:r>
              <a:rPr lang="en-US" sz="8000" b="0" dirty="0" err="1" smtClean="0">
                <a:solidFill>
                  <a:srgbClr val="006600"/>
                </a:solidFill>
                <a:effectLst/>
                <a:latin typeface="+mn-lt"/>
              </a:rPr>
              <a:t>không</a:t>
            </a:r>
            <a:r>
              <a:rPr lang="en-US" sz="8000" b="0" dirty="0" smtClean="0">
                <a:solidFill>
                  <a:srgbClr val="006600"/>
                </a:solidFill>
                <a:effectLst/>
                <a:latin typeface="+mn-lt"/>
              </a:rPr>
              <a:t> </a:t>
            </a:r>
            <a:r>
              <a:rPr lang="en-US" sz="8000" b="0" dirty="0" err="1" smtClean="0">
                <a:solidFill>
                  <a:srgbClr val="006600"/>
                </a:solidFill>
                <a:effectLst/>
                <a:latin typeface="+mn-lt"/>
              </a:rPr>
              <a:t>còn</a:t>
            </a:r>
            <a:r>
              <a:rPr lang="en-US" sz="8000" b="0" dirty="0" smtClean="0">
                <a:solidFill>
                  <a:srgbClr val="006600"/>
                </a:solidFill>
                <a:effectLst/>
                <a:latin typeface="+mn-lt"/>
              </a:rPr>
              <a:t> </a:t>
            </a:r>
            <a:r>
              <a:rPr lang="en-US" sz="8000" b="0" dirty="0" err="1" smtClean="0">
                <a:solidFill>
                  <a:srgbClr val="006600"/>
                </a:solidFill>
                <a:effectLst/>
                <a:latin typeface="+mn-lt"/>
              </a:rPr>
              <a:t>thiếu</a:t>
            </a:r>
            <a:r>
              <a:rPr lang="en-US" sz="8000" b="0" dirty="0" smtClean="0">
                <a:solidFill>
                  <a:srgbClr val="006600"/>
                </a:solidFill>
                <a:effectLst/>
                <a:latin typeface="+mn-lt"/>
              </a:rPr>
              <a:t> </a:t>
            </a:r>
            <a:r>
              <a:rPr lang="en-US" sz="8000" b="0" dirty="0" err="1" smtClean="0">
                <a:solidFill>
                  <a:srgbClr val="006600"/>
                </a:solidFill>
                <a:effectLst/>
                <a:latin typeface="+mn-lt"/>
              </a:rPr>
              <a:t>gì</a:t>
            </a:r>
            <a:r>
              <a:rPr lang="en-US" sz="8000" b="0" dirty="0" smtClean="0">
                <a:solidFill>
                  <a:srgbClr val="006600"/>
                </a:solidFill>
                <a:effectLst/>
                <a:latin typeface="+mn-lt"/>
              </a:rPr>
              <a:t>.</a:t>
            </a:r>
            <a:endParaRPr lang="en-US" sz="7200" b="0" dirty="0">
              <a:solidFill>
                <a:srgbClr val="006600"/>
              </a:solidFill>
              <a:effectLst/>
              <a:latin typeface="+mn-lt"/>
              <a:cs typeface="Times New Roman" pitchFamily="18" charset="0"/>
            </a:endParaRPr>
          </a:p>
        </p:txBody>
      </p:sp>
    </p:spTree>
    <p:extLst>
      <p:ext uri="{BB962C8B-B14F-4D97-AF65-F5344CB8AC3E}">
        <p14:creationId xmlns:p14="http://schemas.microsoft.com/office/powerpoint/2010/main" val="10003447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429000"/>
          </a:xfrm>
        </p:spPr>
        <p:txBody>
          <a:bodyPr>
            <a:noAutofit/>
          </a:bodyPr>
          <a:lstStyle/>
          <a:p>
            <a:pPr algn="just"/>
            <a:r>
              <a:rPr lang="en-US" sz="6600" b="0" dirty="0" err="1">
                <a:solidFill>
                  <a:srgbClr val="006600"/>
                </a:solidFill>
                <a:effectLst/>
                <a:latin typeface="+mn-lt"/>
              </a:rPr>
              <a:t>Chúa</a:t>
            </a:r>
            <a:r>
              <a:rPr lang="en-US" sz="6600" b="0" dirty="0">
                <a:solidFill>
                  <a:srgbClr val="006600"/>
                </a:solidFill>
                <a:effectLst/>
                <a:latin typeface="+mn-lt"/>
              </a:rPr>
              <a:t> </a:t>
            </a:r>
            <a:r>
              <a:rPr lang="en-US" sz="6600" b="0" dirty="0" err="1">
                <a:solidFill>
                  <a:srgbClr val="006600"/>
                </a:solidFill>
                <a:effectLst/>
                <a:latin typeface="+mn-lt"/>
              </a:rPr>
              <a:t>nói</a:t>
            </a:r>
            <a:r>
              <a:rPr lang="en-US" sz="6600" b="0" dirty="0">
                <a:solidFill>
                  <a:srgbClr val="006600"/>
                </a:solidFill>
                <a:effectLst/>
                <a:latin typeface="+mn-lt"/>
              </a:rPr>
              <a:t>: </a:t>
            </a:r>
            <a:r>
              <a:rPr lang="en-US" sz="6600" b="0" dirty="0" err="1">
                <a:solidFill>
                  <a:srgbClr val="006600"/>
                </a:solidFill>
                <a:effectLst/>
                <a:latin typeface="+mn-lt"/>
              </a:rPr>
              <a:t>Tôi</a:t>
            </a:r>
            <a:r>
              <a:rPr lang="en-US" sz="6600" b="0" dirty="0">
                <a:solidFill>
                  <a:srgbClr val="006600"/>
                </a:solidFill>
                <a:effectLst/>
                <a:latin typeface="+mn-lt"/>
              </a:rPr>
              <a:t> </a:t>
            </a:r>
            <a:r>
              <a:rPr lang="en-US" sz="6600" b="0" dirty="0" err="1">
                <a:solidFill>
                  <a:srgbClr val="006600"/>
                </a:solidFill>
                <a:effectLst/>
                <a:latin typeface="+mn-lt"/>
              </a:rPr>
              <a:t>là</a:t>
            </a:r>
            <a:r>
              <a:rPr lang="en-US" sz="6600" b="0" dirty="0">
                <a:solidFill>
                  <a:srgbClr val="006600"/>
                </a:solidFill>
                <a:effectLst/>
                <a:latin typeface="+mn-lt"/>
              </a:rPr>
              <a:t> </a:t>
            </a:r>
            <a:r>
              <a:rPr lang="en-US" sz="6600" b="0" dirty="0" err="1">
                <a:solidFill>
                  <a:srgbClr val="006600"/>
                </a:solidFill>
                <a:effectLst/>
                <a:latin typeface="+mn-lt"/>
              </a:rPr>
              <a:t>mục</a:t>
            </a:r>
            <a:r>
              <a:rPr lang="en-US" sz="6600" b="0" dirty="0">
                <a:solidFill>
                  <a:srgbClr val="006600"/>
                </a:solidFill>
                <a:effectLst/>
                <a:latin typeface="+mn-lt"/>
              </a:rPr>
              <a:t> </a:t>
            </a:r>
            <a:r>
              <a:rPr lang="en-US" sz="6600" b="0" dirty="0" err="1">
                <a:solidFill>
                  <a:srgbClr val="006600"/>
                </a:solidFill>
                <a:effectLst/>
                <a:latin typeface="+mn-lt"/>
              </a:rPr>
              <a:t>tử</a:t>
            </a:r>
            <a:r>
              <a:rPr lang="en-US" sz="6600" b="0" dirty="0">
                <a:solidFill>
                  <a:srgbClr val="006600"/>
                </a:solidFill>
                <a:effectLst/>
                <a:latin typeface="+mn-lt"/>
              </a:rPr>
              <a:t> </a:t>
            </a:r>
            <a:r>
              <a:rPr lang="en-US" sz="6600" b="0" dirty="0" err="1">
                <a:solidFill>
                  <a:srgbClr val="006600"/>
                </a:solidFill>
                <a:effectLst/>
                <a:latin typeface="+mn-lt"/>
              </a:rPr>
              <a:t>tốt</a:t>
            </a:r>
            <a:r>
              <a:rPr lang="en-US" sz="6600" b="0" dirty="0">
                <a:solidFill>
                  <a:srgbClr val="006600"/>
                </a:solidFill>
                <a:effectLst/>
                <a:latin typeface="+mn-lt"/>
              </a:rPr>
              <a:t> </a:t>
            </a:r>
            <a:r>
              <a:rPr lang="en-US" sz="6600" b="0" dirty="0" err="1">
                <a:solidFill>
                  <a:srgbClr val="006600"/>
                </a:solidFill>
                <a:effectLst/>
                <a:latin typeface="+mn-lt"/>
              </a:rPr>
              <a:t>lành</a:t>
            </a:r>
            <a:r>
              <a:rPr lang="en-US" sz="6600" b="0" dirty="0">
                <a:solidFill>
                  <a:srgbClr val="006600"/>
                </a:solidFill>
                <a:effectLst/>
                <a:latin typeface="+mn-lt"/>
              </a:rPr>
              <a:t>. </a:t>
            </a:r>
            <a:r>
              <a:rPr lang="en-US" sz="6600" b="0" dirty="0" err="1">
                <a:solidFill>
                  <a:srgbClr val="006600"/>
                </a:solidFill>
                <a:effectLst/>
                <a:latin typeface="+mn-lt"/>
              </a:rPr>
              <a:t>Tôi</a:t>
            </a:r>
            <a:r>
              <a:rPr lang="en-US" sz="6600" b="0" dirty="0">
                <a:solidFill>
                  <a:srgbClr val="006600"/>
                </a:solidFill>
                <a:effectLst/>
                <a:latin typeface="+mn-lt"/>
              </a:rPr>
              <a:t> </a:t>
            </a:r>
            <a:r>
              <a:rPr lang="en-US" sz="6600" b="0" dirty="0" err="1">
                <a:solidFill>
                  <a:srgbClr val="006600"/>
                </a:solidFill>
                <a:effectLst/>
                <a:latin typeface="+mn-lt"/>
              </a:rPr>
              <a:t>biết</a:t>
            </a:r>
            <a:r>
              <a:rPr lang="en-US" sz="6600" b="0" dirty="0">
                <a:solidFill>
                  <a:srgbClr val="006600"/>
                </a:solidFill>
                <a:effectLst/>
                <a:latin typeface="+mn-lt"/>
              </a:rPr>
              <a:t> </a:t>
            </a:r>
            <a:r>
              <a:rPr lang="en-US" sz="6600" b="0" dirty="0" err="1">
                <a:solidFill>
                  <a:srgbClr val="006600"/>
                </a:solidFill>
                <a:effectLst/>
                <a:latin typeface="+mn-lt"/>
              </a:rPr>
              <a:t>các</a:t>
            </a:r>
            <a:r>
              <a:rPr lang="en-US" sz="6600" b="0" dirty="0">
                <a:solidFill>
                  <a:srgbClr val="006600"/>
                </a:solidFill>
                <a:effectLst/>
                <a:latin typeface="+mn-lt"/>
              </a:rPr>
              <a:t> </a:t>
            </a:r>
            <a:r>
              <a:rPr lang="en-US" sz="6600" b="0" dirty="0" err="1">
                <a:solidFill>
                  <a:srgbClr val="006600"/>
                </a:solidFill>
                <a:effectLst/>
                <a:latin typeface="+mn-lt"/>
              </a:rPr>
              <a:t>chiên</a:t>
            </a:r>
            <a:r>
              <a:rPr lang="en-US" sz="6600" b="0" dirty="0">
                <a:solidFill>
                  <a:srgbClr val="006600"/>
                </a:solidFill>
                <a:effectLst/>
                <a:latin typeface="+mn-lt"/>
              </a:rPr>
              <a:t> </a:t>
            </a:r>
            <a:r>
              <a:rPr lang="en-US" sz="6600" b="0" dirty="0" err="1">
                <a:solidFill>
                  <a:srgbClr val="006600"/>
                </a:solidFill>
                <a:effectLst/>
                <a:latin typeface="+mn-lt"/>
              </a:rPr>
              <a:t>Tôi</a:t>
            </a:r>
            <a:r>
              <a:rPr lang="en-US" sz="6600" b="0" dirty="0">
                <a:solidFill>
                  <a:srgbClr val="006600"/>
                </a:solidFill>
                <a:effectLst/>
                <a:latin typeface="+mn-lt"/>
              </a:rPr>
              <a:t> </a:t>
            </a:r>
            <a:r>
              <a:rPr lang="en-US" sz="6600" b="0" dirty="0" err="1">
                <a:solidFill>
                  <a:srgbClr val="006600"/>
                </a:solidFill>
                <a:effectLst/>
                <a:latin typeface="+mn-lt"/>
              </a:rPr>
              <a:t>và</a:t>
            </a:r>
            <a:r>
              <a:rPr lang="en-US" sz="6600" b="0" dirty="0">
                <a:solidFill>
                  <a:srgbClr val="006600"/>
                </a:solidFill>
                <a:effectLst/>
                <a:latin typeface="+mn-lt"/>
              </a:rPr>
              <a:t> </a:t>
            </a:r>
            <a:r>
              <a:rPr lang="en-US" sz="6600" b="0" dirty="0" err="1">
                <a:solidFill>
                  <a:srgbClr val="006600"/>
                </a:solidFill>
                <a:effectLst/>
                <a:latin typeface="+mn-lt"/>
              </a:rPr>
              <a:t>các</a:t>
            </a:r>
            <a:r>
              <a:rPr lang="en-US" sz="6600" b="0" dirty="0">
                <a:solidFill>
                  <a:srgbClr val="006600"/>
                </a:solidFill>
                <a:effectLst/>
                <a:latin typeface="+mn-lt"/>
              </a:rPr>
              <a:t> </a:t>
            </a:r>
            <a:r>
              <a:rPr lang="en-US" sz="6600" b="0" dirty="0" err="1">
                <a:solidFill>
                  <a:srgbClr val="006600"/>
                </a:solidFill>
                <a:effectLst/>
                <a:latin typeface="+mn-lt"/>
              </a:rPr>
              <a:t>chiên</a:t>
            </a:r>
            <a:r>
              <a:rPr lang="en-US" sz="6600" b="0" dirty="0">
                <a:solidFill>
                  <a:srgbClr val="006600"/>
                </a:solidFill>
                <a:effectLst/>
                <a:latin typeface="+mn-lt"/>
              </a:rPr>
              <a:t> </a:t>
            </a:r>
            <a:r>
              <a:rPr lang="en-US" sz="6600" b="0" dirty="0" err="1">
                <a:solidFill>
                  <a:srgbClr val="006600"/>
                </a:solidFill>
                <a:effectLst/>
                <a:latin typeface="+mn-lt"/>
              </a:rPr>
              <a:t>Tôi</a:t>
            </a:r>
            <a:r>
              <a:rPr lang="en-US" sz="6600" b="0" dirty="0">
                <a:solidFill>
                  <a:srgbClr val="006600"/>
                </a:solidFill>
                <a:effectLst/>
                <a:latin typeface="+mn-lt"/>
              </a:rPr>
              <a:t> </a:t>
            </a:r>
            <a:r>
              <a:rPr lang="en-US" sz="6600" b="0" dirty="0" err="1">
                <a:solidFill>
                  <a:srgbClr val="006600"/>
                </a:solidFill>
                <a:effectLst/>
                <a:latin typeface="+mn-lt"/>
              </a:rPr>
              <a:t>biết</a:t>
            </a:r>
            <a:r>
              <a:rPr lang="en-US" sz="6600" b="0" dirty="0">
                <a:solidFill>
                  <a:srgbClr val="006600"/>
                </a:solidFill>
                <a:effectLst/>
                <a:latin typeface="+mn-lt"/>
              </a:rPr>
              <a:t> </a:t>
            </a:r>
            <a:r>
              <a:rPr lang="en-US" sz="6600" b="0" dirty="0" err="1">
                <a:solidFill>
                  <a:srgbClr val="006600"/>
                </a:solidFill>
                <a:effectLst/>
                <a:latin typeface="+mn-lt"/>
              </a:rPr>
              <a:t>Tôi</a:t>
            </a:r>
            <a:r>
              <a:rPr lang="en-US" sz="6600" b="0" dirty="0">
                <a:solidFill>
                  <a:srgbClr val="006600"/>
                </a:solidFill>
                <a:effectLst/>
                <a:latin typeface="+mn-lt"/>
              </a:rPr>
              <a:t>.</a:t>
            </a:r>
            <a:endParaRPr lang="en-US" sz="6600" b="0" dirty="0">
              <a:solidFill>
                <a:srgbClr val="006600"/>
              </a:solidFill>
              <a:effectLst/>
              <a:latin typeface="+mn-l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en-US" sz="4000" u="sng" dirty="0">
                <a:solidFill>
                  <a:srgbClr val="FF0000"/>
                </a:solidFill>
                <a:cs typeface="Times New Roman" pitchFamily="18" charset="0"/>
              </a:rPr>
              <a:t>Alleluia…Alleluia</a:t>
            </a:r>
            <a:endParaRPr lang="en-US" sz="4000" u="sng" dirty="0">
              <a:solidFill>
                <a:srgbClr val="FF0000"/>
              </a:solidFill>
            </a:endParaRPr>
          </a:p>
        </p:txBody>
      </p:sp>
      <p:sp>
        <p:nvSpPr>
          <p:cNvPr id="4" name="TextBox 3"/>
          <p:cNvSpPr txBox="1"/>
          <p:nvPr/>
        </p:nvSpPr>
        <p:spPr>
          <a:xfrm>
            <a:off x="6659880" y="4491687"/>
            <a:ext cx="1676400" cy="584775"/>
          </a:xfrm>
          <a:prstGeom prst="rect">
            <a:avLst/>
          </a:prstGeom>
          <a:noFill/>
        </p:spPr>
        <p:txBody>
          <a:bodyPr wrap="square" rtlCol="0">
            <a:spAutoFit/>
          </a:bodyPr>
          <a:lstStyle/>
          <a:p>
            <a:pPr algn="r"/>
            <a:r>
              <a:rPr lang="en-US" sz="3200" u="sng" dirty="0" smtClean="0">
                <a:solidFill>
                  <a:srgbClr val="FF0000"/>
                </a:solidFill>
                <a:cs typeface="Times New Roman" pitchFamily="18" charset="0"/>
              </a:rPr>
              <a:t>Alleluia</a:t>
            </a:r>
            <a:r>
              <a:rPr lang="en-US" sz="3200" u="sng" dirty="0">
                <a:solidFill>
                  <a:srgbClr val="FF0000"/>
                </a:solidFill>
                <a:cs typeface="Times New Roman" pitchFamily="18" charset="0"/>
              </a:rPr>
              <a:t>.</a:t>
            </a:r>
            <a:endParaRPr lang="en-US" sz="3200" u="sng" dirty="0">
              <a:solidFill>
                <a:srgbClr val="FF0000"/>
              </a:solidFill>
            </a:endParaRPr>
          </a:p>
        </p:txBody>
      </p:sp>
    </p:spTree>
    <p:extLst>
      <p:ext uri="{BB962C8B-B14F-4D97-AF65-F5344CB8AC3E}">
        <p14:creationId xmlns:p14="http://schemas.microsoft.com/office/powerpoint/2010/main" val="15645332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a:solidFill>
                  <a:srgbClr val="FF0000"/>
                </a:solidFill>
                <a:effectLst/>
                <a:cs typeface="Times New Roman" pitchFamily="18" charset="0"/>
              </a:rPr>
              <a:t>Tk3:</a:t>
            </a:r>
            <a:r>
              <a:rPr lang="en-US" sz="6600" b="0" dirty="0">
                <a:solidFill>
                  <a:srgbClr val="003399"/>
                </a:solidFill>
                <a:effectLst/>
                <a:cs typeface="Times New Roman" pitchFamily="18" charset="0"/>
              </a:rPr>
              <a:t> </a:t>
            </a:r>
            <a:r>
              <a:rPr lang="vi-VN" sz="6600" b="0" dirty="0">
                <a:solidFill>
                  <a:srgbClr val="006600"/>
                </a:solidFill>
                <a:effectLst/>
              </a:rPr>
              <a:t>Dẫu lúc qua lũng sâu, con đâu lo sợ khốn cùng. Bởi Ngài ở bên con, cầm sẵn côn trượng chở che.</a:t>
            </a:r>
            <a:endParaRPr lang="en-US" sz="6600" b="0" dirty="0">
              <a:solidFill>
                <a:srgbClr val="006600"/>
              </a:solidFill>
              <a:effectLst/>
              <a:cs typeface="Times New Roman" pitchFamily="18" charset="0"/>
            </a:endParaRPr>
          </a:p>
        </p:txBody>
      </p:sp>
    </p:spTree>
    <p:extLst>
      <p:ext uri="{BB962C8B-B14F-4D97-AF65-F5344CB8AC3E}">
        <p14:creationId xmlns:p14="http://schemas.microsoft.com/office/powerpoint/2010/main" val="28975791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0" u="sng" dirty="0" err="1">
                <a:solidFill>
                  <a:srgbClr val="FF0000"/>
                </a:solidFill>
                <a:effectLst/>
                <a:latin typeface="+mj-lt"/>
                <a:cs typeface="Times New Roman" pitchFamily="18" charset="0"/>
              </a:rPr>
              <a:t>Đk</a:t>
            </a:r>
            <a:r>
              <a:rPr lang="en-US" sz="6600" b="0" u="sng" dirty="0">
                <a:solidFill>
                  <a:srgbClr val="FF0000"/>
                </a:solidFill>
                <a:effectLst/>
                <a:latin typeface="+mj-lt"/>
                <a:cs typeface="Times New Roman" pitchFamily="18" charset="0"/>
              </a:rPr>
              <a:t>:</a:t>
            </a:r>
            <a:r>
              <a:rPr lang="en-US" sz="7200" b="0" dirty="0">
                <a:solidFill>
                  <a:srgbClr val="003399"/>
                </a:solidFill>
                <a:effectLst/>
                <a:latin typeface="+mj-lt"/>
                <a:cs typeface="Times New Roman" pitchFamily="18" charset="0"/>
              </a:rPr>
              <a:t> </a:t>
            </a:r>
            <a:r>
              <a:rPr lang="en-US" sz="8000" b="0" dirty="0" err="1" smtClean="0">
                <a:solidFill>
                  <a:srgbClr val="006600"/>
                </a:solidFill>
                <a:effectLst/>
                <a:latin typeface="+mn-lt"/>
              </a:rPr>
              <a:t>Có</a:t>
            </a:r>
            <a:r>
              <a:rPr lang="en-US" sz="8000" b="0" dirty="0" smtClean="0">
                <a:solidFill>
                  <a:srgbClr val="006600"/>
                </a:solidFill>
                <a:effectLst/>
                <a:latin typeface="+mn-lt"/>
              </a:rPr>
              <a:t> </a:t>
            </a:r>
            <a:r>
              <a:rPr lang="en-US" sz="8000" b="0" dirty="0" err="1" smtClean="0">
                <a:solidFill>
                  <a:srgbClr val="006600"/>
                </a:solidFill>
                <a:effectLst/>
                <a:latin typeface="+mn-lt"/>
              </a:rPr>
              <a:t>Chúa</a:t>
            </a:r>
            <a:r>
              <a:rPr lang="en-US" sz="8000" b="0" dirty="0" smtClean="0">
                <a:solidFill>
                  <a:srgbClr val="006600"/>
                </a:solidFill>
                <a:effectLst/>
                <a:latin typeface="+mn-lt"/>
              </a:rPr>
              <a:t> </a:t>
            </a:r>
            <a:r>
              <a:rPr lang="en-US" sz="8000" b="0" dirty="0" err="1" smtClean="0">
                <a:solidFill>
                  <a:srgbClr val="006600"/>
                </a:solidFill>
                <a:effectLst/>
                <a:latin typeface="+mn-lt"/>
              </a:rPr>
              <a:t>chăn</a:t>
            </a:r>
            <a:r>
              <a:rPr lang="en-US" sz="8000" b="0" dirty="0" smtClean="0">
                <a:solidFill>
                  <a:srgbClr val="006600"/>
                </a:solidFill>
                <a:effectLst/>
                <a:latin typeface="+mn-lt"/>
              </a:rPr>
              <a:t> </a:t>
            </a:r>
            <a:r>
              <a:rPr lang="en-US" sz="8000" b="0" dirty="0" err="1" smtClean="0">
                <a:solidFill>
                  <a:srgbClr val="006600"/>
                </a:solidFill>
                <a:effectLst/>
                <a:latin typeface="+mn-lt"/>
              </a:rPr>
              <a:t>dắt</a:t>
            </a:r>
            <a:r>
              <a:rPr lang="en-US" sz="8000" b="0" dirty="0" smtClean="0">
                <a:solidFill>
                  <a:srgbClr val="006600"/>
                </a:solidFill>
                <a:effectLst/>
                <a:latin typeface="+mn-lt"/>
              </a:rPr>
              <a:t> </a:t>
            </a:r>
            <a:r>
              <a:rPr lang="en-US" sz="8000" b="0" dirty="0" err="1" smtClean="0">
                <a:solidFill>
                  <a:srgbClr val="006600"/>
                </a:solidFill>
                <a:effectLst/>
                <a:latin typeface="+mn-lt"/>
              </a:rPr>
              <a:t>tôi</a:t>
            </a:r>
            <a:r>
              <a:rPr lang="en-US" sz="8000" b="0" dirty="0" smtClean="0">
                <a:solidFill>
                  <a:srgbClr val="006600"/>
                </a:solidFill>
                <a:effectLst/>
                <a:latin typeface="+mn-lt"/>
              </a:rPr>
              <a:t>, </a:t>
            </a:r>
            <a:r>
              <a:rPr lang="en-US" sz="8000" b="0" dirty="0" err="1" smtClean="0">
                <a:solidFill>
                  <a:srgbClr val="006600"/>
                </a:solidFill>
                <a:effectLst/>
                <a:latin typeface="+mn-lt"/>
              </a:rPr>
              <a:t>nên</a:t>
            </a:r>
            <a:r>
              <a:rPr lang="en-US" sz="8000" b="0" dirty="0" smtClean="0">
                <a:solidFill>
                  <a:srgbClr val="006600"/>
                </a:solidFill>
                <a:effectLst/>
                <a:latin typeface="+mn-lt"/>
              </a:rPr>
              <a:t> </a:t>
            </a:r>
            <a:r>
              <a:rPr lang="en-US" sz="8000" b="0" dirty="0" err="1" smtClean="0">
                <a:solidFill>
                  <a:srgbClr val="006600"/>
                </a:solidFill>
                <a:effectLst/>
                <a:latin typeface="+mn-lt"/>
              </a:rPr>
              <a:t>tôi</a:t>
            </a:r>
            <a:r>
              <a:rPr lang="en-US" sz="8000" b="0" dirty="0" smtClean="0">
                <a:solidFill>
                  <a:srgbClr val="006600"/>
                </a:solidFill>
                <a:effectLst/>
                <a:latin typeface="+mn-lt"/>
              </a:rPr>
              <a:t> </a:t>
            </a:r>
            <a:r>
              <a:rPr lang="en-US" sz="8000" b="0" dirty="0" err="1" smtClean="0">
                <a:solidFill>
                  <a:srgbClr val="006600"/>
                </a:solidFill>
                <a:effectLst/>
                <a:latin typeface="+mn-lt"/>
              </a:rPr>
              <a:t>không</a:t>
            </a:r>
            <a:r>
              <a:rPr lang="en-US" sz="8000" b="0" dirty="0" smtClean="0">
                <a:solidFill>
                  <a:srgbClr val="006600"/>
                </a:solidFill>
                <a:effectLst/>
                <a:latin typeface="+mn-lt"/>
              </a:rPr>
              <a:t> </a:t>
            </a:r>
            <a:r>
              <a:rPr lang="en-US" sz="8000" b="0" dirty="0" err="1" smtClean="0">
                <a:solidFill>
                  <a:srgbClr val="006600"/>
                </a:solidFill>
                <a:effectLst/>
                <a:latin typeface="+mn-lt"/>
              </a:rPr>
              <a:t>còn</a:t>
            </a:r>
            <a:r>
              <a:rPr lang="en-US" sz="8000" b="0" dirty="0" smtClean="0">
                <a:solidFill>
                  <a:srgbClr val="006600"/>
                </a:solidFill>
                <a:effectLst/>
                <a:latin typeface="+mn-lt"/>
              </a:rPr>
              <a:t> </a:t>
            </a:r>
            <a:r>
              <a:rPr lang="en-US" sz="8000" b="0" dirty="0" err="1" smtClean="0">
                <a:solidFill>
                  <a:srgbClr val="006600"/>
                </a:solidFill>
                <a:effectLst/>
                <a:latin typeface="+mn-lt"/>
              </a:rPr>
              <a:t>thiếu</a:t>
            </a:r>
            <a:r>
              <a:rPr lang="en-US" sz="8000" b="0" dirty="0" smtClean="0">
                <a:solidFill>
                  <a:srgbClr val="006600"/>
                </a:solidFill>
                <a:effectLst/>
                <a:latin typeface="+mn-lt"/>
              </a:rPr>
              <a:t> </a:t>
            </a:r>
            <a:r>
              <a:rPr lang="en-US" sz="8000" b="0" dirty="0" err="1" smtClean="0">
                <a:solidFill>
                  <a:srgbClr val="006600"/>
                </a:solidFill>
                <a:effectLst/>
                <a:latin typeface="+mn-lt"/>
              </a:rPr>
              <a:t>gì</a:t>
            </a:r>
            <a:r>
              <a:rPr lang="en-US" sz="8000" b="0" dirty="0" smtClean="0">
                <a:solidFill>
                  <a:srgbClr val="006600"/>
                </a:solidFill>
                <a:effectLst/>
                <a:latin typeface="+mn-lt"/>
              </a:rPr>
              <a:t>.</a:t>
            </a:r>
            <a:endParaRPr lang="en-US" sz="7200" b="0" dirty="0">
              <a:solidFill>
                <a:srgbClr val="006600"/>
              </a:solidFill>
              <a:effectLst/>
              <a:latin typeface="+mn-lt"/>
              <a:cs typeface="Times New Roman" pitchFamily="18" charset="0"/>
            </a:endParaRPr>
          </a:p>
        </p:txBody>
      </p:sp>
    </p:spTree>
    <p:extLst>
      <p:ext uri="{BB962C8B-B14F-4D97-AF65-F5344CB8AC3E}">
        <p14:creationId xmlns:p14="http://schemas.microsoft.com/office/powerpoint/2010/main" val="10003447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400" b="0" u="sng" dirty="0">
                <a:solidFill>
                  <a:srgbClr val="FF0000"/>
                </a:solidFill>
                <a:effectLst/>
                <a:latin typeface="+mn-lt"/>
                <a:cs typeface="Times New Roman" pitchFamily="18" charset="0"/>
              </a:rPr>
              <a:t>Tk4:</a:t>
            </a:r>
            <a:r>
              <a:rPr lang="en-US" sz="6400" b="0" dirty="0">
                <a:solidFill>
                  <a:srgbClr val="003399"/>
                </a:solidFill>
                <a:effectLst/>
                <a:latin typeface="+mn-lt"/>
                <a:cs typeface="Times New Roman" pitchFamily="18" charset="0"/>
              </a:rPr>
              <a:t> </a:t>
            </a:r>
            <a:r>
              <a:rPr lang="vi-VN" sz="6400" b="0" dirty="0">
                <a:solidFill>
                  <a:srgbClr val="006600"/>
                </a:solidFill>
                <a:effectLst/>
                <a:latin typeface="+mn-lt"/>
              </a:rPr>
              <a:t>Chúa thiết con bữa ăn ngay khi quân thù đối mặt. Xức dầu tỏa hương thơm và cứ châm rượu đầy ly.</a:t>
            </a:r>
            <a:endParaRPr lang="en-US" sz="6400" b="0" dirty="0">
              <a:solidFill>
                <a:srgbClr val="006600"/>
              </a:solidFill>
              <a:effectLst/>
              <a:latin typeface="+mn-lt"/>
              <a:cs typeface="Times New Roman" pitchFamily="18" charset="0"/>
            </a:endParaRPr>
          </a:p>
        </p:txBody>
      </p:sp>
    </p:spTree>
    <p:extLst>
      <p:ext uri="{BB962C8B-B14F-4D97-AF65-F5344CB8AC3E}">
        <p14:creationId xmlns:p14="http://schemas.microsoft.com/office/powerpoint/2010/main" val="22633481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400" b="0" u="sng" dirty="0">
                <a:solidFill>
                  <a:srgbClr val="FF0000"/>
                </a:solidFill>
                <a:effectLst/>
                <a:cs typeface="Times New Roman" pitchFamily="18" charset="0"/>
              </a:rPr>
              <a:t>Tk5:</a:t>
            </a:r>
            <a:r>
              <a:rPr lang="en-US" sz="6400" b="0" dirty="0">
                <a:solidFill>
                  <a:srgbClr val="003399"/>
                </a:solidFill>
                <a:effectLst/>
                <a:cs typeface="Times New Roman" pitchFamily="18" charset="0"/>
              </a:rPr>
              <a:t> </a:t>
            </a:r>
            <a:r>
              <a:rPr lang="vi-VN" sz="6400" b="0" dirty="0" smtClean="0">
                <a:solidFill>
                  <a:srgbClr val="006600"/>
                </a:solidFill>
                <a:effectLst/>
              </a:rPr>
              <a:t>Chúa </a:t>
            </a:r>
            <a:r>
              <a:rPr lang="vi-VN" sz="6400" b="0" dirty="0">
                <a:solidFill>
                  <a:srgbClr val="006600"/>
                </a:solidFill>
                <a:effectLst/>
              </a:rPr>
              <a:t>vẫn che chở con trong ân thiêng và nghĩa tình. Con được ở vương cung qua tháng năm dài triền miên.</a:t>
            </a:r>
            <a:endParaRPr lang="en-US" sz="6400" b="0" dirty="0">
              <a:solidFill>
                <a:srgbClr val="006600"/>
              </a:solidFill>
              <a:effectLst/>
              <a:cs typeface="Times New Roman" pitchFamily="18" charset="0"/>
            </a:endParaRPr>
          </a:p>
        </p:txBody>
      </p:sp>
    </p:spTree>
    <p:extLst>
      <p:ext uri="{BB962C8B-B14F-4D97-AF65-F5344CB8AC3E}">
        <p14:creationId xmlns:p14="http://schemas.microsoft.com/office/powerpoint/2010/main" val="38280194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0" u="sng" dirty="0" err="1">
                <a:solidFill>
                  <a:srgbClr val="FF0000"/>
                </a:solidFill>
                <a:effectLst/>
                <a:latin typeface="+mj-lt"/>
                <a:cs typeface="Times New Roman" pitchFamily="18" charset="0"/>
              </a:rPr>
              <a:t>Đk</a:t>
            </a:r>
            <a:r>
              <a:rPr lang="en-US" sz="6600" b="0" u="sng" dirty="0">
                <a:solidFill>
                  <a:srgbClr val="FF0000"/>
                </a:solidFill>
                <a:effectLst/>
                <a:latin typeface="+mj-lt"/>
                <a:cs typeface="Times New Roman" pitchFamily="18" charset="0"/>
              </a:rPr>
              <a:t>:</a:t>
            </a:r>
            <a:r>
              <a:rPr lang="en-US" sz="7200" b="0" dirty="0">
                <a:solidFill>
                  <a:srgbClr val="003399"/>
                </a:solidFill>
                <a:effectLst/>
                <a:latin typeface="+mj-lt"/>
                <a:cs typeface="Times New Roman" pitchFamily="18" charset="0"/>
              </a:rPr>
              <a:t> </a:t>
            </a:r>
            <a:r>
              <a:rPr lang="en-US" sz="8000" b="0" dirty="0" err="1" smtClean="0">
                <a:solidFill>
                  <a:srgbClr val="006600"/>
                </a:solidFill>
                <a:effectLst/>
                <a:latin typeface="+mn-lt"/>
              </a:rPr>
              <a:t>Có</a:t>
            </a:r>
            <a:r>
              <a:rPr lang="en-US" sz="8000" b="0" dirty="0" smtClean="0">
                <a:solidFill>
                  <a:srgbClr val="006600"/>
                </a:solidFill>
                <a:effectLst/>
                <a:latin typeface="+mn-lt"/>
              </a:rPr>
              <a:t> </a:t>
            </a:r>
            <a:r>
              <a:rPr lang="en-US" sz="8000" b="0" dirty="0" err="1" smtClean="0">
                <a:solidFill>
                  <a:srgbClr val="006600"/>
                </a:solidFill>
                <a:effectLst/>
                <a:latin typeface="+mn-lt"/>
              </a:rPr>
              <a:t>Chúa</a:t>
            </a:r>
            <a:r>
              <a:rPr lang="en-US" sz="8000" b="0" dirty="0" smtClean="0">
                <a:solidFill>
                  <a:srgbClr val="006600"/>
                </a:solidFill>
                <a:effectLst/>
                <a:latin typeface="+mn-lt"/>
              </a:rPr>
              <a:t> </a:t>
            </a:r>
            <a:r>
              <a:rPr lang="en-US" sz="8000" b="0" dirty="0" err="1" smtClean="0">
                <a:solidFill>
                  <a:srgbClr val="006600"/>
                </a:solidFill>
                <a:effectLst/>
                <a:latin typeface="+mn-lt"/>
              </a:rPr>
              <a:t>chăn</a:t>
            </a:r>
            <a:r>
              <a:rPr lang="en-US" sz="8000" b="0" dirty="0" smtClean="0">
                <a:solidFill>
                  <a:srgbClr val="006600"/>
                </a:solidFill>
                <a:effectLst/>
                <a:latin typeface="+mn-lt"/>
              </a:rPr>
              <a:t> </a:t>
            </a:r>
            <a:r>
              <a:rPr lang="en-US" sz="8000" b="0" dirty="0" err="1" smtClean="0">
                <a:solidFill>
                  <a:srgbClr val="006600"/>
                </a:solidFill>
                <a:effectLst/>
                <a:latin typeface="+mn-lt"/>
              </a:rPr>
              <a:t>dắt</a:t>
            </a:r>
            <a:r>
              <a:rPr lang="en-US" sz="8000" b="0" dirty="0" smtClean="0">
                <a:solidFill>
                  <a:srgbClr val="006600"/>
                </a:solidFill>
                <a:effectLst/>
                <a:latin typeface="+mn-lt"/>
              </a:rPr>
              <a:t> </a:t>
            </a:r>
            <a:r>
              <a:rPr lang="en-US" sz="8000" b="0" dirty="0" err="1" smtClean="0">
                <a:solidFill>
                  <a:srgbClr val="006600"/>
                </a:solidFill>
                <a:effectLst/>
                <a:latin typeface="+mn-lt"/>
              </a:rPr>
              <a:t>tôi</a:t>
            </a:r>
            <a:r>
              <a:rPr lang="en-US" sz="8000" b="0" dirty="0" smtClean="0">
                <a:solidFill>
                  <a:srgbClr val="006600"/>
                </a:solidFill>
                <a:effectLst/>
                <a:latin typeface="+mn-lt"/>
              </a:rPr>
              <a:t>, </a:t>
            </a:r>
            <a:r>
              <a:rPr lang="en-US" sz="8000" b="0" dirty="0" err="1" smtClean="0">
                <a:solidFill>
                  <a:srgbClr val="006600"/>
                </a:solidFill>
                <a:effectLst/>
                <a:latin typeface="+mn-lt"/>
              </a:rPr>
              <a:t>nên</a:t>
            </a:r>
            <a:r>
              <a:rPr lang="en-US" sz="8000" b="0" dirty="0" smtClean="0">
                <a:solidFill>
                  <a:srgbClr val="006600"/>
                </a:solidFill>
                <a:effectLst/>
                <a:latin typeface="+mn-lt"/>
              </a:rPr>
              <a:t> </a:t>
            </a:r>
            <a:r>
              <a:rPr lang="en-US" sz="8000" b="0" dirty="0" err="1" smtClean="0">
                <a:solidFill>
                  <a:srgbClr val="006600"/>
                </a:solidFill>
                <a:effectLst/>
                <a:latin typeface="+mn-lt"/>
              </a:rPr>
              <a:t>tôi</a:t>
            </a:r>
            <a:r>
              <a:rPr lang="en-US" sz="8000" b="0" dirty="0" smtClean="0">
                <a:solidFill>
                  <a:srgbClr val="006600"/>
                </a:solidFill>
                <a:effectLst/>
                <a:latin typeface="+mn-lt"/>
              </a:rPr>
              <a:t> </a:t>
            </a:r>
            <a:r>
              <a:rPr lang="en-US" sz="8000" b="0" dirty="0" err="1" smtClean="0">
                <a:solidFill>
                  <a:srgbClr val="006600"/>
                </a:solidFill>
                <a:effectLst/>
                <a:latin typeface="+mn-lt"/>
              </a:rPr>
              <a:t>không</a:t>
            </a:r>
            <a:r>
              <a:rPr lang="en-US" sz="8000" b="0" dirty="0" smtClean="0">
                <a:solidFill>
                  <a:srgbClr val="006600"/>
                </a:solidFill>
                <a:effectLst/>
                <a:latin typeface="+mn-lt"/>
              </a:rPr>
              <a:t> </a:t>
            </a:r>
            <a:r>
              <a:rPr lang="en-US" sz="8000" b="0" dirty="0" err="1" smtClean="0">
                <a:solidFill>
                  <a:srgbClr val="006600"/>
                </a:solidFill>
                <a:effectLst/>
                <a:latin typeface="+mn-lt"/>
              </a:rPr>
              <a:t>còn</a:t>
            </a:r>
            <a:r>
              <a:rPr lang="en-US" sz="8000" b="0" dirty="0" smtClean="0">
                <a:solidFill>
                  <a:srgbClr val="006600"/>
                </a:solidFill>
                <a:effectLst/>
                <a:latin typeface="+mn-lt"/>
              </a:rPr>
              <a:t> </a:t>
            </a:r>
            <a:r>
              <a:rPr lang="en-US" sz="8000" b="0" dirty="0" err="1" smtClean="0">
                <a:solidFill>
                  <a:srgbClr val="006600"/>
                </a:solidFill>
                <a:effectLst/>
                <a:latin typeface="+mn-lt"/>
              </a:rPr>
              <a:t>thiếu</a:t>
            </a:r>
            <a:r>
              <a:rPr lang="en-US" sz="8000" b="0" dirty="0" smtClean="0">
                <a:solidFill>
                  <a:srgbClr val="006600"/>
                </a:solidFill>
                <a:effectLst/>
                <a:latin typeface="+mn-lt"/>
              </a:rPr>
              <a:t> </a:t>
            </a:r>
            <a:r>
              <a:rPr lang="en-US" sz="8000" b="0" dirty="0" err="1" smtClean="0">
                <a:solidFill>
                  <a:srgbClr val="006600"/>
                </a:solidFill>
                <a:effectLst/>
                <a:latin typeface="+mn-lt"/>
              </a:rPr>
              <a:t>gì</a:t>
            </a:r>
            <a:r>
              <a:rPr lang="en-US" sz="8000" b="0" dirty="0" smtClean="0">
                <a:solidFill>
                  <a:srgbClr val="006600"/>
                </a:solidFill>
                <a:effectLst/>
                <a:latin typeface="+mn-lt"/>
              </a:rPr>
              <a:t>.</a:t>
            </a:r>
            <a:endParaRPr lang="en-US" sz="7200" b="0" dirty="0">
              <a:solidFill>
                <a:srgbClr val="006600"/>
              </a:solidFill>
              <a:effectLst/>
              <a:latin typeface="+mn-lt"/>
              <a:cs typeface="Times New Roman" pitchFamily="18" charset="0"/>
            </a:endParaRPr>
          </a:p>
        </p:txBody>
      </p:sp>
    </p:spTree>
    <p:extLst>
      <p:ext uri="{BB962C8B-B14F-4D97-AF65-F5344CB8AC3E}">
        <p14:creationId xmlns:p14="http://schemas.microsoft.com/office/powerpoint/2010/main" val="10003447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0366647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429000"/>
          </a:xfrm>
        </p:spPr>
        <p:txBody>
          <a:bodyPr>
            <a:noAutofit/>
          </a:bodyPr>
          <a:lstStyle/>
          <a:p>
            <a:pPr algn="just"/>
            <a:r>
              <a:rPr lang="en-US" sz="6600" b="0" dirty="0" err="1">
                <a:solidFill>
                  <a:srgbClr val="006600"/>
                </a:solidFill>
                <a:effectLst/>
                <a:latin typeface="+mn-lt"/>
              </a:rPr>
              <a:t>Chúa</a:t>
            </a:r>
            <a:r>
              <a:rPr lang="en-US" sz="6600" b="0" dirty="0">
                <a:solidFill>
                  <a:srgbClr val="006600"/>
                </a:solidFill>
                <a:effectLst/>
                <a:latin typeface="+mn-lt"/>
              </a:rPr>
              <a:t> </a:t>
            </a:r>
            <a:r>
              <a:rPr lang="en-US" sz="6600" b="0" dirty="0" err="1">
                <a:solidFill>
                  <a:srgbClr val="006600"/>
                </a:solidFill>
                <a:effectLst/>
                <a:latin typeface="+mn-lt"/>
              </a:rPr>
              <a:t>nói</a:t>
            </a:r>
            <a:r>
              <a:rPr lang="en-US" sz="6600" b="0" dirty="0">
                <a:solidFill>
                  <a:srgbClr val="006600"/>
                </a:solidFill>
                <a:effectLst/>
                <a:latin typeface="+mn-lt"/>
              </a:rPr>
              <a:t>: </a:t>
            </a:r>
            <a:r>
              <a:rPr lang="en-US" sz="6600" b="0" dirty="0" err="1">
                <a:solidFill>
                  <a:srgbClr val="006600"/>
                </a:solidFill>
                <a:effectLst/>
                <a:latin typeface="+mn-lt"/>
              </a:rPr>
              <a:t>Tôi</a:t>
            </a:r>
            <a:r>
              <a:rPr lang="en-US" sz="6600" b="0" dirty="0">
                <a:solidFill>
                  <a:srgbClr val="006600"/>
                </a:solidFill>
                <a:effectLst/>
                <a:latin typeface="+mn-lt"/>
              </a:rPr>
              <a:t> </a:t>
            </a:r>
            <a:r>
              <a:rPr lang="en-US" sz="6600" b="0" dirty="0" err="1">
                <a:solidFill>
                  <a:srgbClr val="006600"/>
                </a:solidFill>
                <a:effectLst/>
                <a:latin typeface="+mn-lt"/>
              </a:rPr>
              <a:t>là</a:t>
            </a:r>
            <a:r>
              <a:rPr lang="en-US" sz="6600" b="0" dirty="0">
                <a:solidFill>
                  <a:srgbClr val="006600"/>
                </a:solidFill>
                <a:effectLst/>
                <a:latin typeface="+mn-lt"/>
              </a:rPr>
              <a:t> </a:t>
            </a:r>
            <a:r>
              <a:rPr lang="en-US" sz="6600" b="0" dirty="0" err="1">
                <a:solidFill>
                  <a:srgbClr val="006600"/>
                </a:solidFill>
                <a:effectLst/>
                <a:latin typeface="+mn-lt"/>
              </a:rPr>
              <a:t>mục</a:t>
            </a:r>
            <a:r>
              <a:rPr lang="en-US" sz="6600" b="0" dirty="0">
                <a:solidFill>
                  <a:srgbClr val="006600"/>
                </a:solidFill>
                <a:effectLst/>
                <a:latin typeface="+mn-lt"/>
              </a:rPr>
              <a:t> </a:t>
            </a:r>
            <a:r>
              <a:rPr lang="en-US" sz="6600" b="0" dirty="0" err="1">
                <a:solidFill>
                  <a:srgbClr val="006600"/>
                </a:solidFill>
                <a:effectLst/>
                <a:latin typeface="+mn-lt"/>
              </a:rPr>
              <a:t>tử</a:t>
            </a:r>
            <a:r>
              <a:rPr lang="en-US" sz="6600" b="0" dirty="0">
                <a:solidFill>
                  <a:srgbClr val="006600"/>
                </a:solidFill>
                <a:effectLst/>
                <a:latin typeface="+mn-lt"/>
              </a:rPr>
              <a:t> </a:t>
            </a:r>
            <a:r>
              <a:rPr lang="en-US" sz="6600" b="0" dirty="0" err="1">
                <a:solidFill>
                  <a:srgbClr val="006600"/>
                </a:solidFill>
                <a:effectLst/>
                <a:latin typeface="+mn-lt"/>
              </a:rPr>
              <a:t>tốt</a:t>
            </a:r>
            <a:r>
              <a:rPr lang="en-US" sz="6600" b="0" dirty="0">
                <a:solidFill>
                  <a:srgbClr val="006600"/>
                </a:solidFill>
                <a:effectLst/>
                <a:latin typeface="+mn-lt"/>
              </a:rPr>
              <a:t> </a:t>
            </a:r>
            <a:r>
              <a:rPr lang="en-US" sz="6600" b="0" dirty="0" err="1">
                <a:solidFill>
                  <a:srgbClr val="006600"/>
                </a:solidFill>
                <a:effectLst/>
                <a:latin typeface="+mn-lt"/>
              </a:rPr>
              <a:t>lành</a:t>
            </a:r>
            <a:r>
              <a:rPr lang="en-US" sz="6600" b="0" dirty="0">
                <a:solidFill>
                  <a:srgbClr val="006600"/>
                </a:solidFill>
                <a:effectLst/>
                <a:latin typeface="+mn-lt"/>
              </a:rPr>
              <a:t>. </a:t>
            </a:r>
            <a:r>
              <a:rPr lang="en-US" sz="6600" b="0" dirty="0" err="1">
                <a:solidFill>
                  <a:srgbClr val="006600"/>
                </a:solidFill>
                <a:effectLst/>
                <a:latin typeface="+mn-lt"/>
              </a:rPr>
              <a:t>Tôi</a:t>
            </a:r>
            <a:r>
              <a:rPr lang="en-US" sz="6600" b="0" dirty="0">
                <a:solidFill>
                  <a:srgbClr val="006600"/>
                </a:solidFill>
                <a:effectLst/>
                <a:latin typeface="+mn-lt"/>
              </a:rPr>
              <a:t> </a:t>
            </a:r>
            <a:r>
              <a:rPr lang="en-US" sz="6600" b="0" dirty="0" err="1">
                <a:solidFill>
                  <a:srgbClr val="006600"/>
                </a:solidFill>
                <a:effectLst/>
                <a:latin typeface="+mn-lt"/>
              </a:rPr>
              <a:t>biết</a:t>
            </a:r>
            <a:r>
              <a:rPr lang="en-US" sz="6600" b="0" dirty="0">
                <a:solidFill>
                  <a:srgbClr val="006600"/>
                </a:solidFill>
                <a:effectLst/>
                <a:latin typeface="+mn-lt"/>
              </a:rPr>
              <a:t> </a:t>
            </a:r>
            <a:r>
              <a:rPr lang="en-US" sz="6600" b="0" dirty="0" err="1">
                <a:solidFill>
                  <a:srgbClr val="006600"/>
                </a:solidFill>
                <a:effectLst/>
                <a:latin typeface="+mn-lt"/>
              </a:rPr>
              <a:t>các</a:t>
            </a:r>
            <a:r>
              <a:rPr lang="en-US" sz="6600" b="0" dirty="0">
                <a:solidFill>
                  <a:srgbClr val="006600"/>
                </a:solidFill>
                <a:effectLst/>
                <a:latin typeface="+mn-lt"/>
              </a:rPr>
              <a:t> </a:t>
            </a:r>
            <a:r>
              <a:rPr lang="en-US" sz="6600" b="0" dirty="0" err="1">
                <a:solidFill>
                  <a:srgbClr val="006600"/>
                </a:solidFill>
                <a:effectLst/>
                <a:latin typeface="+mn-lt"/>
              </a:rPr>
              <a:t>chiên</a:t>
            </a:r>
            <a:r>
              <a:rPr lang="en-US" sz="6600" b="0" dirty="0">
                <a:solidFill>
                  <a:srgbClr val="006600"/>
                </a:solidFill>
                <a:effectLst/>
                <a:latin typeface="+mn-lt"/>
              </a:rPr>
              <a:t> </a:t>
            </a:r>
            <a:r>
              <a:rPr lang="en-US" sz="6600" b="0" dirty="0" err="1">
                <a:solidFill>
                  <a:srgbClr val="006600"/>
                </a:solidFill>
                <a:effectLst/>
                <a:latin typeface="+mn-lt"/>
              </a:rPr>
              <a:t>Tôi</a:t>
            </a:r>
            <a:r>
              <a:rPr lang="en-US" sz="6600" b="0" dirty="0">
                <a:solidFill>
                  <a:srgbClr val="006600"/>
                </a:solidFill>
                <a:effectLst/>
                <a:latin typeface="+mn-lt"/>
              </a:rPr>
              <a:t> </a:t>
            </a:r>
            <a:r>
              <a:rPr lang="en-US" sz="6600" b="0" dirty="0" err="1">
                <a:solidFill>
                  <a:srgbClr val="006600"/>
                </a:solidFill>
                <a:effectLst/>
                <a:latin typeface="+mn-lt"/>
              </a:rPr>
              <a:t>và</a:t>
            </a:r>
            <a:r>
              <a:rPr lang="en-US" sz="6600" b="0" dirty="0">
                <a:solidFill>
                  <a:srgbClr val="006600"/>
                </a:solidFill>
                <a:effectLst/>
                <a:latin typeface="+mn-lt"/>
              </a:rPr>
              <a:t> </a:t>
            </a:r>
            <a:r>
              <a:rPr lang="en-US" sz="6600" b="0" dirty="0" err="1">
                <a:solidFill>
                  <a:srgbClr val="006600"/>
                </a:solidFill>
                <a:effectLst/>
                <a:latin typeface="+mn-lt"/>
              </a:rPr>
              <a:t>các</a:t>
            </a:r>
            <a:r>
              <a:rPr lang="en-US" sz="6600" b="0" dirty="0">
                <a:solidFill>
                  <a:srgbClr val="006600"/>
                </a:solidFill>
                <a:effectLst/>
                <a:latin typeface="+mn-lt"/>
              </a:rPr>
              <a:t> </a:t>
            </a:r>
            <a:r>
              <a:rPr lang="en-US" sz="6600" b="0" dirty="0" err="1">
                <a:solidFill>
                  <a:srgbClr val="006600"/>
                </a:solidFill>
                <a:effectLst/>
                <a:latin typeface="+mn-lt"/>
              </a:rPr>
              <a:t>chiên</a:t>
            </a:r>
            <a:r>
              <a:rPr lang="en-US" sz="6600" b="0" dirty="0">
                <a:solidFill>
                  <a:srgbClr val="006600"/>
                </a:solidFill>
                <a:effectLst/>
                <a:latin typeface="+mn-lt"/>
              </a:rPr>
              <a:t> </a:t>
            </a:r>
            <a:r>
              <a:rPr lang="en-US" sz="6600" b="0" dirty="0" err="1">
                <a:solidFill>
                  <a:srgbClr val="006600"/>
                </a:solidFill>
                <a:effectLst/>
                <a:latin typeface="+mn-lt"/>
              </a:rPr>
              <a:t>Tôi</a:t>
            </a:r>
            <a:r>
              <a:rPr lang="en-US" sz="6600" b="0" dirty="0">
                <a:solidFill>
                  <a:srgbClr val="006600"/>
                </a:solidFill>
                <a:effectLst/>
                <a:latin typeface="+mn-lt"/>
              </a:rPr>
              <a:t> </a:t>
            </a:r>
            <a:r>
              <a:rPr lang="en-US" sz="6600" b="0" dirty="0" err="1">
                <a:solidFill>
                  <a:srgbClr val="006600"/>
                </a:solidFill>
                <a:effectLst/>
                <a:latin typeface="+mn-lt"/>
              </a:rPr>
              <a:t>biết</a:t>
            </a:r>
            <a:r>
              <a:rPr lang="en-US" sz="6600" b="0" dirty="0">
                <a:solidFill>
                  <a:srgbClr val="006600"/>
                </a:solidFill>
                <a:effectLst/>
                <a:latin typeface="+mn-lt"/>
              </a:rPr>
              <a:t> </a:t>
            </a:r>
            <a:r>
              <a:rPr lang="en-US" sz="6600" b="0" dirty="0" err="1">
                <a:solidFill>
                  <a:srgbClr val="006600"/>
                </a:solidFill>
                <a:effectLst/>
                <a:latin typeface="+mn-lt"/>
              </a:rPr>
              <a:t>Tôi</a:t>
            </a:r>
            <a:r>
              <a:rPr lang="en-US" sz="6600" b="0" dirty="0">
                <a:solidFill>
                  <a:srgbClr val="006600"/>
                </a:solidFill>
                <a:effectLst/>
                <a:latin typeface="+mn-lt"/>
              </a:rPr>
              <a:t>.</a:t>
            </a:r>
            <a:endParaRPr lang="en-US" sz="6600" b="0" dirty="0">
              <a:solidFill>
                <a:srgbClr val="006600"/>
              </a:solidFill>
              <a:effectLst/>
              <a:latin typeface="+mn-l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en-US" sz="4000" u="sng" dirty="0">
                <a:solidFill>
                  <a:srgbClr val="FF0000"/>
                </a:solidFill>
                <a:cs typeface="Times New Roman" pitchFamily="18" charset="0"/>
              </a:rPr>
              <a:t>Alleluia…Alleluia</a:t>
            </a:r>
            <a:endParaRPr lang="en-US" sz="4000" u="sng" dirty="0">
              <a:solidFill>
                <a:srgbClr val="FF0000"/>
              </a:solidFill>
            </a:endParaRPr>
          </a:p>
        </p:txBody>
      </p:sp>
      <p:sp>
        <p:nvSpPr>
          <p:cNvPr id="4" name="TextBox 3"/>
          <p:cNvSpPr txBox="1"/>
          <p:nvPr/>
        </p:nvSpPr>
        <p:spPr>
          <a:xfrm>
            <a:off x="6659880" y="4491687"/>
            <a:ext cx="1676400" cy="584775"/>
          </a:xfrm>
          <a:prstGeom prst="rect">
            <a:avLst/>
          </a:prstGeom>
          <a:noFill/>
        </p:spPr>
        <p:txBody>
          <a:bodyPr wrap="square" rtlCol="0">
            <a:spAutoFit/>
          </a:bodyPr>
          <a:lstStyle/>
          <a:p>
            <a:pPr algn="r"/>
            <a:r>
              <a:rPr lang="en-US" sz="3200" u="sng" dirty="0" smtClean="0">
                <a:solidFill>
                  <a:srgbClr val="FF0000"/>
                </a:solidFill>
                <a:cs typeface="Times New Roman" pitchFamily="18" charset="0"/>
              </a:rPr>
              <a:t>Alleluia</a:t>
            </a:r>
            <a:r>
              <a:rPr lang="en-US" sz="3200" u="sng" dirty="0">
                <a:solidFill>
                  <a:srgbClr val="FF0000"/>
                </a:solidFill>
                <a:cs typeface="Times New Roman" pitchFamily="18" charset="0"/>
              </a:rPr>
              <a:t>.</a:t>
            </a:r>
            <a:endParaRPr lang="en-US" sz="3200" u="sng" dirty="0">
              <a:solidFill>
                <a:srgbClr val="FF0000"/>
              </a:solidFill>
            </a:endParaRPr>
          </a:p>
        </p:txBody>
      </p:sp>
    </p:spTree>
    <p:extLst>
      <p:ext uri="{BB962C8B-B14F-4D97-AF65-F5344CB8AC3E}">
        <p14:creationId xmlns:p14="http://schemas.microsoft.com/office/powerpoint/2010/main" val="27479717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0" u="sng" dirty="0">
                <a:solidFill>
                  <a:srgbClr val="003399"/>
                </a:solidFill>
                <a:effectLst/>
                <a:latin typeface="+mj-lt"/>
                <a:cs typeface="Times New Roman" panose="02020603050405020304" pitchFamily="18" charset="0"/>
              </a:rPr>
              <a:t/>
            </a:r>
            <a:br>
              <a:rPr lang="en-US" altLang="en-US" sz="7200" b="0" u="sng" dirty="0">
                <a:solidFill>
                  <a:srgbClr val="003399"/>
                </a:solidFill>
                <a:effectLst/>
                <a:latin typeface="+mj-lt"/>
                <a:cs typeface="Times New Roman" panose="02020603050405020304" pitchFamily="18" charset="0"/>
              </a:rPr>
            </a:br>
            <a:endParaRPr lang="en-US" sz="6600" b="0" dirty="0">
              <a:solidFill>
                <a:srgbClr val="003399"/>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0000"/>
                </a:solidFill>
                <a:effectLst/>
                <a:latin typeface="+mj-lt"/>
                <a:cs typeface="Times New Roman" pitchFamily="18" charset="0"/>
              </a:rPr>
              <a:t>KINH TIN KÍNH</a:t>
            </a:r>
          </a:p>
        </p:txBody>
      </p:sp>
    </p:spTree>
    <p:extLst>
      <p:ext uri="{BB962C8B-B14F-4D97-AF65-F5344CB8AC3E}">
        <p14:creationId xmlns:p14="http://schemas.microsoft.com/office/powerpoint/2010/main" val="2399445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0000"/>
                </a:solidFill>
                <a:effectLst/>
                <a:latin typeface="+mj-lt"/>
                <a:cs typeface="Times New Roman" pitchFamily="18" charset="0"/>
              </a:rPr>
              <a:t>Tôi tin kính một Thiên Chúa là Cha toàn năng, </a:t>
            </a:r>
            <a:r>
              <a:rPr lang="vi-VN" sz="6600" b="0" dirty="0">
                <a:solidFill>
                  <a:srgbClr val="006600"/>
                </a:solidFill>
                <a:effectLst/>
                <a:latin typeface="+mj-lt"/>
                <a:cs typeface="Times New Roman" pitchFamily="18" charset="0"/>
              </a:rPr>
              <a:t>Đấng tạo thành trời đất, muôn vật hữu hình và vô hình. </a:t>
            </a:r>
            <a:endParaRPr lang="en-US" sz="66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10638415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0" dirty="0">
              <a:solidFill>
                <a:srgbClr val="003399"/>
              </a:solidFill>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9627460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006600"/>
                </a:solidFill>
                <a:effectLst/>
                <a:latin typeface="+mj-lt"/>
                <a:cs typeface="Times New Roman" pitchFamily="18" charset="0"/>
              </a:rPr>
              <a:t>Tôi</a:t>
            </a:r>
            <a:r>
              <a:rPr lang="en-US" sz="6600" b="0" dirty="0">
                <a:solidFill>
                  <a:srgbClr val="006600"/>
                </a:solidFill>
                <a:effectLst/>
                <a:latin typeface="+mj-lt"/>
                <a:cs typeface="Times New Roman" pitchFamily="18" charset="0"/>
              </a:rPr>
              <a:t> tin </a:t>
            </a:r>
            <a:r>
              <a:rPr lang="en-US" sz="6600" b="0" dirty="0" err="1">
                <a:solidFill>
                  <a:srgbClr val="006600"/>
                </a:solidFill>
                <a:effectLst/>
                <a:latin typeface="+mj-lt"/>
                <a:cs typeface="Times New Roman" pitchFamily="18" charset="0"/>
              </a:rPr>
              <a:t>kính</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một</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Chúa</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Giêsu</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Kitô</a:t>
            </a:r>
            <a:r>
              <a:rPr lang="en-US" sz="6600" b="0" dirty="0">
                <a:solidFill>
                  <a:srgbClr val="006600"/>
                </a:solidFill>
                <a:effectLst/>
                <a:latin typeface="+mj-lt"/>
                <a:cs typeface="Times New Roman" pitchFamily="18" charset="0"/>
              </a:rPr>
              <a:t>, Con </a:t>
            </a:r>
            <a:r>
              <a:rPr lang="en-US" sz="6600" b="0" dirty="0" err="1">
                <a:solidFill>
                  <a:srgbClr val="006600"/>
                </a:solidFill>
                <a:effectLst/>
                <a:latin typeface="+mj-lt"/>
                <a:cs typeface="Times New Roman" pitchFamily="18" charset="0"/>
              </a:rPr>
              <a:t>Một</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Thiên</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Chúa</a:t>
            </a:r>
            <a:r>
              <a:rPr lang="en-US" sz="6600" b="0" dirty="0">
                <a:solidFill>
                  <a:srgbClr val="006600"/>
                </a:solidFill>
                <a:effectLst/>
                <a:latin typeface="+mj-lt"/>
                <a:cs typeface="Times New Roman" pitchFamily="18" charset="0"/>
              </a:rPr>
              <a:t>, </a:t>
            </a:r>
            <a:r>
              <a:rPr lang="vi-VN" sz="6600" b="0" dirty="0">
                <a:solidFill>
                  <a:srgbClr val="006600"/>
                </a:solidFill>
                <a:effectLst/>
                <a:latin typeface="+mj-lt"/>
                <a:cs typeface="Times New Roman" pitchFamily="18" charset="0"/>
              </a:rPr>
              <a:t>Sinh bởi Đức Chúa Cha từ trước muôn đời. </a:t>
            </a:r>
            <a:endParaRPr lang="en-US" sz="66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14012238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6600"/>
                </a:solidFill>
                <a:effectLst/>
                <a:latin typeface="+mj-lt"/>
                <a:cs typeface="Times New Roman" pitchFamily="18" charset="0"/>
              </a:rPr>
              <a:t>Người là Thiên Chúa bởi Thiên Chúa, Ánh Sáng bởi Ánh Sáng,</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Thiên</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Chúa</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thật</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bởi</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Thiên</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Chúa</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thật</a:t>
            </a:r>
            <a:r>
              <a:rPr lang="en-US" sz="6600" b="0" dirty="0">
                <a:solidFill>
                  <a:srgbClr val="006600"/>
                </a:solidFill>
                <a:effectLst/>
                <a:latin typeface="+mj-lt"/>
                <a:cs typeface="Times New Roman" pitchFamily="18" charset="0"/>
              </a:rPr>
              <a:t>,</a:t>
            </a:r>
          </a:p>
        </p:txBody>
      </p:sp>
    </p:spTree>
    <p:extLst>
      <p:ext uri="{BB962C8B-B14F-4D97-AF65-F5344CB8AC3E}">
        <p14:creationId xmlns:p14="http://schemas.microsoft.com/office/powerpoint/2010/main" val="26114670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6600"/>
                </a:solidFill>
                <a:effectLst/>
                <a:latin typeface="+mj-lt"/>
              </a:rPr>
              <a:t>được sinh ra mà không phải được tạo thành, đồng bản thể với Đức Chúa Cha: nhờ Người mà muôn vật được tạo thành. </a:t>
            </a:r>
            <a:endParaRPr lang="en-US" sz="60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33917637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006600"/>
                </a:solidFill>
                <a:effectLst/>
                <a:latin typeface="+mj-lt"/>
              </a:rPr>
              <a:t>Vì loài người chúng ta và để cứu độ chúng ta,</a:t>
            </a:r>
            <a:r>
              <a:rPr lang="en-US" sz="7200" b="0" dirty="0">
                <a:solidFill>
                  <a:srgbClr val="006600"/>
                </a:solidFill>
                <a:effectLst/>
                <a:latin typeface="+mj-lt"/>
              </a:rPr>
              <a:t> </a:t>
            </a:r>
            <a:r>
              <a:rPr lang="vi-VN" sz="7200" b="0" dirty="0">
                <a:solidFill>
                  <a:srgbClr val="006600"/>
                </a:solidFill>
                <a:effectLst/>
                <a:latin typeface="+mj-lt"/>
                <a:cs typeface="Times New Roman" pitchFamily="18" charset="0"/>
              </a:rPr>
              <a:t>Người đã từ trời xuống thế. </a:t>
            </a:r>
            <a:endParaRPr lang="en-US" sz="72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28462020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00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27470458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006600"/>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211342699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rgbClr val="006600"/>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25325046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660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6480310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rgbClr val="006600"/>
                </a:solidFill>
                <a:effectLst/>
                <a:latin typeface="+mj-lt"/>
              </a:rPr>
              <a:t>Người được phụng thờ và tôn vinh cùng với Đức Chúa Cha và Đức Chúa Con: Người đã dùng các tiên tri mà phán dạy. </a:t>
            </a:r>
            <a:endParaRPr lang="en-US" sz="60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20560221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006600"/>
                </a:solidFill>
                <a:effectLst/>
                <a:latin typeface="+mj-lt"/>
              </a:rPr>
              <a:t>Tôi tin Hội Thánh duy nhất thánh thiện công giáo và tông truyền.</a:t>
            </a:r>
            <a:endParaRPr lang="en-US" sz="80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10595222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lnSpcReduction="10000"/>
          </a:bodyPr>
          <a:lstStyle/>
          <a:p>
            <a:pPr marL="27432" indent="0" algn="ctr">
              <a:lnSpc>
                <a:spcPct val="120000"/>
              </a:lnSpc>
              <a:buNone/>
            </a:pPr>
            <a:r>
              <a:rPr lang="en-US" sz="7200" b="0" u="sng" dirty="0">
                <a:solidFill>
                  <a:srgbClr val="FF0000"/>
                </a:solidFill>
                <a:effectLst/>
                <a:latin typeface="+mj-lt"/>
                <a:ea typeface="Tahoma" pitchFamily="34" charset="0"/>
                <a:cs typeface="Times New Roman" pitchFamily="18" charset="0"/>
              </a:rPr>
              <a:t>Ca </a:t>
            </a:r>
            <a:r>
              <a:rPr lang="en-US" sz="7200" b="0" u="sng" dirty="0" err="1">
                <a:solidFill>
                  <a:srgbClr val="FF0000"/>
                </a:solidFill>
                <a:effectLst/>
                <a:latin typeface="+mj-lt"/>
                <a:ea typeface="Tahoma" pitchFamily="34" charset="0"/>
                <a:cs typeface="Times New Roman" pitchFamily="18" charset="0"/>
              </a:rPr>
              <a:t>nhập</a:t>
            </a:r>
            <a:r>
              <a:rPr lang="en-US" sz="7200" b="0" u="sng" dirty="0">
                <a:solidFill>
                  <a:srgbClr val="FF0000"/>
                </a:solidFill>
                <a:effectLst/>
                <a:latin typeface="+mj-lt"/>
                <a:ea typeface="Tahoma" pitchFamily="34" charset="0"/>
                <a:cs typeface="Times New Roman" pitchFamily="18" charset="0"/>
              </a:rPr>
              <a:t> </a:t>
            </a:r>
            <a:r>
              <a:rPr lang="en-US" sz="7200" b="0" u="sng" dirty="0" err="1">
                <a:solidFill>
                  <a:srgbClr val="FF0000"/>
                </a:solidFill>
                <a:effectLst/>
                <a:latin typeface="+mj-lt"/>
                <a:ea typeface="Tahoma" pitchFamily="34" charset="0"/>
                <a:cs typeface="Times New Roman" pitchFamily="18" charset="0"/>
              </a:rPr>
              <a:t>lễ</a:t>
            </a:r>
            <a:r>
              <a:rPr lang="en-US" sz="7200" b="0" dirty="0">
                <a:solidFill>
                  <a:srgbClr val="FF0000"/>
                </a:solidFill>
                <a:effectLst/>
                <a:latin typeface="+mj-lt"/>
                <a:ea typeface="Tahoma" pitchFamily="34" charset="0"/>
                <a:cs typeface="Times New Roman" pitchFamily="18" charset="0"/>
              </a:rPr>
              <a:t> </a:t>
            </a:r>
          </a:p>
          <a:p>
            <a:pPr marL="27432" indent="0" algn="ctr">
              <a:lnSpc>
                <a:spcPct val="120000"/>
              </a:lnSpc>
              <a:buNone/>
            </a:pPr>
            <a:r>
              <a:rPr lang="en-US" sz="6600" b="0" dirty="0" err="1" smtClean="0">
                <a:solidFill>
                  <a:srgbClr val="FF0000"/>
                </a:solidFill>
                <a:effectLst/>
                <a:latin typeface="+mj-lt"/>
                <a:ea typeface="Tahoma" pitchFamily="34" charset="0"/>
                <a:cs typeface="Times New Roman" pitchFamily="18" charset="0"/>
              </a:rPr>
              <a:t>Chúa</a:t>
            </a:r>
            <a:r>
              <a:rPr lang="en-US" sz="6600" b="0" dirty="0" smtClean="0">
                <a:solidFill>
                  <a:srgbClr val="FF0000"/>
                </a:solidFill>
                <a:effectLst/>
                <a:latin typeface="+mj-lt"/>
                <a:ea typeface="Tahoma" pitchFamily="34" charset="0"/>
                <a:cs typeface="Times New Roman" pitchFamily="18" charset="0"/>
              </a:rPr>
              <a:t> </a:t>
            </a:r>
            <a:r>
              <a:rPr lang="en-US" sz="6600" b="0" dirty="0" err="1" smtClean="0">
                <a:solidFill>
                  <a:srgbClr val="FF0000"/>
                </a:solidFill>
                <a:effectLst/>
                <a:latin typeface="+mj-lt"/>
                <a:ea typeface="Tahoma" pitchFamily="34" charset="0"/>
                <a:cs typeface="Times New Roman" pitchFamily="18" charset="0"/>
              </a:rPr>
              <a:t>Là</a:t>
            </a:r>
            <a:r>
              <a:rPr lang="en-US" sz="6600" b="0" dirty="0" smtClean="0">
                <a:solidFill>
                  <a:srgbClr val="FF0000"/>
                </a:solidFill>
                <a:effectLst/>
                <a:latin typeface="+mj-lt"/>
                <a:ea typeface="Tahoma" pitchFamily="34" charset="0"/>
                <a:cs typeface="Times New Roman" pitchFamily="18" charset="0"/>
              </a:rPr>
              <a:t> </a:t>
            </a:r>
            <a:r>
              <a:rPr lang="en-US" sz="6600" b="0" dirty="0" err="1" smtClean="0">
                <a:solidFill>
                  <a:srgbClr val="FF0000"/>
                </a:solidFill>
                <a:effectLst/>
                <a:latin typeface="+mj-lt"/>
                <a:ea typeface="Tahoma" pitchFamily="34" charset="0"/>
                <a:cs typeface="Times New Roman" pitchFamily="18" charset="0"/>
              </a:rPr>
              <a:t>Mục</a:t>
            </a:r>
            <a:r>
              <a:rPr lang="en-US" sz="6600" b="0" dirty="0" smtClean="0">
                <a:solidFill>
                  <a:srgbClr val="FF0000"/>
                </a:solidFill>
                <a:effectLst/>
                <a:latin typeface="+mj-lt"/>
                <a:ea typeface="Tahoma" pitchFamily="34" charset="0"/>
                <a:cs typeface="Times New Roman" pitchFamily="18" charset="0"/>
              </a:rPr>
              <a:t> </a:t>
            </a:r>
            <a:r>
              <a:rPr lang="en-US" sz="6600" b="0" dirty="0" err="1" smtClean="0">
                <a:solidFill>
                  <a:srgbClr val="FF0000"/>
                </a:solidFill>
                <a:effectLst/>
                <a:latin typeface="+mj-lt"/>
                <a:ea typeface="Tahoma" pitchFamily="34" charset="0"/>
                <a:cs typeface="Times New Roman" pitchFamily="18" charset="0"/>
              </a:rPr>
              <a:t>Tử</a:t>
            </a:r>
            <a:endParaRPr lang="en-US" sz="6600" b="0" dirty="0">
              <a:solidFill>
                <a:srgbClr val="FF0000"/>
              </a:solidFill>
              <a:effectLst/>
              <a:latin typeface="+mj-lt"/>
              <a:ea typeface="Tahoma" pitchFamily="34" charset="0"/>
              <a:cs typeface="Times New Roman" pitchFamily="18" charset="0"/>
            </a:endParaRPr>
          </a:p>
          <a:p>
            <a:pPr marL="27432" indent="0" algn="ctr">
              <a:lnSpc>
                <a:spcPct val="120000"/>
              </a:lnSpc>
              <a:buNone/>
            </a:pPr>
            <a:r>
              <a:rPr lang="en-US" sz="5400" b="0" dirty="0" err="1" smtClean="0">
                <a:solidFill>
                  <a:srgbClr val="FF0000"/>
                </a:solidFill>
                <a:effectLst/>
                <a:latin typeface="+mj-lt"/>
                <a:ea typeface="Tahoma" pitchFamily="34" charset="0"/>
                <a:cs typeface="Times New Roman" pitchFamily="18" charset="0"/>
              </a:rPr>
              <a:t>Nguyễn</a:t>
            </a:r>
            <a:r>
              <a:rPr lang="en-US" sz="5400" b="0" dirty="0" smtClean="0">
                <a:solidFill>
                  <a:srgbClr val="FF0000"/>
                </a:solidFill>
                <a:effectLst/>
                <a:latin typeface="+mj-lt"/>
                <a:ea typeface="Tahoma" pitchFamily="34" charset="0"/>
                <a:cs typeface="Times New Roman" pitchFamily="18" charset="0"/>
              </a:rPr>
              <a:t> </a:t>
            </a:r>
            <a:r>
              <a:rPr lang="en-US" sz="5400" b="0" dirty="0" err="1" smtClean="0">
                <a:solidFill>
                  <a:srgbClr val="FF0000"/>
                </a:solidFill>
                <a:effectLst/>
                <a:latin typeface="+mj-lt"/>
                <a:ea typeface="Tahoma" pitchFamily="34" charset="0"/>
                <a:cs typeface="Times New Roman" pitchFamily="18" charset="0"/>
              </a:rPr>
              <a:t>Duy</a:t>
            </a:r>
            <a:r>
              <a:rPr lang="en-US" sz="5400" b="0" dirty="0" smtClean="0">
                <a:solidFill>
                  <a:srgbClr val="FF0000"/>
                </a:solidFill>
                <a:effectLst/>
                <a:latin typeface="+mj-lt"/>
                <a:ea typeface="Tahoma" pitchFamily="34" charset="0"/>
                <a:cs typeface="Times New Roman" pitchFamily="18" charset="0"/>
              </a:rPr>
              <a:t> Vi</a:t>
            </a:r>
            <a:endParaRPr lang="en-US" sz="5400" b="0" dirty="0">
              <a:solidFill>
                <a:srgbClr val="FF00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6600"/>
                </a:solidFill>
                <a:effectLst/>
                <a:latin typeface="+mj-lt"/>
                <a:cs typeface="Times New Roman" pitchFamily="18" charset="0"/>
              </a:rPr>
              <a:t>Tôi tuyên xưng có một Phép Rửa để tha tội. Tôi trông đợi kẻ chết sống lại và sự</a:t>
            </a:r>
            <a:r>
              <a:rPr lang="en-US" sz="6600" b="0" dirty="0">
                <a:solidFill>
                  <a:srgbClr val="006600"/>
                </a:solidFill>
                <a:effectLst/>
                <a:latin typeface="+mj-lt"/>
                <a:cs typeface="Times New Roman" pitchFamily="18" charset="0"/>
              </a:rPr>
              <a:t> </a:t>
            </a:r>
            <a:r>
              <a:rPr lang="vi-VN" sz="6600" b="0" dirty="0">
                <a:solidFill>
                  <a:srgbClr val="006600"/>
                </a:solidFill>
                <a:effectLst/>
                <a:latin typeface="+mj-lt"/>
                <a:cs typeface="Times New Roman" pitchFamily="18" charset="0"/>
              </a:rPr>
              <a:t>sống đời sau. </a:t>
            </a:r>
            <a:r>
              <a:rPr lang="vi-VN" sz="6600" b="0" u="sng" dirty="0">
                <a:solidFill>
                  <a:srgbClr val="FF0000"/>
                </a:solidFill>
                <a:effectLst/>
                <a:latin typeface="+mj-lt"/>
                <a:cs typeface="Times New Roman" pitchFamily="18" charset="0"/>
              </a:rPr>
              <a:t>Amen.</a:t>
            </a:r>
            <a:endParaRPr lang="en-US" sz="6600" b="0" u="sng"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27382012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0" u="sng" dirty="0">
                <a:solidFill>
                  <a:srgbClr val="003399"/>
                </a:solidFill>
                <a:effectLst/>
                <a:latin typeface="+mj-lt"/>
                <a:cs typeface="Times New Roman" panose="02020603050405020304" pitchFamily="18" charset="0"/>
              </a:rPr>
              <a:t/>
            </a:r>
            <a:br>
              <a:rPr lang="en-US" altLang="en-US" sz="7200" b="0" u="sng" dirty="0">
                <a:solidFill>
                  <a:srgbClr val="003399"/>
                </a:solidFill>
                <a:effectLst/>
                <a:latin typeface="+mj-lt"/>
                <a:cs typeface="Times New Roman" panose="02020603050405020304" pitchFamily="18" charset="0"/>
              </a:rPr>
            </a:br>
            <a:endParaRPr lang="en-US" sz="6600" b="0" dirty="0">
              <a:solidFill>
                <a:srgbClr val="003399"/>
              </a:solidFill>
              <a:effectLst/>
              <a:latin typeface="+mj-lt"/>
              <a:cs typeface="Times New Roman" pitchFamily="18" charset="0"/>
            </a:endParaRPr>
          </a:p>
        </p:txBody>
      </p:sp>
      <p:sp>
        <p:nvSpPr>
          <p:cNvPr id="4" name="TextBox 3"/>
          <p:cNvSpPr txBox="1"/>
          <p:nvPr/>
        </p:nvSpPr>
        <p:spPr>
          <a:xfrm>
            <a:off x="5029200" y="155515"/>
            <a:ext cx="3733800" cy="584775"/>
          </a:xfrm>
          <a:prstGeom prst="rect">
            <a:avLst/>
          </a:prstGeom>
          <a:noFill/>
        </p:spPr>
        <p:txBody>
          <a:bodyPr wrap="square" rtlCol="0">
            <a:spAutoFit/>
          </a:bodyPr>
          <a:lstStyle/>
          <a:p>
            <a:r>
              <a:rPr lang="en-US" sz="3200" smtClean="0">
                <a:solidFill>
                  <a:prstClr val="white"/>
                </a:solidFill>
              </a:rPr>
              <a:t>Lời Nguyện Tín Hữu</a:t>
            </a:r>
            <a:endParaRPr lang="en-US" sz="3200">
              <a:solidFill>
                <a:prstClr val="white"/>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2157893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0" u="sng" dirty="0">
              <a:solidFill>
                <a:srgbClr val="FF0000"/>
              </a:solidFill>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0" u="sng" dirty="0">
                <a:solidFill>
                  <a:srgbClr val="FF0000"/>
                </a:solidFill>
                <a:effectLst/>
                <a:latin typeface="+mj-lt"/>
                <a:ea typeface="Tahoma" panose="020B0604030504040204" pitchFamily="34" charset="0"/>
                <a:cs typeface="Times New Roman" panose="02020603050405020304" pitchFamily="18" charset="0"/>
              </a:rPr>
              <a:t>Ca </a:t>
            </a:r>
            <a:r>
              <a:rPr lang="en-US" altLang="en-US" sz="6600" b="0" u="sng" dirty="0" err="1">
                <a:solidFill>
                  <a:srgbClr val="FF0000"/>
                </a:solidFill>
                <a:effectLst/>
                <a:latin typeface="+mj-lt"/>
                <a:ea typeface="Tahoma" panose="020B0604030504040204" pitchFamily="34" charset="0"/>
                <a:cs typeface="Times New Roman" panose="02020603050405020304" pitchFamily="18" charset="0"/>
              </a:rPr>
              <a:t>Dâng</a:t>
            </a:r>
            <a:r>
              <a:rPr lang="en-US" altLang="en-US" sz="6600" b="0" u="sng" dirty="0">
                <a:solidFill>
                  <a:srgbClr val="FF0000"/>
                </a:solidFill>
                <a:effectLst/>
                <a:latin typeface="+mj-lt"/>
                <a:ea typeface="Tahoma" panose="020B0604030504040204" pitchFamily="34" charset="0"/>
                <a:cs typeface="Times New Roman" panose="02020603050405020304" pitchFamily="18" charset="0"/>
              </a:rPr>
              <a:t> </a:t>
            </a:r>
            <a:r>
              <a:rPr lang="en-US" altLang="en-US" sz="6600" b="0" u="sng" dirty="0" err="1">
                <a:solidFill>
                  <a:srgbClr val="FF0000"/>
                </a:solidFill>
                <a:effectLst/>
                <a:latin typeface="+mj-lt"/>
                <a:ea typeface="Tahoma" panose="020B0604030504040204" pitchFamily="34" charset="0"/>
                <a:cs typeface="Times New Roman" panose="02020603050405020304" pitchFamily="18" charset="0"/>
              </a:rPr>
              <a:t>Lễ</a:t>
            </a:r>
            <a:r>
              <a:rPr lang="en-US" altLang="en-US" sz="6600" b="0" u="sng" dirty="0">
                <a:solidFill>
                  <a:srgbClr val="FF0000"/>
                </a:solidFill>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0" dirty="0">
                <a:solidFill>
                  <a:srgbClr val="FF0000"/>
                </a:solidFill>
                <a:effectLst/>
                <a:latin typeface="+mj-lt"/>
                <a:ea typeface="Tahoma" panose="020B0604030504040204" pitchFamily="34" charset="0"/>
                <a:cs typeface="Times New Roman" panose="02020603050405020304" pitchFamily="18" charset="0"/>
              </a:rPr>
              <a:t> </a:t>
            </a:r>
            <a:r>
              <a:rPr lang="en-US" altLang="en-US" sz="7200" b="0" dirty="0" err="1" smtClean="0">
                <a:solidFill>
                  <a:srgbClr val="FF0000"/>
                </a:solidFill>
                <a:effectLst/>
                <a:latin typeface="+mj-lt"/>
                <a:ea typeface="Tahoma" panose="020B0604030504040204" pitchFamily="34" charset="0"/>
                <a:cs typeface="Times New Roman" panose="02020603050405020304" pitchFamily="18" charset="0"/>
              </a:rPr>
              <a:t>Kính</a:t>
            </a:r>
            <a:r>
              <a:rPr lang="en-US" altLang="en-US" sz="7200" b="0" dirty="0" smtClean="0">
                <a:solidFill>
                  <a:srgbClr val="FF0000"/>
                </a:solidFill>
                <a:effectLst/>
                <a:latin typeface="+mj-lt"/>
                <a:ea typeface="Tahoma" panose="020B0604030504040204" pitchFamily="34" charset="0"/>
                <a:cs typeface="Times New Roman" panose="02020603050405020304" pitchFamily="18" charset="0"/>
              </a:rPr>
              <a:t> </a:t>
            </a:r>
            <a:r>
              <a:rPr lang="en-US" altLang="en-US" sz="7200" b="0" dirty="0" err="1" smtClean="0">
                <a:solidFill>
                  <a:srgbClr val="FF0000"/>
                </a:solidFill>
                <a:effectLst/>
                <a:latin typeface="+mj-lt"/>
                <a:ea typeface="Tahoma" panose="020B0604030504040204" pitchFamily="34" charset="0"/>
                <a:cs typeface="Times New Roman" panose="02020603050405020304" pitchFamily="18" charset="0"/>
              </a:rPr>
              <a:t>Tiến</a:t>
            </a:r>
            <a:r>
              <a:rPr lang="en-US" altLang="en-US" sz="7200" b="0" dirty="0" smtClean="0">
                <a:solidFill>
                  <a:srgbClr val="FF0000"/>
                </a:solidFill>
                <a:effectLst/>
                <a:latin typeface="+mj-lt"/>
                <a:ea typeface="Tahoma" panose="020B0604030504040204" pitchFamily="34" charset="0"/>
                <a:cs typeface="Times New Roman" panose="02020603050405020304" pitchFamily="18" charset="0"/>
              </a:rPr>
              <a:t> </a:t>
            </a:r>
            <a:r>
              <a:rPr lang="en-US" altLang="en-US" sz="7200" b="0" dirty="0" err="1" smtClean="0">
                <a:solidFill>
                  <a:srgbClr val="FF0000"/>
                </a:solidFill>
                <a:effectLst/>
                <a:latin typeface="+mj-lt"/>
                <a:ea typeface="Tahoma" panose="020B0604030504040204" pitchFamily="34" charset="0"/>
                <a:cs typeface="Times New Roman" panose="02020603050405020304" pitchFamily="18" charset="0"/>
              </a:rPr>
              <a:t>Chúa</a:t>
            </a:r>
            <a:endParaRPr lang="en-US" altLang="en-US" sz="7200" b="0" dirty="0">
              <a:solidFill>
                <a:srgbClr val="FF0000"/>
              </a:solidFill>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4800" b="0" dirty="0" smtClean="0">
                <a:solidFill>
                  <a:srgbClr val="FF0000"/>
                </a:solidFill>
                <a:effectLst/>
                <a:latin typeface="+mj-lt"/>
                <a:ea typeface="Tahoma" panose="020B0604030504040204" pitchFamily="34" charset="0"/>
                <a:cs typeface="Times New Roman" panose="02020603050405020304" pitchFamily="18" charset="0"/>
              </a:rPr>
              <a:t>Lm. Kim Long</a:t>
            </a:r>
            <a:endParaRPr lang="en-US" altLang="en-US" sz="4400" b="0" dirty="0">
              <a:solidFill>
                <a:srgbClr val="FF0000"/>
              </a:solidFill>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30000"/>
              </a:lnSpc>
              <a:buNone/>
            </a:pPr>
            <a:r>
              <a:rPr lang="en-US" altLang="en-US" sz="4800" b="0" u="sng" dirty="0" err="1" smtClean="0">
                <a:solidFill>
                  <a:srgbClr val="FF0000"/>
                </a:solidFill>
                <a:effectLst/>
                <a:latin typeface="+mj-lt"/>
                <a:ea typeface="Tahoma" panose="020B0604030504040204" pitchFamily="34" charset="0"/>
                <a:cs typeface="Times New Roman" panose="02020603050405020304" pitchFamily="18" charset="0"/>
              </a:rPr>
              <a:t>Đk</a:t>
            </a:r>
            <a:r>
              <a:rPr lang="en-US" altLang="en-US" sz="4800" b="0" u="sng" dirty="0" smtClean="0">
                <a:solidFill>
                  <a:srgbClr val="FF0000"/>
                </a:solidFill>
                <a:effectLst/>
                <a:latin typeface="+mj-lt"/>
                <a:ea typeface="Tahoma" panose="020B0604030504040204" pitchFamily="34" charset="0"/>
                <a:cs typeface="Times New Roman" panose="02020603050405020304" pitchFamily="18" charset="0"/>
              </a:rPr>
              <a:t>:</a:t>
            </a:r>
            <a:r>
              <a:rPr lang="en-US" altLang="en-US" sz="4800" b="0" dirty="0" smtClean="0">
                <a:solidFill>
                  <a:srgbClr val="003399"/>
                </a:solidFill>
                <a:effectLst/>
                <a:latin typeface="+mj-lt"/>
                <a:ea typeface="Tahoma" panose="020B0604030504040204" pitchFamily="34" charset="0"/>
                <a:cs typeface="Times New Roman" panose="02020603050405020304" pitchFamily="18" charset="0"/>
              </a:rPr>
              <a:t> </a:t>
            </a:r>
            <a:r>
              <a:rPr lang="vi-VN" sz="4800" b="0" dirty="0">
                <a:solidFill>
                  <a:srgbClr val="006600"/>
                </a:solidFill>
                <a:effectLst/>
              </a:rPr>
              <a:t>Bánh miến với ly rượu </a:t>
            </a:r>
            <a:r>
              <a:rPr lang="vi-VN" sz="4800" b="0" dirty="0" smtClean="0">
                <a:solidFill>
                  <a:srgbClr val="006600"/>
                </a:solidFill>
                <a:effectLst/>
              </a:rPr>
              <a:t>nho,</a:t>
            </a:r>
            <a:r>
              <a:rPr lang="en-US" sz="4800" b="0" dirty="0" smtClean="0">
                <a:solidFill>
                  <a:srgbClr val="006600"/>
                </a:solidFill>
                <a:effectLst/>
              </a:rPr>
              <a:t> </a:t>
            </a:r>
            <a:r>
              <a:rPr lang="vi-VN" sz="4800" b="0" dirty="0" smtClean="0">
                <a:solidFill>
                  <a:srgbClr val="006600"/>
                </a:solidFill>
                <a:effectLst/>
              </a:rPr>
              <a:t>kính </a:t>
            </a:r>
            <a:r>
              <a:rPr lang="vi-VN" sz="4800" b="0" dirty="0">
                <a:solidFill>
                  <a:srgbClr val="006600"/>
                </a:solidFill>
                <a:effectLst/>
              </a:rPr>
              <a:t>tiến Chúa với bao tâm tình thơm tho bay tới thiên </a:t>
            </a:r>
            <a:r>
              <a:rPr lang="vi-VN" sz="4800" b="0" dirty="0" smtClean="0">
                <a:solidFill>
                  <a:srgbClr val="006600"/>
                </a:solidFill>
                <a:effectLst/>
              </a:rPr>
              <a:t>đình.</a:t>
            </a:r>
            <a:r>
              <a:rPr lang="en-US" sz="4800" b="0" dirty="0" smtClean="0">
                <a:solidFill>
                  <a:srgbClr val="006600"/>
                </a:solidFill>
                <a:effectLst/>
              </a:rPr>
              <a:t> </a:t>
            </a:r>
            <a:r>
              <a:rPr lang="vi-VN" sz="4800" b="0" dirty="0" smtClean="0">
                <a:solidFill>
                  <a:srgbClr val="006600"/>
                </a:solidFill>
                <a:effectLst/>
              </a:rPr>
              <a:t>Hòa </a:t>
            </a:r>
            <a:r>
              <a:rPr lang="vi-VN" sz="4800" b="0" dirty="0">
                <a:solidFill>
                  <a:srgbClr val="006600"/>
                </a:solidFill>
                <a:effectLst/>
              </a:rPr>
              <a:t>lẫn với hương kinh nguyện Chúa khứng nhận cho.</a:t>
            </a:r>
            <a:endParaRPr lang="en-US" altLang="en-US" sz="4800" b="0" u="sng" dirty="0">
              <a:solidFill>
                <a:srgbClr val="006600"/>
              </a:solidFill>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09238206"/>
      </p:ext>
    </p:extLst>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20000"/>
              </a:lnSpc>
              <a:buNone/>
            </a:pPr>
            <a:r>
              <a:rPr lang="en-US" altLang="en-US" sz="5400" b="0" u="sng" dirty="0" smtClean="0">
                <a:solidFill>
                  <a:srgbClr val="FF0000"/>
                </a:solidFill>
                <a:effectLst/>
                <a:latin typeface="+mj-lt"/>
                <a:ea typeface="Tahoma" panose="020B0604030504040204" pitchFamily="34" charset="0"/>
                <a:cs typeface="Times New Roman" panose="02020603050405020304" pitchFamily="18" charset="0"/>
              </a:rPr>
              <a:t>Tk1:</a:t>
            </a:r>
            <a:r>
              <a:rPr lang="en-US" altLang="en-US" sz="5400" b="0" dirty="0" smtClean="0">
                <a:solidFill>
                  <a:srgbClr val="003399"/>
                </a:solidFill>
                <a:effectLst/>
                <a:latin typeface="+mj-lt"/>
                <a:ea typeface="Tahoma" panose="020B0604030504040204" pitchFamily="34" charset="0"/>
                <a:cs typeface="Times New Roman" panose="02020603050405020304" pitchFamily="18" charset="0"/>
              </a:rPr>
              <a:t> </a:t>
            </a:r>
            <a:r>
              <a:rPr lang="vi-VN" sz="5400" b="0" dirty="0">
                <a:solidFill>
                  <a:srgbClr val="006600"/>
                </a:solidFill>
                <a:effectLst/>
              </a:rPr>
              <a:t>Tấm bánh này chính Chúa tạo sinh bởi cây lúa con vun trồng và Ngài khiến trổ </a:t>
            </a:r>
            <a:r>
              <a:rPr lang="vi-VN" sz="5400" b="0" dirty="0" smtClean="0">
                <a:solidFill>
                  <a:srgbClr val="006600"/>
                </a:solidFill>
                <a:effectLst/>
              </a:rPr>
              <a:t>bông.</a:t>
            </a:r>
            <a:r>
              <a:rPr lang="en-US" sz="5400" b="0" dirty="0" smtClean="0">
                <a:solidFill>
                  <a:srgbClr val="006600"/>
                </a:solidFill>
                <a:effectLst/>
              </a:rPr>
              <a:t> </a:t>
            </a:r>
            <a:r>
              <a:rPr lang="vi-VN" sz="5400" b="0" dirty="0" smtClean="0">
                <a:solidFill>
                  <a:srgbClr val="006600"/>
                </a:solidFill>
                <a:effectLst/>
              </a:rPr>
              <a:t>Xin </a:t>
            </a:r>
            <a:r>
              <a:rPr lang="vi-VN" sz="5400" b="0" dirty="0">
                <a:solidFill>
                  <a:srgbClr val="006600"/>
                </a:solidFill>
                <a:effectLst/>
              </a:rPr>
              <a:t>dâng lên để thành nguồn sống nhân trần.</a:t>
            </a:r>
            <a:endParaRPr lang="en-US" altLang="en-US" sz="5400" b="0" u="sng" dirty="0">
              <a:solidFill>
                <a:srgbClr val="006600"/>
              </a:solidFill>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30000"/>
              </a:lnSpc>
              <a:buNone/>
            </a:pPr>
            <a:r>
              <a:rPr lang="en-US" altLang="en-US" sz="4800" b="0" u="sng" dirty="0" err="1" smtClean="0">
                <a:solidFill>
                  <a:srgbClr val="FF0000"/>
                </a:solidFill>
                <a:effectLst/>
                <a:latin typeface="+mj-lt"/>
                <a:ea typeface="Tahoma" panose="020B0604030504040204" pitchFamily="34" charset="0"/>
                <a:cs typeface="Times New Roman" panose="02020603050405020304" pitchFamily="18" charset="0"/>
              </a:rPr>
              <a:t>Đk</a:t>
            </a:r>
            <a:r>
              <a:rPr lang="en-US" altLang="en-US" sz="4800" b="0" u="sng" dirty="0" smtClean="0">
                <a:solidFill>
                  <a:srgbClr val="FF0000"/>
                </a:solidFill>
                <a:effectLst/>
                <a:latin typeface="+mj-lt"/>
                <a:ea typeface="Tahoma" panose="020B0604030504040204" pitchFamily="34" charset="0"/>
                <a:cs typeface="Times New Roman" panose="02020603050405020304" pitchFamily="18" charset="0"/>
              </a:rPr>
              <a:t>:</a:t>
            </a:r>
            <a:r>
              <a:rPr lang="en-US" altLang="en-US" sz="4800" b="0" dirty="0" smtClean="0">
                <a:solidFill>
                  <a:srgbClr val="003399"/>
                </a:solidFill>
                <a:effectLst/>
                <a:latin typeface="+mj-lt"/>
                <a:ea typeface="Tahoma" panose="020B0604030504040204" pitchFamily="34" charset="0"/>
                <a:cs typeface="Times New Roman" panose="02020603050405020304" pitchFamily="18" charset="0"/>
              </a:rPr>
              <a:t> </a:t>
            </a:r>
            <a:r>
              <a:rPr lang="vi-VN" sz="4800" b="0" dirty="0">
                <a:solidFill>
                  <a:srgbClr val="006600"/>
                </a:solidFill>
                <a:effectLst/>
              </a:rPr>
              <a:t>Bánh miến với ly rượu </a:t>
            </a:r>
            <a:r>
              <a:rPr lang="vi-VN" sz="4800" b="0" dirty="0" smtClean="0">
                <a:solidFill>
                  <a:srgbClr val="006600"/>
                </a:solidFill>
                <a:effectLst/>
              </a:rPr>
              <a:t>nho,</a:t>
            </a:r>
            <a:r>
              <a:rPr lang="en-US" sz="4800" b="0" dirty="0" smtClean="0">
                <a:solidFill>
                  <a:srgbClr val="006600"/>
                </a:solidFill>
                <a:effectLst/>
              </a:rPr>
              <a:t> </a:t>
            </a:r>
            <a:r>
              <a:rPr lang="vi-VN" sz="4800" b="0" dirty="0" smtClean="0">
                <a:solidFill>
                  <a:srgbClr val="006600"/>
                </a:solidFill>
                <a:effectLst/>
              </a:rPr>
              <a:t>kính </a:t>
            </a:r>
            <a:r>
              <a:rPr lang="vi-VN" sz="4800" b="0" dirty="0">
                <a:solidFill>
                  <a:srgbClr val="006600"/>
                </a:solidFill>
                <a:effectLst/>
              </a:rPr>
              <a:t>tiến Chúa với bao tâm tình thơm tho bay tới thiên </a:t>
            </a:r>
            <a:r>
              <a:rPr lang="vi-VN" sz="4800" b="0" dirty="0" smtClean="0">
                <a:solidFill>
                  <a:srgbClr val="006600"/>
                </a:solidFill>
                <a:effectLst/>
              </a:rPr>
              <a:t>đình.</a:t>
            </a:r>
            <a:r>
              <a:rPr lang="en-US" sz="4800" b="0" dirty="0" smtClean="0">
                <a:solidFill>
                  <a:srgbClr val="006600"/>
                </a:solidFill>
                <a:effectLst/>
              </a:rPr>
              <a:t> </a:t>
            </a:r>
            <a:r>
              <a:rPr lang="vi-VN" sz="4800" b="0" dirty="0" smtClean="0">
                <a:solidFill>
                  <a:srgbClr val="006600"/>
                </a:solidFill>
                <a:effectLst/>
              </a:rPr>
              <a:t>Hòa </a:t>
            </a:r>
            <a:r>
              <a:rPr lang="vi-VN" sz="4800" b="0" dirty="0">
                <a:solidFill>
                  <a:srgbClr val="006600"/>
                </a:solidFill>
                <a:effectLst/>
              </a:rPr>
              <a:t>lẫn với hương kinh nguyện Chúa khứng nhận cho.</a:t>
            </a:r>
            <a:endParaRPr lang="en-US" altLang="en-US" sz="4800" b="0" u="sng" dirty="0">
              <a:solidFill>
                <a:srgbClr val="006600"/>
              </a:solidFill>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170178146"/>
      </p:ext>
    </p:extLst>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20000"/>
              </a:lnSpc>
              <a:buNone/>
            </a:pPr>
            <a:r>
              <a:rPr lang="en-US" altLang="en-US" sz="5400" b="0" u="sng" dirty="0" smtClean="0">
                <a:solidFill>
                  <a:srgbClr val="FF0000"/>
                </a:solidFill>
                <a:effectLst/>
                <a:latin typeface="+mj-lt"/>
                <a:ea typeface="Tahoma" panose="020B0604030504040204" pitchFamily="34" charset="0"/>
                <a:cs typeface="Times New Roman" panose="02020603050405020304" pitchFamily="18" charset="0"/>
              </a:rPr>
              <a:t>Tk2:</a:t>
            </a:r>
            <a:r>
              <a:rPr lang="en-US" altLang="en-US" sz="5400" b="0" dirty="0" smtClean="0">
                <a:solidFill>
                  <a:srgbClr val="003399"/>
                </a:solidFill>
                <a:effectLst/>
                <a:latin typeface="+mj-lt"/>
                <a:ea typeface="Tahoma" panose="020B0604030504040204" pitchFamily="34" charset="0"/>
                <a:cs typeface="Times New Roman" panose="02020603050405020304" pitchFamily="18" charset="0"/>
              </a:rPr>
              <a:t> </a:t>
            </a:r>
            <a:r>
              <a:rPr lang="vi-VN" sz="5400" b="0" dirty="0">
                <a:solidFill>
                  <a:srgbClr val="006600"/>
                </a:solidFill>
                <a:effectLst/>
              </a:rPr>
              <a:t>Trót xác hồn Chúa đã tạo sinh, trải bao tháng năm trên đời vọng về Chúa chẳng ngơi.</a:t>
            </a:r>
          </a:p>
          <a:p>
            <a:pPr marL="27385" indent="0" algn="just">
              <a:lnSpc>
                <a:spcPct val="120000"/>
              </a:lnSpc>
              <a:buNone/>
            </a:pPr>
            <a:r>
              <a:rPr lang="vi-VN" sz="5400" b="0" dirty="0">
                <a:solidFill>
                  <a:srgbClr val="006600"/>
                </a:solidFill>
                <a:effectLst/>
              </a:rPr>
              <a:t>Xin dâng lên để được nhuần thấm ân tình.</a:t>
            </a:r>
            <a:endParaRPr lang="en-US" altLang="en-US" sz="5400" b="0" u="sng" dirty="0">
              <a:solidFill>
                <a:srgbClr val="006600"/>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013139438"/>
      </p:ext>
    </p:extLst>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30000"/>
              </a:lnSpc>
              <a:buNone/>
            </a:pPr>
            <a:r>
              <a:rPr lang="en-US" altLang="en-US" sz="4800" b="0" u="sng" dirty="0" err="1" smtClean="0">
                <a:solidFill>
                  <a:srgbClr val="FF0000"/>
                </a:solidFill>
                <a:effectLst/>
                <a:latin typeface="+mj-lt"/>
                <a:ea typeface="Tahoma" panose="020B0604030504040204" pitchFamily="34" charset="0"/>
                <a:cs typeface="Times New Roman" panose="02020603050405020304" pitchFamily="18" charset="0"/>
              </a:rPr>
              <a:t>Đk</a:t>
            </a:r>
            <a:r>
              <a:rPr lang="en-US" altLang="en-US" sz="4800" b="0" u="sng" dirty="0" smtClean="0">
                <a:solidFill>
                  <a:srgbClr val="FF0000"/>
                </a:solidFill>
                <a:effectLst/>
                <a:latin typeface="+mj-lt"/>
                <a:ea typeface="Tahoma" panose="020B0604030504040204" pitchFamily="34" charset="0"/>
                <a:cs typeface="Times New Roman" panose="02020603050405020304" pitchFamily="18" charset="0"/>
              </a:rPr>
              <a:t>:</a:t>
            </a:r>
            <a:r>
              <a:rPr lang="en-US" altLang="en-US" sz="4800" b="0" dirty="0" smtClean="0">
                <a:solidFill>
                  <a:srgbClr val="003399"/>
                </a:solidFill>
                <a:effectLst/>
                <a:latin typeface="+mj-lt"/>
                <a:ea typeface="Tahoma" panose="020B0604030504040204" pitchFamily="34" charset="0"/>
                <a:cs typeface="Times New Roman" panose="02020603050405020304" pitchFamily="18" charset="0"/>
              </a:rPr>
              <a:t> </a:t>
            </a:r>
            <a:r>
              <a:rPr lang="vi-VN" sz="4800" b="0" dirty="0">
                <a:solidFill>
                  <a:srgbClr val="006600"/>
                </a:solidFill>
                <a:effectLst/>
              </a:rPr>
              <a:t>Bánh miến với ly rượu </a:t>
            </a:r>
            <a:r>
              <a:rPr lang="vi-VN" sz="4800" b="0" dirty="0" smtClean="0">
                <a:solidFill>
                  <a:srgbClr val="006600"/>
                </a:solidFill>
                <a:effectLst/>
              </a:rPr>
              <a:t>nho,</a:t>
            </a:r>
            <a:r>
              <a:rPr lang="en-US" sz="4800" b="0" dirty="0" smtClean="0">
                <a:solidFill>
                  <a:srgbClr val="006600"/>
                </a:solidFill>
                <a:effectLst/>
              </a:rPr>
              <a:t> </a:t>
            </a:r>
            <a:r>
              <a:rPr lang="vi-VN" sz="4800" b="0" dirty="0" smtClean="0">
                <a:solidFill>
                  <a:srgbClr val="006600"/>
                </a:solidFill>
                <a:effectLst/>
              </a:rPr>
              <a:t>kính </a:t>
            </a:r>
            <a:r>
              <a:rPr lang="vi-VN" sz="4800" b="0" dirty="0">
                <a:solidFill>
                  <a:srgbClr val="006600"/>
                </a:solidFill>
                <a:effectLst/>
              </a:rPr>
              <a:t>tiến Chúa với bao tâm tình thơm tho bay tới thiên </a:t>
            </a:r>
            <a:r>
              <a:rPr lang="vi-VN" sz="4800" b="0" dirty="0" smtClean="0">
                <a:solidFill>
                  <a:srgbClr val="006600"/>
                </a:solidFill>
                <a:effectLst/>
              </a:rPr>
              <a:t>đình.</a:t>
            </a:r>
            <a:r>
              <a:rPr lang="en-US" sz="4800" b="0" dirty="0" smtClean="0">
                <a:solidFill>
                  <a:srgbClr val="006600"/>
                </a:solidFill>
                <a:effectLst/>
              </a:rPr>
              <a:t> </a:t>
            </a:r>
            <a:r>
              <a:rPr lang="vi-VN" sz="4800" b="0" dirty="0" smtClean="0">
                <a:solidFill>
                  <a:srgbClr val="006600"/>
                </a:solidFill>
                <a:effectLst/>
              </a:rPr>
              <a:t>Hòa </a:t>
            </a:r>
            <a:r>
              <a:rPr lang="vi-VN" sz="4800" b="0" dirty="0">
                <a:solidFill>
                  <a:srgbClr val="006600"/>
                </a:solidFill>
                <a:effectLst/>
              </a:rPr>
              <a:t>lẫn với hương kinh nguyện Chúa khứng nhận cho.</a:t>
            </a:r>
            <a:endParaRPr lang="en-US" altLang="en-US" sz="4800" b="0" u="sng" dirty="0">
              <a:solidFill>
                <a:srgbClr val="006600"/>
              </a:solidFill>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170178146"/>
      </p:ext>
    </p:extLst>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0" dirty="0">
              <a:solidFill>
                <a:srgbClr val="003399"/>
              </a:solidFill>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7293128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4400" b="0" u="sng" dirty="0">
                <a:solidFill>
                  <a:srgbClr val="FF0000"/>
                </a:solidFill>
                <a:effectLst/>
                <a:ea typeface="Tahoma" pitchFamily="34" charset="0"/>
                <a:cs typeface="Times New Roman" pitchFamily="18" charset="0"/>
              </a:rPr>
              <a:t>Tk1:</a:t>
            </a:r>
            <a:r>
              <a:rPr lang="en-US" sz="4400" b="0" dirty="0">
                <a:solidFill>
                  <a:srgbClr val="003399"/>
                </a:solidFill>
                <a:effectLst/>
                <a:ea typeface="Tahoma" pitchFamily="34" charset="0"/>
                <a:cs typeface="Times New Roman" pitchFamily="18" charset="0"/>
              </a:rPr>
              <a:t> </a:t>
            </a:r>
            <a:r>
              <a:rPr lang="vi-VN" sz="4400" b="0" dirty="0">
                <a:solidFill>
                  <a:srgbClr val="006600"/>
                </a:solidFill>
                <a:effectLst/>
              </a:rPr>
              <a:t>Chúa là Mục Tử, Người dẫn lối chỉ đường cho con đi. Đi trong tay Chúa nào con thiếu chi con sợ chi? Cỏ tươi rợn đồng xanh con no thỏa không bao giờ thiếu nữa. Suối nước trường sinh nghỉ uống no </a:t>
            </a:r>
            <a:r>
              <a:rPr lang="vi-VN" sz="4400" b="0" dirty="0" smtClean="0">
                <a:solidFill>
                  <a:srgbClr val="006600"/>
                </a:solidFill>
                <a:effectLst/>
              </a:rPr>
              <a:t>đầy</a:t>
            </a:r>
            <a:r>
              <a:rPr lang="en-US" sz="4400" b="0" dirty="0" smtClean="0">
                <a:solidFill>
                  <a:srgbClr val="006600"/>
                </a:solidFill>
                <a:effectLst/>
              </a:rPr>
              <a:t>.</a:t>
            </a:r>
            <a:endParaRPr lang="vi-VN" sz="4400" b="0" dirty="0">
              <a:solidFill>
                <a:srgbClr val="006600"/>
              </a:solidFill>
              <a:effectLst/>
            </a:endParaRPr>
          </a:p>
        </p:txBody>
      </p:sp>
    </p:spTree>
    <p:extLst>
      <p:ext uri="{BB962C8B-B14F-4D97-AF65-F5344CB8AC3E}">
        <p14:creationId xmlns:p14="http://schemas.microsoft.com/office/powerpoint/2010/main" val="309349431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600" b="0" dirty="0">
                <a:solidFill>
                  <a:srgbClr val="FF0000"/>
                </a:solidFill>
                <a:effectLst/>
                <a:latin typeface="+mj-lt"/>
                <a:ea typeface="Tahoma" pitchFamily="34" charset="0"/>
                <a:cs typeface="Times New Roman" pitchFamily="18" charset="0"/>
              </a:rPr>
              <a:t> </a:t>
            </a:r>
          </a:p>
          <a:p>
            <a:pPr marL="27432" indent="0" algn="ctr">
              <a:lnSpc>
                <a:spcPct val="120000"/>
              </a:lnSpc>
              <a:buNone/>
            </a:pPr>
            <a:r>
              <a:rPr lang="en-US" sz="6000" b="0" u="sng" dirty="0" err="1">
                <a:solidFill>
                  <a:srgbClr val="FF0000"/>
                </a:solidFill>
                <a:effectLst/>
                <a:latin typeface="+mj-lt"/>
                <a:ea typeface="Tahoma" pitchFamily="34" charset="0"/>
                <a:cs typeface="Times New Roman" pitchFamily="18" charset="0"/>
              </a:rPr>
              <a:t>Ca</a:t>
            </a:r>
            <a:r>
              <a:rPr lang="en-US" sz="6000" b="0" u="sng" dirty="0">
                <a:solidFill>
                  <a:srgbClr val="FF0000"/>
                </a:solidFill>
                <a:effectLst/>
                <a:latin typeface="+mj-lt"/>
                <a:ea typeface="Tahoma" pitchFamily="34" charset="0"/>
                <a:cs typeface="Times New Roman" pitchFamily="18" charset="0"/>
              </a:rPr>
              <a:t> </a:t>
            </a:r>
            <a:r>
              <a:rPr lang="en-US" sz="6000" b="0" u="sng" dirty="0" err="1" smtClean="0">
                <a:solidFill>
                  <a:srgbClr val="FF0000"/>
                </a:solidFill>
                <a:effectLst/>
                <a:latin typeface="+mj-lt"/>
                <a:ea typeface="Tahoma" pitchFamily="34" charset="0"/>
                <a:cs typeface="Times New Roman" pitchFamily="18" charset="0"/>
              </a:rPr>
              <a:t>Nguyện</a:t>
            </a:r>
            <a:r>
              <a:rPr lang="en-US" sz="6000" b="0" u="sng" dirty="0" smtClean="0">
                <a:solidFill>
                  <a:srgbClr val="FF0000"/>
                </a:solidFill>
                <a:effectLst/>
                <a:latin typeface="+mj-lt"/>
                <a:ea typeface="Tahoma" pitchFamily="34" charset="0"/>
                <a:cs typeface="Times New Roman" pitchFamily="18" charset="0"/>
              </a:rPr>
              <a:t> </a:t>
            </a:r>
            <a:r>
              <a:rPr lang="en-US" sz="6000" b="0" u="sng" dirty="0" err="1" smtClean="0">
                <a:solidFill>
                  <a:srgbClr val="FF0000"/>
                </a:solidFill>
                <a:effectLst/>
                <a:latin typeface="+mj-lt"/>
                <a:ea typeface="Tahoma" pitchFamily="34" charset="0"/>
                <a:cs typeface="Times New Roman" pitchFamily="18" charset="0"/>
              </a:rPr>
              <a:t>Hiệp</a:t>
            </a:r>
            <a:r>
              <a:rPr lang="en-US" sz="6000" b="0" u="sng" dirty="0" smtClean="0">
                <a:solidFill>
                  <a:srgbClr val="FF0000"/>
                </a:solidFill>
                <a:effectLst/>
                <a:latin typeface="+mj-lt"/>
                <a:ea typeface="Tahoma" pitchFamily="34" charset="0"/>
                <a:cs typeface="Times New Roman" pitchFamily="18" charset="0"/>
              </a:rPr>
              <a:t> </a:t>
            </a:r>
            <a:r>
              <a:rPr lang="en-US" sz="6000" b="0" u="sng" dirty="0" err="1">
                <a:solidFill>
                  <a:srgbClr val="FF0000"/>
                </a:solidFill>
                <a:effectLst/>
                <a:latin typeface="+mj-lt"/>
                <a:ea typeface="Tahoma" pitchFamily="34" charset="0"/>
                <a:cs typeface="Times New Roman" pitchFamily="18" charset="0"/>
              </a:rPr>
              <a:t>Lễ</a:t>
            </a:r>
            <a:r>
              <a:rPr lang="en-US" sz="6000" b="0" u="sng" dirty="0">
                <a:solidFill>
                  <a:srgbClr val="FF0000"/>
                </a:solidFill>
                <a:effectLst/>
                <a:latin typeface="+mj-lt"/>
                <a:ea typeface="Tahoma" pitchFamily="34" charset="0"/>
                <a:cs typeface="Times New Roman" pitchFamily="18" charset="0"/>
              </a:rPr>
              <a:t> </a:t>
            </a:r>
          </a:p>
          <a:p>
            <a:pPr marL="27432" indent="0" algn="ctr">
              <a:lnSpc>
                <a:spcPct val="120000"/>
              </a:lnSpc>
              <a:buNone/>
            </a:pPr>
            <a:r>
              <a:rPr lang="en-US" sz="8000" b="0" dirty="0" err="1" smtClean="0">
                <a:solidFill>
                  <a:srgbClr val="FF0000"/>
                </a:solidFill>
                <a:effectLst/>
                <a:latin typeface="+mj-lt"/>
                <a:ea typeface="Tahoma" pitchFamily="34" charset="0"/>
                <a:cs typeface="Times New Roman" pitchFamily="18" charset="0"/>
              </a:rPr>
              <a:t>Mục</a:t>
            </a:r>
            <a:r>
              <a:rPr lang="en-US" sz="8000" b="0" dirty="0" smtClean="0">
                <a:solidFill>
                  <a:srgbClr val="FF0000"/>
                </a:solidFill>
                <a:effectLst/>
                <a:latin typeface="+mj-lt"/>
                <a:ea typeface="Tahoma" pitchFamily="34" charset="0"/>
                <a:cs typeface="Times New Roman" pitchFamily="18" charset="0"/>
              </a:rPr>
              <a:t> </a:t>
            </a:r>
            <a:r>
              <a:rPr lang="en-US" sz="8000" b="0" dirty="0" err="1" smtClean="0">
                <a:solidFill>
                  <a:srgbClr val="FF0000"/>
                </a:solidFill>
                <a:effectLst/>
                <a:latin typeface="+mj-lt"/>
                <a:ea typeface="Tahoma" pitchFamily="34" charset="0"/>
                <a:cs typeface="Times New Roman" pitchFamily="18" charset="0"/>
              </a:rPr>
              <a:t>Tử</a:t>
            </a:r>
            <a:r>
              <a:rPr lang="en-US" sz="8000" b="0" dirty="0" smtClean="0">
                <a:solidFill>
                  <a:srgbClr val="FF0000"/>
                </a:solidFill>
                <a:effectLst/>
                <a:latin typeface="+mj-lt"/>
                <a:ea typeface="Tahoma" pitchFamily="34" charset="0"/>
                <a:cs typeface="Times New Roman" pitchFamily="18" charset="0"/>
              </a:rPr>
              <a:t> </a:t>
            </a:r>
            <a:r>
              <a:rPr lang="en-US" sz="8000" b="0" dirty="0" err="1" smtClean="0">
                <a:solidFill>
                  <a:srgbClr val="FF0000"/>
                </a:solidFill>
                <a:effectLst/>
                <a:latin typeface="+mj-lt"/>
                <a:ea typeface="Tahoma" pitchFamily="34" charset="0"/>
                <a:cs typeface="Times New Roman" pitchFamily="18" charset="0"/>
              </a:rPr>
              <a:t>Nhân</a:t>
            </a:r>
            <a:r>
              <a:rPr lang="en-US" sz="8000" b="0" dirty="0" smtClean="0">
                <a:solidFill>
                  <a:srgbClr val="FF0000"/>
                </a:solidFill>
                <a:effectLst/>
                <a:latin typeface="+mj-lt"/>
                <a:ea typeface="Tahoma" pitchFamily="34" charset="0"/>
                <a:cs typeface="Times New Roman" pitchFamily="18" charset="0"/>
              </a:rPr>
              <a:t> </a:t>
            </a:r>
            <a:r>
              <a:rPr lang="en-US" sz="8000" b="0" dirty="0" err="1" smtClean="0">
                <a:solidFill>
                  <a:srgbClr val="FF0000"/>
                </a:solidFill>
                <a:effectLst/>
                <a:latin typeface="+mj-lt"/>
                <a:ea typeface="Tahoma" pitchFamily="34" charset="0"/>
                <a:cs typeface="Times New Roman" pitchFamily="18" charset="0"/>
              </a:rPr>
              <a:t>Lành</a:t>
            </a:r>
            <a:endParaRPr lang="en-US" sz="8000" b="0" dirty="0">
              <a:solidFill>
                <a:srgbClr val="FF0000"/>
              </a:solidFill>
              <a:effectLst/>
              <a:latin typeface="+mj-lt"/>
              <a:ea typeface="Tahoma" pitchFamily="34" charset="0"/>
              <a:cs typeface="Times New Roman" pitchFamily="18" charset="0"/>
            </a:endParaRPr>
          </a:p>
          <a:p>
            <a:pPr marL="27432" indent="0" algn="ctr">
              <a:lnSpc>
                <a:spcPct val="120000"/>
              </a:lnSpc>
              <a:buNone/>
            </a:pPr>
            <a:r>
              <a:rPr lang="en-US" sz="4800" b="0" dirty="0" err="1" smtClean="0">
                <a:solidFill>
                  <a:srgbClr val="FF0000"/>
                </a:solidFill>
                <a:effectLst/>
                <a:latin typeface="+mj-lt"/>
                <a:ea typeface="Tahoma" pitchFamily="34" charset="0"/>
                <a:cs typeface="Times New Roman" pitchFamily="18" charset="0"/>
              </a:rPr>
              <a:t>Thái</a:t>
            </a:r>
            <a:r>
              <a:rPr lang="en-US" sz="4800" b="0" dirty="0" smtClean="0">
                <a:solidFill>
                  <a:srgbClr val="FF0000"/>
                </a:solidFill>
                <a:effectLst/>
                <a:latin typeface="+mj-lt"/>
                <a:ea typeface="Tahoma" pitchFamily="34" charset="0"/>
                <a:cs typeface="Times New Roman" pitchFamily="18" charset="0"/>
              </a:rPr>
              <a:t> </a:t>
            </a:r>
            <a:r>
              <a:rPr lang="en-US" sz="4800" b="0" dirty="0" err="1" smtClean="0">
                <a:solidFill>
                  <a:srgbClr val="FF0000"/>
                </a:solidFill>
                <a:effectLst/>
                <a:latin typeface="+mj-lt"/>
                <a:ea typeface="Tahoma" pitchFamily="34" charset="0"/>
                <a:cs typeface="Times New Roman" pitchFamily="18" charset="0"/>
              </a:rPr>
              <a:t>Nguyên</a:t>
            </a:r>
            <a:endParaRPr lang="en-US" sz="4800" b="0" dirty="0">
              <a:solidFill>
                <a:srgbClr val="FF00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4800" b="0" u="sng" dirty="0" err="1">
                <a:solidFill>
                  <a:srgbClr val="FF0000"/>
                </a:solidFill>
                <a:effectLst/>
                <a:latin typeface="+mj-lt"/>
                <a:ea typeface="Tahoma" pitchFamily="34" charset="0"/>
                <a:cs typeface="Times New Roman" pitchFamily="18" charset="0"/>
              </a:rPr>
              <a:t>Đk</a:t>
            </a:r>
            <a:r>
              <a:rPr lang="en-US" sz="4800" b="0" u="sng" dirty="0">
                <a:solidFill>
                  <a:srgbClr val="FF0000"/>
                </a:solidFill>
                <a:effectLst/>
                <a:latin typeface="+mj-lt"/>
                <a:ea typeface="Tahoma" pitchFamily="34" charset="0"/>
                <a:cs typeface="Times New Roman" pitchFamily="18" charset="0"/>
              </a:rPr>
              <a:t>:</a:t>
            </a:r>
            <a:r>
              <a:rPr lang="en-US" sz="4800" b="0" dirty="0">
                <a:solidFill>
                  <a:srgbClr val="003399"/>
                </a:solidFill>
                <a:effectLst/>
                <a:latin typeface="+mj-lt"/>
                <a:ea typeface="Tahoma" pitchFamily="34" charset="0"/>
                <a:cs typeface="Times New Roman" pitchFamily="18" charset="0"/>
              </a:rPr>
              <a:t> </a:t>
            </a:r>
            <a:r>
              <a:rPr lang="vi-VN" sz="4800" b="0" dirty="0">
                <a:solidFill>
                  <a:srgbClr val="006600"/>
                </a:solidFill>
                <a:effectLst/>
                <a:latin typeface="+mj-lt"/>
                <a:cs typeface="Times New Roman" panose="02020603050405020304" pitchFamily="18" charset="0"/>
              </a:rPr>
              <a:t>Giê-su mục tử nhân lành chăn dắt đoàn chiên. Ngài đến để cứu độ nhân trần, để hợp nhất nhân loại. Ngài đến để đem lại nguồn sống, sự sống ngàn thu.</a:t>
            </a:r>
            <a:endParaRPr lang="en-US" sz="4800" b="0" u="sng" dirty="0">
              <a:solidFill>
                <a:srgbClr val="0066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75501489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chor="ctr" anchorCtr="0">
            <a:noAutofit/>
          </a:bodyPr>
          <a:lstStyle/>
          <a:p>
            <a:pPr marL="27432" indent="0" algn="just">
              <a:lnSpc>
                <a:spcPct val="130000"/>
              </a:lnSpc>
              <a:buNone/>
            </a:pPr>
            <a:r>
              <a:rPr lang="en-US" sz="5700" b="0" u="sng" dirty="0">
                <a:solidFill>
                  <a:srgbClr val="FF0000"/>
                </a:solidFill>
                <a:effectLst/>
                <a:latin typeface="+mj-lt"/>
                <a:ea typeface="Tahoma" pitchFamily="34" charset="0"/>
                <a:cs typeface="Times New Roman" pitchFamily="18" charset="0"/>
              </a:rPr>
              <a:t>Tk1:</a:t>
            </a:r>
            <a:r>
              <a:rPr lang="en-US" sz="5700" b="0" dirty="0">
                <a:solidFill>
                  <a:srgbClr val="003399"/>
                </a:solidFill>
                <a:effectLst/>
                <a:latin typeface="+mj-lt"/>
                <a:ea typeface="Tahoma" pitchFamily="34" charset="0"/>
                <a:cs typeface="Times New Roman" pitchFamily="18" charset="0"/>
              </a:rPr>
              <a:t> </a:t>
            </a:r>
            <a:r>
              <a:rPr lang="en-US" sz="5700" b="0" dirty="0" err="1">
                <a:solidFill>
                  <a:srgbClr val="006600"/>
                </a:solidFill>
                <a:effectLst/>
                <a:latin typeface="+mj-lt"/>
                <a:cs typeface="Times New Roman" panose="02020603050405020304" pitchFamily="18" charset="0"/>
              </a:rPr>
              <a:t>Xin</a:t>
            </a:r>
            <a:r>
              <a:rPr lang="en-US" sz="5700" b="0" dirty="0">
                <a:solidFill>
                  <a:srgbClr val="006600"/>
                </a:solidFill>
                <a:effectLst/>
                <a:latin typeface="+mj-lt"/>
                <a:cs typeface="Times New Roman" panose="02020603050405020304" pitchFamily="18" charset="0"/>
              </a:rPr>
              <a:t> </a:t>
            </a:r>
            <a:r>
              <a:rPr lang="en-US" sz="5700" b="0" dirty="0" err="1">
                <a:solidFill>
                  <a:srgbClr val="006600"/>
                </a:solidFill>
                <a:effectLst/>
                <a:latin typeface="+mj-lt"/>
                <a:cs typeface="Times New Roman" panose="02020603050405020304" pitchFamily="18" charset="0"/>
              </a:rPr>
              <a:t>cho</a:t>
            </a:r>
            <a:r>
              <a:rPr lang="en-US" sz="5700" b="0" dirty="0">
                <a:solidFill>
                  <a:srgbClr val="006600"/>
                </a:solidFill>
                <a:effectLst/>
                <a:latin typeface="+mj-lt"/>
                <a:cs typeface="Times New Roman" panose="02020603050405020304" pitchFamily="18" charset="0"/>
              </a:rPr>
              <a:t> </a:t>
            </a:r>
            <a:r>
              <a:rPr lang="en-US" sz="5700" b="0" dirty="0" err="1">
                <a:solidFill>
                  <a:srgbClr val="006600"/>
                </a:solidFill>
                <a:effectLst/>
                <a:latin typeface="+mj-lt"/>
                <a:cs typeface="Times New Roman" panose="02020603050405020304" pitchFamily="18" charset="0"/>
              </a:rPr>
              <a:t>chúng</a:t>
            </a:r>
            <a:r>
              <a:rPr lang="en-US" sz="5700" b="0" dirty="0">
                <a:solidFill>
                  <a:srgbClr val="006600"/>
                </a:solidFill>
                <a:effectLst/>
                <a:latin typeface="+mj-lt"/>
                <a:cs typeface="Times New Roman" panose="02020603050405020304" pitchFamily="18" charset="0"/>
              </a:rPr>
              <a:t> con </a:t>
            </a:r>
            <a:r>
              <a:rPr lang="en-US" sz="5700" b="0" dirty="0" err="1">
                <a:solidFill>
                  <a:srgbClr val="006600"/>
                </a:solidFill>
                <a:effectLst/>
                <a:latin typeface="+mj-lt"/>
                <a:cs typeface="Times New Roman" panose="02020603050405020304" pitchFamily="18" charset="0"/>
              </a:rPr>
              <a:t>biết</a:t>
            </a:r>
            <a:r>
              <a:rPr lang="en-US" sz="5700" b="0" dirty="0">
                <a:solidFill>
                  <a:srgbClr val="006600"/>
                </a:solidFill>
                <a:effectLst/>
                <a:latin typeface="+mj-lt"/>
                <a:cs typeface="Times New Roman" panose="02020603050405020304" pitchFamily="18" charset="0"/>
              </a:rPr>
              <a:t> </a:t>
            </a:r>
            <a:r>
              <a:rPr lang="en-US" sz="5700" b="0" dirty="0" err="1">
                <a:solidFill>
                  <a:srgbClr val="006600"/>
                </a:solidFill>
                <a:effectLst/>
                <a:latin typeface="+mj-lt"/>
                <a:cs typeface="Times New Roman" panose="02020603050405020304" pitchFamily="18" charset="0"/>
              </a:rPr>
              <a:t>lắng</a:t>
            </a:r>
            <a:r>
              <a:rPr lang="en-US" sz="5700" b="0" dirty="0">
                <a:solidFill>
                  <a:srgbClr val="006600"/>
                </a:solidFill>
                <a:effectLst/>
                <a:latin typeface="+mj-lt"/>
                <a:cs typeface="Times New Roman" panose="02020603050405020304" pitchFamily="18" charset="0"/>
              </a:rPr>
              <a:t> </a:t>
            </a:r>
            <a:r>
              <a:rPr lang="en-US" sz="5700" b="0" dirty="0" err="1">
                <a:solidFill>
                  <a:srgbClr val="006600"/>
                </a:solidFill>
                <a:effectLst/>
                <a:latin typeface="+mj-lt"/>
                <a:cs typeface="Times New Roman" panose="02020603050405020304" pitchFamily="18" charset="0"/>
              </a:rPr>
              <a:t>nghe</a:t>
            </a:r>
            <a:r>
              <a:rPr lang="en-US" sz="5700" b="0" dirty="0">
                <a:solidFill>
                  <a:srgbClr val="006600"/>
                </a:solidFill>
                <a:effectLst/>
                <a:latin typeface="+mj-lt"/>
                <a:cs typeface="Times New Roman" panose="02020603050405020304" pitchFamily="18" charset="0"/>
              </a:rPr>
              <a:t> </a:t>
            </a:r>
            <a:r>
              <a:rPr lang="en-US" sz="5700" b="0" dirty="0" err="1">
                <a:solidFill>
                  <a:srgbClr val="006600"/>
                </a:solidFill>
                <a:effectLst/>
                <a:latin typeface="+mj-lt"/>
                <a:cs typeface="Times New Roman" panose="02020603050405020304" pitchFamily="18" charset="0"/>
              </a:rPr>
              <a:t>Lời</a:t>
            </a:r>
            <a:r>
              <a:rPr lang="en-US" sz="5700" b="0" dirty="0">
                <a:solidFill>
                  <a:srgbClr val="006600"/>
                </a:solidFill>
                <a:effectLst/>
                <a:latin typeface="+mj-lt"/>
                <a:cs typeface="Times New Roman" panose="02020603050405020304" pitchFamily="18" charset="0"/>
              </a:rPr>
              <a:t> </a:t>
            </a:r>
            <a:r>
              <a:rPr lang="en-US" sz="5700" b="0" dirty="0" err="1">
                <a:solidFill>
                  <a:srgbClr val="006600"/>
                </a:solidFill>
                <a:effectLst/>
                <a:latin typeface="+mj-lt"/>
                <a:cs typeface="Times New Roman" panose="02020603050405020304" pitchFamily="18" charset="0"/>
              </a:rPr>
              <a:t>Ngài</a:t>
            </a:r>
            <a:r>
              <a:rPr lang="en-US" sz="5700" b="0" dirty="0">
                <a:solidFill>
                  <a:srgbClr val="006600"/>
                </a:solidFill>
                <a:effectLst/>
                <a:latin typeface="+mj-lt"/>
                <a:cs typeface="Times New Roman" panose="02020603050405020304" pitchFamily="18" charset="0"/>
              </a:rPr>
              <a:t>, </a:t>
            </a:r>
            <a:r>
              <a:rPr lang="en-US" sz="5700" b="0" dirty="0" err="1">
                <a:solidFill>
                  <a:srgbClr val="006600"/>
                </a:solidFill>
                <a:effectLst/>
                <a:latin typeface="+mj-lt"/>
                <a:cs typeface="Times New Roman" panose="02020603050405020304" pitchFamily="18" charset="0"/>
              </a:rPr>
              <a:t>biết</a:t>
            </a:r>
            <a:r>
              <a:rPr lang="en-US" sz="5700" b="0" dirty="0">
                <a:solidFill>
                  <a:srgbClr val="006600"/>
                </a:solidFill>
                <a:effectLst/>
                <a:latin typeface="+mj-lt"/>
                <a:cs typeface="Times New Roman" panose="02020603050405020304" pitchFamily="18" charset="0"/>
              </a:rPr>
              <a:t> </a:t>
            </a:r>
            <a:r>
              <a:rPr lang="en-US" sz="5700" b="0" dirty="0" err="1">
                <a:solidFill>
                  <a:srgbClr val="006600"/>
                </a:solidFill>
                <a:effectLst/>
                <a:latin typeface="+mj-lt"/>
                <a:cs typeface="Times New Roman" panose="02020603050405020304" pitchFamily="18" charset="0"/>
              </a:rPr>
              <a:t>thực</a:t>
            </a:r>
            <a:r>
              <a:rPr lang="en-US" sz="5700" b="0" dirty="0">
                <a:solidFill>
                  <a:srgbClr val="006600"/>
                </a:solidFill>
                <a:effectLst/>
                <a:latin typeface="+mj-lt"/>
                <a:cs typeface="Times New Roman" panose="02020603050405020304" pitchFamily="18" charset="0"/>
              </a:rPr>
              <a:t> </a:t>
            </a:r>
            <a:r>
              <a:rPr lang="en-US" sz="5700" b="0" dirty="0" err="1">
                <a:solidFill>
                  <a:srgbClr val="006600"/>
                </a:solidFill>
                <a:effectLst/>
                <a:latin typeface="+mj-lt"/>
                <a:cs typeface="Times New Roman" panose="02020603050405020304" pitchFamily="18" charset="0"/>
              </a:rPr>
              <a:t>thi</a:t>
            </a:r>
            <a:r>
              <a:rPr lang="en-US" sz="5700" b="0" dirty="0">
                <a:solidFill>
                  <a:srgbClr val="006600"/>
                </a:solidFill>
                <a:effectLst/>
                <a:latin typeface="+mj-lt"/>
                <a:cs typeface="Times New Roman" panose="02020603050405020304" pitchFamily="18" charset="0"/>
              </a:rPr>
              <a:t> </a:t>
            </a:r>
            <a:r>
              <a:rPr lang="en-US" sz="5700" b="0" dirty="0" err="1">
                <a:solidFill>
                  <a:srgbClr val="006600"/>
                </a:solidFill>
                <a:effectLst/>
                <a:latin typeface="+mj-lt"/>
                <a:cs typeface="Times New Roman" panose="02020603050405020304" pitchFamily="18" charset="0"/>
              </a:rPr>
              <a:t>Lời</a:t>
            </a:r>
            <a:r>
              <a:rPr lang="en-US" sz="5700" b="0" dirty="0">
                <a:solidFill>
                  <a:srgbClr val="006600"/>
                </a:solidFill>
                <a:effectLst/>
                <a:latin typeface="+mj-lt"/>
                <a:cs typeface="Times New Roman" panose="02020603050405020304" pitchFamily="18" charset="0"/>
              </a:rPr>
              <a:t> </a:t>
            </a:r>
            <a:r>
              <a:rPr lang="en-US" sz="5700" b="0" dirty="0" err="1">
                <a:solidFill>
                  <a:srgbClr val="006600"/>
                </a:solidFill>
                <a:effectLst/>
                <a:latin typeface="+mj-lt"/>
                <a:cs typeface="Times New Roman" panose="02020603050405020304" pitchFamily="18" charset="0"/>
              </a:rPr>
              <a:t>chân</a:t>
            </a:r>
            <a:r>
              <a:rPr lang="en-US" sz="5700" b="0" dirty="0">
                <a:solidFill>
                  <a:srgbClr val="006600"/>
                </a:solidFill>
                <a:effectLst/>
                <a:latin typeface="+mj-lt"/>
                <a:cs typeface="Times New Roman" panose="02020603050405020304" pitchFamily="18" charset="0"/>
              </a:rPr>
              <a:t> </a:t>
            </a:r>
            <a:r>
              <a:rPr lang="en-US" sz="5700" b="0" dirty="0" err="1">
                <a:solidFill>
                  <a:srgbClr val="006600"/>
                </a:solidFill>
                <a:effectLst/>
                <a:latin typeface="+mj-lt"/>
                <a:cs typeface="Times New Roman" panose="02020603050405020304" pitchFamily="18" charset="0"/>
              </a:rPr>
              <a:t>lý</a:t>
            </a:r>
            <a:r>
              <a:rPr lang="en-US" sz="5700" b="0" dirty="0">
                <a:solidFill>
                  <a:srgbClr val="006600"/>
                </a:solidFill>
                <a:effectLst/>
                <a:latin typeface="+mj-lt"/>
                <a:cs typeface="Times New Roman" panose="02020603050405020304" pitchFamily="18" charset="0"/>
              </a:rPr>
              <a:t>. </a:t>
            </a:r>
            <a:r>
              <a:rPr lang="en-US" sz="5700" b="0" dirty="0" err="1">
                <a:solidFill>
                  <a:srgbClr val="006600"/>
                </a:solidFill>
                <a:effectLst/>
                <a:latin typeface="+mj-lt"/>
                <a:cs typeface="Times New Roman" panose="02020603050405020304" pitchFamily="18" charset="0"/>
              </a:rPr>
              <a:t>Lời</a:t>
            </a:r>
            <a:r>
              <a:rPr lang="en-US" sz="5700" b="0" dirty="0">
                <a:solidFill>
                  <a:srgbClr val="006600"/>
                </a:solidFill>
                <a:effectLst/>
                <a:latin typeface="+mj-lt"/>
                <a:cs typeface="Times New Roman" panose="02020603050405020304" pitchFamily="18" charset="0"/>
              </a:rPr>
              <a:t> </a:t>
            </a:r>
            <a:r>
              <a:rPr lang="en-US" sz="5700" b="0" dirty="0" err="1">
                <a:solidFill>
                  <a:srgbClr val="006600"/>
                </a:solidFill>
                <a:effectLst/>
                <a:latin typeface="+mj-lt"/>
                <a:cs typeface="Times New Roman" panose="02020603050405020304" pitchFamily="18" charset="0"/>
              </a:rPr>
              <a:t>ân</a:t>
            </a:r>
            <a:r>
              <a:rPr lang="en-US" sz="5700" b="0" dirty="0">
                <a:solidFill>
                  <a:srgbClr val="006600"/>
                </a:solidFill>
                <a:effectLst/>
                <a:latin typeface="+mj-lt"/>
                <a:cs typeface="Times New Roman" panose="02020603050405020304" pitchFamily="18" charset="0"/>
              </a:rPr>
              <a:t> </a:t>
            </a:r>
            <a:r>
              <a:rPr lang="en-US" sz="5700" b="0" dirty="0" err="1">
                <a:solidFill>
                  <a:srgbClr val="006600"/>
                </a:solidFill>
                <a:effectLst/>
                <a:latin typeface="+mj-lt"/>
                <a:cs typeface="Times New Roman" panose="02020603050405020304" pitchFamily="18" charset="0"/>
              </a:rPr>
              <a:t>phúc</a:t>
            </a:r>
            <a:r>
              <a:rPr lang="en-US" sz="5700" b="0" dirty="0">
                <a:solidFill>
                  <a:srgbClr val="006600"/>
                </a:solidFill>
                <a:effectLst/>
                <a:latin typeface="+mj-lt"/>
                <a:cs typeface="Times New Roman" panose="02020603050405020304" pitchFamily="18" charset="0"/>
              </a:rPr>
              <a:t>, </a:t>
            </a:r>
            <a:r>
              <a:rPr lang="en-US" sz="5700" b="0" dirty="0" err="1">
                <a:solidFill>
                  <a:srgbClr val="006600"/>
                </a:solidFill>
                <a:effectLst/>
                <a:latin typeface="+mj-lt"/>
                <a:cs typeface="Times New Roman" panose="02020603050405020304" pitchFamily="18" charset="0"/>
              </a:rPr>
              <a:t>Lời</a:t>
            </a:r>
            <a:r>
              <a:rPr lang="en-US" sz="5700" b="0" dirty="0">
                <a:solidFill>
                  <a:srgbClr val="006600"/>
                </a:solidFill>
                <a:effectLst/>
                <a:latin typeface="+mj-lt"/>
                <a:cs typeface="Times New Roman" panose="02020603050405020304" pitchFamily="18" charset="0"/>
              </a:rPr>
              <a:t> </a:t>
            </a:r>
            <a:r>
              <a:rPr lang="en-US" sz="5700" b="0" dirty="0" err="1">
                <a:solidFill>
                  <a:srgbClr val="006600"/>
                </a:solidFill>
                <a:effectLst/>
                <a:latin typeface="+mj-lt"/>
                <a:cs typeface="Times New Roman" panose="02020603050405020304" pitchFamily="18" charset="0"/>
              </a:rPr>
              <a:t>sự</a:t>
            </a:r>
            <a:r>
              <a:rPr lang="en-US" sz="5700" b="0" dirty="0">
                <a:solidFill>
                  <a:srgbClr val="006600"/>
                </a:solidFill>
                <a:effectLst/>
                <a:latin typeface="+mj-lt"/>
                <a:cs typeface="Times New Roman" panose="02020603050405020304" pitchFamily="18" charset="0"/>
              </a:rPr>
              <a:t> </a:t>
            </a:r>
            <a:r>
              <a:rPr lang="en-US" sz="5700" b="0" dirty="0" err="1">
                <a:solidFill>
                  <a:srgbClr val="006600"/>
                </a:solidFill>
                <a:effectLst/>
                <a:latin typeface="+mj-lt"/>
                <a:cs typeface="Times New Roman" panose="02020603050405020304" pitchFamily="18" charset="0"/>
              </a:rPr>
              <a:t>sống</a:t>
            </a:r>
            <a:r>
              <a:rPr lang="en-US" sz="5700" b="0" dirty="0">
                <a:solidFill>
                  <a:srgbClr val="006600"/>
                </a:solidFill>
                <a:effectLst/>
                <a:latin typeface="+mj-lt"/>
                <a:cs typeface="Times New Roman" panose="02020603050405020304" pitchFamily="18" charset="0"/>
              </a:rPr>
              <a:t>, </a:t>
            </a:r>
            <a:r>
              <a:rPr lang="en-US" sz="5700" b="0" dirty="0" err="1">
                <a:solidFill>
                  <a:srgbClr val="006600"/>
                </a:solidFill>
                <a:effectLst/>
                <a:latin typeface="+mj-lt"/>
                <a:cs typeface="Times New Roman" panose="02020603050405020304" pitchFamily="18" charset="0"/>
              </a:rPr>
              <a:t>Lời</a:t>
            </a:r>
            <a:r>
              <a:rPr lang="en-US" sz="5700" b="0" dirty="0">
                <a:solidFill>
                  <a:srgbClr val="006600"/>
                </a:solidFill>
                <a:effectLst/>
                <a:latin typeface="+mj-lt"/>
                <a:cs typeface="Times New Roman" panose="02020603050405020304" pitchFamily="18" charset="0"/>
              </a:rPr>
              <a:t> </a:t>
            </a:r>
            <a:r>
              <a:rPr lang="en-US" sz="5700" b="0" dirty="0" err="1">
                <a:solidFill>
                  <a:srgbClr val="006600"/>
                </a:solidFill>
                <a:effectLst/>
                <a:latin typeface="+mj-lt"/>
                <a:cs typeface="Times New Roman" panose="02020603050405020304" pitchFamily="18" charset="0"/>
              </a:rPr>
              <a:t>tình</a:t>
            </a:r>
            <a:r>
              <a:rPr lang="en-US" sz="5700" b="0" dirty="0">
                <a:solidFill>
                  <a:srgbClr val="006600"/>
                </a:solidFill>
                <a:effectLst/>
                <a:latin typeface="+mj-lt"/>
                <a:cs typeface="Times New Roman" panose="02020603050405020304" pitchFamily="18" charset="0"/>
              </a:rPr>
              <a:t> </a:t>
            </a:r>
            <a:r>
              <a:rPr lang="en-US" sz="5700" b="0" dirty="0" err="1">
                <a:solidFill>
                  <a:srgbClr val="006600"/>
                </a:solidFill>
                <a:effectLst/>
                <a:latin typeface="+mj-lt"/>
                <a:cs typeface="Times New Roman" panose="02020603050405020304" pitchFamily="18" charset="0"/>
              </a:rPr>
              <a:t>yêu</a:t>
            </a:r>
            <a:r>
              <a:rPr lang="en-US" sz="5700" b="0" dirty="0">
                <a:solidFill>
                  <a:srgbClr val="006600"/>
                </a:solidFill>
                <a:effectLst/>
                <a:latin typeface="+mj-lt"/>
                <a:cs typeface="Times New Roman" panose="02020603050405020304" pitchFamily="18" charset="0"/>
              </a:rPr>
              <a:t>.</a:t>
            </a:r>
            <a:endParaRPr lang="en-US" sz="5700" b="0" u="sng" dirty="0">
              <a:solidFill>
                <a:srgbClr val="0066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6056031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chor="ctr" anchorCtr="0">
            <a:noAutofit/>
          </a:bodyPr>
          <a:lstStyle/>
          <a:p>
            <a:pPr marL="27432" indent="0" algn="just">
              <a:lnSpc>
                <a:spcPct val="130000"/>
              </a:lnSpc>
              <a:buNone/>
            </a:pPr>
            <a:r>
              <a:rPr lang="en-US" sz="5000" b="0" u="sng" dirty="0" smtClean="0">
                <a:solidFill>
                  <a:srgbClr val="FF0000"/>
                </a:solidFill>
                <a:effectLst/>
                <a:latin typeface="+mj-lt"/>
                <a:ea typeface="Tahoma" pitchFamily="34" charset="0"/>
                <a:cs typeface="Times New Roman" pitchFamily="18" charset="0"/>
              </a:rPr>
              <a:t>**:</a:t>
            </a:r>
            <a:r>
              <a:rPr lang="en-US" sz="5000" b="0" dirty="0">
                <a:solidFill>
                  <a:srgbClr val="003399"/>
                </a:solidFill>
                <a:effectLst/>
                <a:latin typeface="+mj-lt"/>
                <a:ea typeface="Tahoma" pitchFamily="34" charset="0"/>
                <a:cs typeface="Times New Roman" pitchFamily="18" charset="0"/>
              </a:rPr>
              <a:t> </a:t>
            </a:r>
            <a:r>
              <a:rPr lang="vi-VN" sz="5000" b="0" dirty="0">
                <a:solidFill>
                  <a:srgbClr val="006600"/>
                </a:solidFill>
                <a:effectLst/>
                <a:cs typeface="Times New Roman" panose="02020603050405020304" pitchFamily="18" charset="0"/>
              </a:rPr>
              <a:t>Sống giữa cõi đời với bao điều lôi cuốn, xin cho con thinh lặng nghe tiếng Chúa, luôn vang lên từ sâu thẳm của trái tim mình.</a:t>
            </a:r>
            <a:endParaRPr lang="en-US" sz="5000" b="0" u="sng" dirty="0">
              <a:solidFill>
                <a:srgbClr val="0066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9984955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4800" b="0" u="sng" dirty="0" err="1">
                <a:solidFill>
                  <a:srgbClr val="FF0000"/>
                </a:solidFill>
                <a:effectLst/>
                <a:latin typeface="+mj-lt"/>
                <a:ea typeface="Tahoma" pitchFamily="34" charset="0"/>
                <a:cs typeface="Times New Roman" pitchFamily="18" charset="0"/>
              </a:rPr>
              <a:t>Đk</a:t>
            </a:r>
            <a:r>
              <a:rPr lang="en-US" sz="4800" b="0" u="sng" dirty="0">
                <a:solidFill>
                  <a:srgbClr val="FF0000"/>
                </a:solidFill>
                <a:effectLst/>
                <a:latin typeface="+mj-lt"/>
                <a:ea typeface="Tahoma" pitchFamily="34" charset="0"/>
                <a:cs typeface="Times New Roman" pitchFamily="18" charset="0"/>
              </a:rPr>
              <a:t>:</a:t>
            </a:r>
            <a:r>
              <a:rPr lang="en-US" sz="4800" b="0" dirty="0">
                <a:solidFill>
                  <a:srgbClr val="003399"/>
                </a:solidFill>
                <a:effectLst/>
                <a:latin typeface="+mj-lt"/>
                <a:ea typeface="Tahoma" pitchFamily="34" charset="0"/>
                <a:cs typeface="Times New Roman" pitchFamily="18" charset="0"/>
              </a:rPr>
              <a:t> </a:t>
            </a:r>
            <a:r>
              <a:rPr lang="vi-VN" sz="4800" b="0" dirty="0">
                <a:solidFill>
                  <a:srgbClr val="006600"/>
                </a:solidFill>
                <a:effectLst/>
                <a:latin typeface="+mj-lt"/>
                <a:cs typeface="Times New Roman" panose="02020603050405020304" pitchFamily="18" charset="0"/>
              </a:rPr>
              <a:t>Giê-su mục tử nhân lành chăn dắt đoàn chiên. Ngài đến để cứu độ nhân trần, để hợp nhất nhân loại. Ngài đến để đem lại nguồn sống, sự sống ngàn thu.</a:t>
            </a:r>
            <a:endParaRPr lang="en-US" sz="4800" b="0" u="sng" dirty="0">
              <a:solidFill>
                <a:srgbClr val="0066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44528333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5400" b="0" u="sng" dirty="0">
                <a:solidFill>
                  <a:srgbClr val="FF0000"/>
                </a:solidFill>
                <a:effectLst/>
                <a:latin typeface="+mj-lt"/>
                <a:ea typeface="Tahoma" pitchFamily="34" charset="0"/>
                <a:cs typeface="Times New Roman" pitchFamily="18" charset="0"/>
              </a:rPr>
              <a:t>Tk2:</a:t>
            </a:r>
            <a:r>
              <a:rPr lang="en-US" sz="5400" b="0" dirty="0">
                <a:solidFill>
                  <a:srgbClr val="003399"/>
                </a:solidFill>
                <a:effectLst/>
                <a:latin typeface="+mj-lt"/>
                <a:ea typeface="Tahoma" pitchFamily="34" charset="0"/>
                <a:cs typeface="Times New Roman" pitchFamily="18" charset="0"/>
              </a:rPr>
              <a:t> </a:t>
            </a:r>
            <a:r>
              <a:rPr lang="vi-VN" sz="5400" b="0" dirty="0">
                <a:solidFill>
                  <a:srgbClr val="006600"/>
                </a:solidFill>
                <a:effectLst/>
                <a:latin typeface="+mj-lt"/>
                <a:cs typeface="Times New Roman" panose="02020603050405020304" pitchFamily="18" charset="0"/>
              </a:rPr>
              <a:t>Xin cho chúng con biết lắng sâu cầu nguyện, biết dành riêng một mình cho Chúa, ở trong Chúa để trở nên một với Chúa,</a:t>
            </a:r>
            <a:endParaRPr lang="en-US" sz="5400" b="0" u="sng" dirty="0">
              <a:solidFill>
                <a:srgbClr val="0066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34815853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5400" b="0" u="sng" dirty="0">
                <a:solidFill>
                  <a:srgbClr val="FF0000"/>
                </a:solidFill>
                <a:effectLst/>
                <a:latin typeface="+mj-lt"/>
                <a:ea typeface="Tahoma" pitchFamily="34" charset="0"/>
                <a:cs typeface="Times New Roman" pitchFamily="18" charset="0"/>
              </a:rPr>
              <a:t>**:</a:t>
            </a:r>
            <a:r>
              <a:rPr lang="en-US" sz="5400" b="0" dirty="0">
                <a:solidFill>
                  <a:srgbClr val="003399"/>
                </a:solidFill>
                <a:effectLst/>
                <a:latin typeface="+mj-lt"/>
                <a:ea typeface="Tahoma" pitchFamily="34" charset="0"/>
                <a:cs typeface="Times New Roman" pitchFamily="18" charset="0"/>
              </a:rPr>
              <a:t> </a:t>
            </a:r>
            <a:r>
              <a:rPr lang="vi-VN" sz="5400" b="0" dirty="0">
                <a:solidFill>
                  <a:srgbClr val="006600"/>
                </a:solidFill>
                <a:effectLst/>
                <a:latin typeface="+mj-lt"/>
                <a:cs typeface="Times New Roman" panose="02020603050405020304" pitchFamily="18" charset="0"/>
              </a:rPr>
              <a:t>giữa bao nhọc nhằn, bao nhiêu điều giăng mắc, xin cho con biết tìm theo ý Chúa, luôn an vui chẳng lo sợ vì Chúa che chở.</a:t>
            </a:r>
            <a:endParaRPr lang="en-US" sz="5400" b="0" u="sng" dirty="0">
              <a:solidFill>
                <a:srgbClr val="0066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67680681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4800" b="0" u="sng" dirty="0" err="1">
                <a:solidFill>
                  <a:srgbClr val="FF0000"/>
                </a:solidFill>
                <a:effectLst/>
                <a:latin typeface="+mj-lt"/>
                <a:ea typeface="Tahoma" pitchFamily="34" charset="0"/>
                <a:cs typeface="Times New Roman" pitchFamily="18" charset="0"/>
              </a:rPr>
              <a:t>Đk</a:t>
            </a:r>
            <a:r>
              <a:rPr lang="en-US" sz="4800" b="0" u="sng" dirty="0">
                <a:solidFill>
                  <a:srgbClr val="FF0000"/>
                </a:solidFill>
                <a:effectLst/>
                <a:latin typeface="+mj-lt"/>
                <a:ea typeface="Tahoma" pitchFamily="34" charset="0"/>
                <a:cs typeface="Times New Roman" pitchFamily="18" charset="0"/>
              </a:rPr>
              <a:t>:</a:t>
            </a:r>
            <a:r>
              <a:rPr lang="en-US" sz="4800" b="0" dirty="0">
                <a:solidFill>
                  <a:srgbClr val="003399"/>
                </a:solidFill>
                <a:effectLst/>
                <a:latin typeface="+mj-lt"/>
                <a:ea typeface="Tahoma" pitchFamily="34" charset="0"/>
                <a:cs typeface="Times New Roman" pitchFamily="18" charset="0"/>
              </a:rPr>
              <a:t> </a:t>
            </a:r>
            <a:r>
              <a:rPr lang="vi-VN" sz="4800" b="0" dirty="0">
                <a:solidFill>
                  <a:srgbClr val="006600"/>
                </a:solidFill>
                <a:effectLst/>
                <a:latin typeface="+mj-lt"/>
                <a:cs typeface="Times New Roman" panose="02020603050405020304" pitchFamily="18" charset="0"/>
              </a:rPr>
              <a:t>Giê-su mục tử nhân lành chăn dắt đoàn chiên. Ngài đến để cứu độ nhân trần, để hợp nhất nhân loại. Ngài đến để đem lại nguồn sống, sự sống ngàn thu.</a:t>
            </a:r>
            <a:endParaRPr lang="en-US" sz="4800" b="0" u="sng" dirty="0">
              <a:solidFill>
                <a:srgbClr val="0066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44528333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5400" b="0" u="sng" dirty="0">
                <a:solidFill>
                  <a:srgbClr val="FF0000"/>
                </a:solidFill>
                <a:effectLst/>
                <a:latin typeface="+mj-lt"/>
                <a:ea typeface="Tahoma" pitchFamily="34" charset="0"/>
                <a:cs typeface="Times New Roman" pitchFamily="18" charset="0"/>
              </a:rPr>
              <a:t>Tk3:</a:t>
            </a:r>
            <a:r>
              <a:rPr lang="en-US" sz="5400" b="0" dirty="0">
                <a:solidFill>
                  <a:srgbClr val="003399"/>
                </a:solidFill>
                <a:effectLst/>
                <a:latin typeface="+mj-lt"/>
                <a:ea typeface="Tahoma" pitchFamily="34" charset="0"/>
                <a:cs typeface="Times New Roman" pitchFamily="18" charset="0"/>
              </a:rPr>
              <a:t> </a:t>
            </a:r>
            <a:r>
              <a:rPr lang="vi-VN" sz="5400" b="0" dirty="0">
                <a:solidFill>
                  <a:srgbClr val="006600"/>
                </a:solidFill>
                <a:effectLst/>
                <a:latin typeface="+mj-lt"/>
                <a:cs typeface="Times New Roman" panose="02020603050405020304" pitchFamily="18" charset="0"/>
              </a:rPr>
              <a:t>Xin cho chúng con biết hết tâm phục vụ, hết lòng lo cho người khốn khó, người cô đơn, người đau yếu, người túng thiếu.</a:t>
            </a:r>
            <a:endParaRPr lang="en-US" sz="5400" b="0" u="sng" dirty="0">
              <a:solidFill>
                <a:srgbClr val="0066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46880904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5400" b="0" u="sng" dirty="0">
                <a:solidFill>
                  <a:srgbClr val="FF0000"/>
                </a:solidFill>
                <a:effectLst/>
                <a:latin typeface="+mj-lt"/>
                <a:ea typeface="Tahoma" pitchFamily="34" charset="0"/>
                <a:cs typeface="Times New Roman" pitchFamily="18" charset="0"/>
              </a:rPr>
              <a:t>**:</a:t>
            </a:r>
            <a:r>
              <a:rPr lang="en-US" sz="5400" b="0" dirty="0">
                <a:solidFill>
                  <a:srgbClr val="003399"/>
                </a:solidFill>
                <a:effectLst/>
                <a:latin typeface="+mj-lt"/>
                <a:ea typeface="Tahoma" pitchFamily="34" charset="0"/>
                <a:cs typeface="Times New Roman" pitchFamily="18" charset="0"/>
              </a:rPr>
              <a:t> </a:t>
            </a:r>
            <a:r>
              <a:rPr lang="vi-VN" sz="5400" b="0" dirty="0">
                <a:solidFill>
                  <a:srgbClr val="006600"/>
                </a:solidFill>
                <a:effectLst/>
                <a:latin typeface="+mj-lt"/>
                <a:cs typeface="Times New Roman" panose="02020603050405020304" pitchFamily="18" charset="0"/>
              </a:rPr>
              <a:t>Sớt chia nỗi niềm với bao người thương đau, trao cho nhau một niềm tin tất thắng, đem an vui cho cõi đời đầy những ưu phiền.</a:t>
            </a:r>
            <a:endParaRPr lang="en-US" sz="5400" b="0" u="sng" dirty="0">
              <a:solidFill>
                <a:srgbClr val="0066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8426574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30000"/>
              </a:lnSpc>
              <a:buNone/>
            </a:pPr>
            <a:r>
              <a:rPr lang="en-US" sz="4300" b="0" u="sng" dirty="0" err="1">
                <a:solidFill>
                  <a:srgbClr val="FF0000"/>
                </a:solidFill>
                <a:effectLst/>
                <a:ea typeface="Tahoma" pitchFamily="34" charset="0"/>
                <a:cs typeface="Times New Roman" pitchFamily="18" charset="0"/>
              </a:rPr>
              <a:t>Đk</a:t>
            </a:r>
            <a:r>
              <a:rPr lang="en-US" sz="4300" b="0" u="sng" dirty="0">
                <a:solidFill>
                  <a:srgbClr val="FF0000"/>
                </a:solidFill>
                <a:effectLst/>
                <a:ea typeface="Tahoma" pitchFamily="34" charset="0"/>
                <a:cs typeface="Times New Roman" pitchFamily="18" charset="0"/>
              </a:rPr>
              <a:t>:</a:t>
            </a:r>
            <a:r>
              <a:rPr lang="en-US" sz="4300" b="0" dirty="0">
                <a:solidFill>
                  <a:srgbClr val="003399"/>
                </a:solidFill>
                <a:effectLst/>
                <a:ea typeface="Tahoma" pitchFamily="34" charset="0"/>
                <a:cs typeface="Times New Roman" pitchFamily="18" charset="0"/>
              </a:rPr>
              <a:t> </a:t>
            </a:r>
            <a:r>
              <a:rPr lang="vi-VN" sz="4300" b="0" dirty="0" smtClean="0">
                <a:solidFill>
                  <a:srgbClr val="006600"/>
                </a:solidFill>
                <a:effectLst/>
              </a:rPr>
              <a:t>Chúa </a:t>
            </a:r>
            <a:r>
              <a:rPr lang="vi-VN" sz="4300" b="0" dirty="0">
                <a:solidFill>
                  <a:srgbClr val="006600"/>
                </a:solidFill>
                <a:effectLst/>
              </a:rPr>
              <a:t>Chiên nhân từ, Người dẫn con tới đồng nội. Này suối nước mát bóng, con tới uống thảnh thơi. Chúa ơi sướng vui trong tay Chúa, Người dẫn con đi. Đi giữa suối mát, cỏ xanh con thiếu gì.</a:t>
            </a:r>
            <a:endParaRPr lang="en-US" sz="4300" b="0" u="sng" dirty="0">
              <a:solidFill>
                <a:srgbClr val="006600"/>
              </a:solidFill>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4800" b="0" u="sng" dirty="0" err="1">
                <a:solidFill>
                  <a:srgbClr val="FF0000"/>
                </a:solidFill>
                <a:effectLst/>
                <a:latin typeface="+mj-lt"/>
                <a:ea typeface="Tahoma" pitchFamily="34" charset="0"/>
                <a:cs typeface="Times New Roman" pitchFamily="18" charset="0"/>
              </a:rPr>
              <a:t>Đk</a:t>
            </a:r>
            <a:r>
              <a:rPr lang="en-US" sz="4800" b="0" u="sng" dirty="0">
                <a:solidFill>
                  <a:srgbClr val="FF0000"/>
                </a:solidFill>
                <a:effectLst/>
                <a:latin typeface="+mj-lt"/>
                <a:ea typeface="Tahoma" pitchFamily="34" charset="0"/>
                <a:cs typeface="Times New Roman" pitchFamily="18" charset="0"/>
              </a:rPr>
              <a:t>:</a:t>
            </a:r>
            <a:r>
              <a:rPr lang="en-US" sz="4800" b="0" dirty="0">
                <a:solidFill>
                  <a:srgbClr val="003399"/>
                </a:solidFill>
                <a:effectLst/>
                <a:latin typeface="+mj-lt"/>
                <a:ea typeface="Tahoma" pitchFamily="34" charset="0"/>
                <a:cs typeface="Times New Roman" pitchFamily="18" charset="0"/>
              </a:rPr>
              <a:t> </a:t>
            </a:r>
            <a:r>
              <a:rPr lang="vi-VN" sz="4800" b="0" dirty="0">
                <a:solidFill>
                  <a:srgbClr val="006600"/>
                </a:solidFill>
                <a:effectLst/>
                <a:latin typeface="+mj-lt"/>
                <a:cs typeface="Times New Roman" panose="02020603050405020304" pitchFamily="18" charset="0"/>
              </a:rPr>
              <a:t>Giê-su mục tử nhân lành chăn dắt đoàn chiên. Ngài đến để cứu độ nhân trần, để hợp nhất nhân loại. Ngài đến để đem lại nguồn sống, sự sống ngàn thu.</a:t>
            </a:r>
            <a:endParaRPr lang="en-US" sz="4800" b="0" u="sng" dirty="0">
              <a:solidFill>
                <a:srgbClr val="0066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44528333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5400" b="0" u="sng" dirty="0">
                <a:solidFill>
                  <a:srgbClr val="FF0000"/>
                </a:solidFill>
                <a:effectLst/>
                <a:latin typeface="+mj-lt"/>
                <a:ea typeface="Tahoma" pitchFamily="34" charset="0"/>
                <a:cs typeface="Times New Roman" pitchFamily="18" charset="0"/>
              </a:rPr>
              <a:t>Tk4:</a:t>
            </a:r>
            <a:r>
              <a:rPr lang="en-US" sz="5400" b="0" dirty="0">
                <a:solidFill>
                  <a:srgbClr val="003399"/>
                </a:solidFill>
                <a:effectLst/>
                <a:latin typeface="+mj-lt"/>
                <a:ea typeface="Tahoma" pitchFamily="34" charset="0"/>
                <a:cs typeface="Times New Roman" pitchFamily="18" charset="0"/>
              </a:rPr>
              <a:t> </a:t>
            </a:r>
            <a:r>
              <a:rPr lang="vi-VN" sz="5400" b="0" dirty="0">
                <a:solidFill>
                  <a:srgbClr val="006600"/>
                </a:solidFill>
                <a:effectLst/>
                <a:latin typeface="+mj-lt"/>
                <a:cs typeface="Times New Roman" panose="02020603050405020304" pitchFamily="18" charset="0"/>
              </a:rPr>
              <a:t>Xin cho chúng con những linh mục nhiệt tâm, hết lòng lo cho đoàn chiên Chúa, và biết sống đời dâng hiến thuộc về Chúa.</a:t>
            </a:r>
            <a:endParaRPr lang="en-US" sz="5400" b="0" u="sng" dirty="0">
              <a:solidFill>
                <a:srgbClr val="0066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18697470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5400" b="0" u="sng" dirty="0">
                <a:solidFill>
                  <a:srgbClr val="FF0000"/>
                </a:solidFill>
                <a:effectLst/>
                <a:latin typeface="+mj-lt"/>
                <a:ea typeface="Tahoma" pitchFamily="34" charset="0"/>
                <a:cs typeface="Times New Roman" pitchFamily="18" charset="0"/>
              </a:rPr>
              <a:t>**:</a:t>
            </a:r>
            <a:r>
              <a:rPr lang="en-US" sz="5400" b="0" dirty="0">
                <a:solidFill>
                  <a:srgbClr val="003399"/>
                </a:solidFill>
                <a:effectLst/>
                <a:latin typeface="+mj-lt"/>
                <a:ea typeface="Tahoma" pitchFamily="34" charset="0"/>
                <a:cs typeface="Times New Roman" pitchFamily="18" charset="0"/>
              </a:rPr>
              <a:t> </a:t>
            </a:r>
            <a:r>
              <a:rPr lang="vi-VN" sz="5400" b="0" dirty="0">
                <a:solidFill>
                  <a:srgbClr val="006600"/>
                </a:solidFill>
                <a:effectLst/>
                <a:latin typeface="+mj-lt"/>
                <a:cs typeface="Times New Roman" panose="02020603050405020304" pitchFamily="18" charset="0"/>
              </a:rPr>
              <a:t>Chúa cho linh mục có tấm lòng như Chúa, luôn hy sinh chính mình cho Nước Chúa, mang trong tim tình sáng ngời để hiến cho đời.</a:t>
            </a:r>
            <a:endParaRPr lang="en-US" sz="5400" b="0" u="sng" dirty="0">
              <a:solidFill>
                <a:srgbClr val="0066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55429001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4800" b="0" u="sng" dirty="0" err="1">
                <a:solidFill>
                  <a:srgbClr val="FF0000"/>
                </a:solidFill>
                <a:effectLst/>
                <a:latin typeface="+mj-lt"/>
                <a:ea typeface="Tahoma" pitchFamily="34" charset="0"/>
                <a:cs typeface="Times New Roman" pitchFamily="18" charset="0"/>
              </a:rPr>
              <a:t>Đk</a:t>
            </a:r>
            <a:r>
              <a:rPr lang="en-US" sz="4800" b="0" u="sng" dirty="0">
                <a:solidFill>
                  <a:srgbClr val="FF0000"/>
                </a:solidFill>
                <a:effectLst/>
                <a:latin typeface="+mj-lt"/>
                <a:ea typeface="Tahoma" pitchFamily="34" charset="0"/>
                <a:cs typeface="Times New Roman" pitchFamily="18" charset="0"/>
              </a:rPr>
              <a:t>:</a:t>
            </a:r>
            <a:r>
              <a:rPr lang="en-US" sz="4800" b="0" dirty="0">
                <a:solidFill>
                  <a:srgbClr val="003399"/>
                </a:solidFill>
                <a:effectLst/>
                <a:latin typeface="+mj-lt"/>
                <a:ea typeface="Tahoma" pitchFamily="34" charset="0"/>
                <a:cs typeface="Times New Roman" pitchFamily="18" charset="0"/>
              </a:rPr>
              <a:t> </a:t>
            </a:r>
            <a:r>
              <a:rPr lang="vi-VN" sz="4800" b="0" dirty="0">
                <a:solidFill>
                  <a:srgbClr val="006600"/>
                </a:solidFill>
                <a:effectLst/>
                <a:latin typeface="+mj-lt"/>
                <a:cs typeface="Times New Roman" panose="02020603050405020304" pitchFamily="18" charset="0"/>
              </a:rPr>
              <a:t>Giê-su mục tử nhân lành chăn dắt đoàn chiên. Ngài đến để cứu độ nhân trần, để hợp nhất nhân loại. Ngài đến để đem lại nguồn sống, sự sống ngàn thu.</a:t>
            </a:r>
            <a:endParaRPr lang="en-US" sz="4800" b="0" u="sng" dirty="0">
              <a:solidFill>
                <a:srgbClr val="0066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44528333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0" dirty="0">
              <a:solidFill>
                <a:srgbClr val="003399"/>
              </a:solidFill>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72931285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noFill/>
        </p:spPr>
        <p:txBody>
          <a:bodyPr>
            <a:noAutofit/>
          </a:bodyPr>
          <a:lstStyle/>
          <a:p>
            <a:pPr marL="27432" indent="0" algn="just">
              <a:lnSpc>
                <a:spcPct val="130000"/>
              </a:lnSpc>
              <a:buNone/>
            </a:pPr>
            <a:endParaRPr lang="en-US" b="0" dirty="0">
              <a:solidFill>
                <a:srgbClr val="FF0000"/>
              </a:solidFill>
              <a:effectLst/>
              <a:latin typeface="+mj-lt"/>
              <a:cs typeface="Times New Roman" pitchFamily="18" charset="0"/>
            </a:endParaRPr>
          </a:p>
          <a:p>
            <a:pPr marL="27432" indent="0" algn="ctr">
              <a:lnSpc>
                <a:spcPct val="130000"/>
              </a:lnSpc>
              <a:buNone/>
            </a:pPr>
            <a:r>
              <a:rPr lang="en-US" sz="6000" b="0" u="sng" dirty="0">
                <a:solidFill>
                  <a:srgbClr val="FF0000"/>
                </a:solidFill>
                <a:effectLst/>
                <a:latin typeface="+mj-lt"/>
                <a:cs typeface="Times New Roman" pitchFamily="18" charset="0"/>
              </a:rPr>
              <a:t>Ca </a:t>
            </a:r>
            <a:r>
              <a:rPr lang="en-US" sz="6000" b="0" u="sng" dirty="0" err="1">
                <a:solidFill>
                  <a:srgbClr val="FF0000"/>
                </a:solidFill>
                <a:effectLst/>
                <a:latin typeface="+mj-lt"/>
                <a:cs typeface="Times New Roman" pitchFamily="18" charset="0"/>
              </a:rPr>
              <a:t>kết</a:t>
            </a:r>
            <a:r>
              <a:rPr lang="en-US" sz="6000" b="0" u="sng" dirty="0">
                <a:solidFill>
                  <a:srgbClr val="FF0000"/>
                </a:solidFill>
                <a:effectLst/>
                <a:latin typeface="+mj-lt"/>
                <a:cs typeface="Times New Roman" pitchFamily="18" charset="0"/>
              </a:rPr>
              <a:t> </a:t>
            </a:r>
            <a:r>
              <a:rPr lang="en-US" sz="6000" b="0" u="sng" dirty="0" err="1">
                <a:solidFill>
                  <a:srgbClr val="FF0000"/>
                </a:solidFill>
                <a:effectLst/>
                <a:latin typeface="+mj-lt"/>
                <a:cs typeface="Times New Roman" pitchFamily="18" charset="0"/>
              </a:rPr>
              <a:t>lễ</a:t>
            </a:r>
            <a:endParaRPr lang="en-US" sz="6000" b="0" u="sng" dirty="0">
              <a:solidFill>
                <a:srgbClr val="FF0000"/>
              </a:solidFill>
              <a:effectLst/>
              <a:latin typeface="+mj-lt"/>
              <a:cs typeface="Times New Roman" pitchFamily="18" charset="0"/>
            </a:endParaRPr>
          </a:p>
          <a:p>
            <a:pPr marL="0" indent="0" algn="ctr">
              <a:lnSpc>
                <a:spcPct val="120000"/>
              </a:lnSpc>
              <a:buNone/>
            </a:pPr>
            <a:r>
              <a:rPr lang="en-US" sz="5400" b="0" dirty="0" err="1" smtClean="0">
                <a:solidFill>
                  <a:srgbClr val="FF0000"/>
                </a:solidFill>
                <a:effectLst/>
                <a:latin typeface="+mj-lt"/>
                <a:cs typeface="Times New Roman" panose="02020603050405020304" pitchFamily="18" charset="0"/>
              </a:rPr>
              <a:t>Xin</a:t>
            </a:r>
            <a:r>
              <a:rPr lang="en-US" sz="5400" b="0" dirty="0" smtClean="0">
                <a:solidFill>
                  <a:srgbClr val="FF0000"/>
                </a:solidFill>
                <a:effectLst/>
                <a:latin typeface="+mj-lt"/>
                <a:cs typeface="Times New Roman" panose="02020603050405020304" pitchFamily="18" charset="0"/>
              </a:rPr>
              <a:t> Cho Con</a:t>
            </a:r>
            <a:r>
              <a:rPr lang="vi-VN" sz="4400" b="0" dirty="0">
                <a:solidFill>
                  <a:srgbClr val="FF0000"/>
                </a:solidFill>
                <a:effectLst/>
                <a:latin typeface="+mj-lt"/>
                <a:cs typeface="Times New Roman" panose="02020603050405020304" pitchFamily="18" charset="0"/>
              </a:rPr>
              <a:t/>
            </a:r>
            <a:br>
              <a:rPr lang="vi-VN" sz="4400" b="0" dirty="0">
                <a:solidFill>
                  <a:srgbClr val="FF0000"/>
                </a:solidFill>
                <a:effectLst/>
                <a:latin typeface="+mj-lt"/>
                <a:cs typeface="Times New Roman" panose="02020603050405020304" pitchFamily="18" charset="0"/>
              </a:rPr>
            </a:br>
            <a:r>
              <a:rPr lang="en-US" b="0" dirty="0" smtClean="0">
                <a:solidFill>
                  <a:srgbClr val="FF0000"/>
                </a:solidFill>
                <a:effectLst/>
                <a:latin typeface="+mj-lt"/>
                <a:cs typeface="Times New Roman" panose="02020603050405020304" pitchFamily="18" charset="0"/>
              </a:rPr>
              <a:t>Lm. </a:t>
            </a:r>
            <a:r>
              <a:rPr lang="en-US" b="0" dirty="0" err="1" smtClean="0">
                <a:solidFill>
                  <a:srgbClr val="FF0000"/>
                </a:solidFill>
                <a:effectLst/>
                <a:latin typeface="+mj-lt"/>
                <a:cs typeface="Times New Roman" panose="02020603050405020304" pitchFamily="18" charset="0"/>
              </a:rPr>
              <a:t>Ân</a:t>
            </a:r>
            <a:r>
              <a:rPr lang="en-US" b="0" dirty="0" smtClean="0">
                <a:solidFill>
                  <a:srgbClr val="FF0000"/>
                </a:solidFill>
                <a:effectLst/>
                <a:latin typeface="+mj-lt"/>
                <a:cs typeface="Times New Roman" panose="02020603050405020304" pitchFamily="18" charset="0"/>
              </a:rPr>
              <a:t> </a:t>
            </a:r>
            <a:r>
              <a:rPr lang="en-US" b="0" dirty="0" err="1" smtClean="0">
                <a:solidFill>
                  <a:srgbClr val="FF0000"/>
                </a:solidFill>
                <a:effectLst/>
                <a:latin typeface="+mj-lt"/>
                <a:cs typeface="Times New Roman" panose="02020603050405020304" pitchFamily="18" charset="0"/>
              </a:rPr>
              <a:t>Đức</a:t>
            </a:r>
            <a:endParaRPr lang="en-US" sz="3600" b="0" dirty="0">
              <a:solidFill>
                <a:srgbClr val="FF0000"/>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0037666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09550"/>
            <a:ext cx="9144000" cy="4247317"/>
          </a:xfrm>
          <a:prstGeom prst="rect">
            <a:avLst/>
          </a:prstGeom>
        </p:spPr>
        <p:txBody>
          <a:bodyPr wrap="square" anchor="ctr" anchorCtr="0">
            <a:spAutoFit/>
          </a:bodyPr>
          <a:lstStyle/>
          <a:p>
            <a:pPr algn="just"/>
            <a:r>
              <a:rPr lang="en-US" sz="4500" u="sng" dirty="0" smtClean="0">
                <a:solidFill>
                  <a:srgbClr val="FF0000"/>
                </a:solidFill>
                <a:latin typeface="+mj-lt"/>
                <a:ea typeface="SimHei" pitchFamily="49" charset="-122"/>
                <a:cs typeface="Times New Roman" pitchFamily="18" charset="0"/>
              </a:rPr>
              <a:t>Tk1</a:t>
            </a:r>
            <a:r>
              <a:rPr lang="en-US" sz="4500" u="sng" dirty="0">
                <a:solidFill>
                  <a:srgbClr val="FF0000"/>
                </a:solidFill>
                <a:latin typeface="+mj-lt"/>
                <a:ea typeface="SimHei" pitchFamily="49" charset="-122"/>
                <a:cs typeface="Times New Roman" pitchFamily="18" charset="0"/>
              </a:rPr>
              <a:t>:</a:t>
            </a:r>
            <a:r>
              <a:rPr lang="en-US" sz="4500"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500" dirty="0">
                <a:solidFill>
                  <a:srgbClr val="006600"/>
                </a:solidFill>
                <a:latin typeface="+mj-lt"/>
                <a:cs typeface="Times New Roman" panose="02020603050405020304" pitchFamily="18" charset="0"/>
              </a:rPr>
              <a:t>Xin cho con dám hiến tế cuộc đời, dám đi vào một cuộc phiêu lưu. Dám xin vâng, dám lên đường, dám trả lời: Lạy Chúa! Con đây. Xin cho con dám dấn bước theo Ngài, dẫu trên đường còn nhiều chông gai. </a:t>
            </a:r>
            <a:endParaRPr lang="en-US" sz="4500" dirty="0">
              <a:solidFill>
                <a:srgbClr val="006600"/>
              </a:solidFill>
              <a:effectLst>
                <a:outerShdw blurRad="38100" dist="38100" dir="2700000" algn="tl">
                  <a:srgbClr val="000000">
                    <a:alpha val="43137"/>
                  </a:srgbClr>
                </a:outerShdw>
              </a:effectLst>
              <a:latin typeface="+mj-lt"/>
              <a:cs typeface="Times New Roman" pitchFamily="18" charset="0"/>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chor="ctr" anchorCtr="0">
            <a:noAutofit/>
          </a:bodyPr>
          <a:lstStyle/>
          <a:p>
            <a:pPr marL="0" indent="0" algn="just">
              <a:lnSpc>
                <a:spcPct val="120000"/>
              </a:lnSpc>
              <a:buNone/>
            </a:pPr>
            <a:r>
              <a:rPr lang="en-US" sz="4400" b="0" u="sng" dirty="0">
                <a:solidFill>
                  <a:srgbClr val="FF0000"/>
                </a:solidFill>
                <a:effectLst/>
                <a:latin typeface="+mj-lt"/>
                <a:ea typeface="SimHei" pitchFamily="49" charset="-122"/>
                <a:cs typeface="Times New Roman" pitchFamily="18" charset="0"/>
              </a:rPr>
              <a:t>**:</a:t>
            </a:r>
            <a:r>
              <a:rPr lang="en-US" sz="4400" b="0" dirty="0">
                <a:solidFill>
                  <a:srgbClr val="003399"/>
                </a:solidFill>
                <a:effectLst/>
                <a:latin typeface="+mj-lt"/>
                <a:ea typeface="SimHei" pitchFamily="49" charset="-122"/>
                <a:cs typeface="Times New Roman" pitchFamily="18" charset="0"/>
              </a:rPr>
              <a:t> </a:t>
            </a:r>
            <a:r>
              <a:rPr lang="vi-VN" sz="4400" b="0" dirty="0">
                <a:solidFill>
                  <a:srgbClr val="006600"/>
                </a:solidFill>
                <a:effectLst/>
                <a:latin typeface="+mj-lt"/>
                <a:cs typeface="Times New Roman" panose="02020603050405020304" pitchFamily="18" charset="0"/>
              </a:rPr>
              <a:t>Dám hy sinh, dám quên mình, dám sẵn sàng thực thi ý Ngài. Xin cho con trở nên của lễ sát tế mỗi ngày để kính dâng Cha. Xin cho con trở nên nhỏ bé để Chúa lớn lên trong con hằng ngày.</a:t>
            </a:r>
          </a:p>
        </p:txBody>
      </p:sp>
    </p:spTree>
    <p:extLst>
      <p:ext uri="{BB962C8B-B14F-4D97-AF65-F5344CB8AC3E}">
        <p14:creationId xmlns:p14="http://schemas.microsoft.com/office/powerpoint/2010/main" val="113537821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chor="ctr" anchorCtr="0">
            <a:noAutofit/>
          </a:bodyPr>
          <a:lstStyle/>
          <a:p>
            <a:pPr marL="0" indent="0" algn="just">
              <a:lnSpc>
                <a:spcPct val="120000"/>
              </a:lnSpc>
              <a:buNone/>
            </a:pPr>
            <a:r>
              <a:rPr lang="en-US" sz="4200" b="0" u="sng" dirty="0" smtClean="0">
                <a:solidFill>
                  <a:srgbClr val="FF0000"/>
                </a:solidFill>
                <a:effectLst/>
                <a:latin typeface="+mj-lt"/>
                <a:ea typeface="SimHei" pitchFamily="49" charset="-122"/>
                <a:cs typeface="Times New Roman" pitchFamily="18" charset="0"/>
              </a:rPr>
              <a:t>Tk2:</a:t>
            </a:r>
            <a:r>
              <a:rPr lang="en-US" sz="4200" b="0" dirty="0" smtClean="0">
                <a:solidFill>
                  <a:srgbClr val="003399"/>
                </a:solidFill>
                <a:effectLst/>
                <a:latin typeface="+mj-lt"/>
                <a:ea typeface="SimHei" pitchFamily="49" charset="-122"/>
                <a:cs typeface="Times New Roman" pitchFamily="18" charset="0"/>
              </a:rPr>
              <a:t> </a:t>
            </a:r>
            <a:r>
              <a:rPr lang="vi-VN" sz="4200" b="0" dirty="0">
                <a:solidFill>
                  <a:srgbClr val="006600"/>
                </a:solidFill>
                <a:effectLst/>
                <a:latin typeface="+mj-lt"/>
                <a:cs typeface="Times New Roman" panose="02020603050405020304" pitchFamily="18" charset="0"/>
              </a:rPr>
              <a:t>Xin cho con dám hiến tế cuộc đời để âm thầm phục vụ anh em. Dám yêu thương hết mọi người, giống như Ngài: Mục Tử khiêm nhu. Xin cho con dám gắn bó cuộc đời với duyên tình thập tự vinh quang với </a:t>
            </a:r>
            <a:r>
              <a:rPr lang="vi-VN" sz="4200" b="0" dirty="0" smtClean="0">
                <a:solidFill>
                  <a:srgbClr val="006600"/>
                </a:solidFill>
                <a:effectLst/>
                <a:latin typeface="+mj-lt"/>
                <a:cs typeface="Times New Roman" panose="02020603050405020304" pitchFamily="18" charset="0"/>
              </a:rPr>
              <a:t>Giê-su</a:t>
            </a:r>
            <a:endParaRPr lang="en-US" sz="4200" b="0" dirty="0">
              <a:solidFill>
                <a:srgbClr val="006600"/>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2900578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chor="ctr" anchorCtr="0">
            <a:noAutofit/>
          </a:bodyPr>
          <a:lstStyle/>
          <a:p>
            <a:pPr marL="0" indent="0" algn="just">
              <a:lnSpc>
                <a:spcPct val="120000"/>
              </a:lnSpc>
              <a:buNone/>
            </a:pPr>
            <a:r>
              <a:rPr lang="en-US" sz="4400" b="0" u="sng" dirty="0" smtClean="0">
                <a:solidFill>
                  <a:srgbClr val="FF0000"/>
                </a:solidFill>
                <a:effectLst/>
                <a:latin typeface="+mj-lt"/>
                <a:ea typeface="SimHei" pitchFamily="49" charset="-122"/>
                <a:cs typeface="Times New Roman" pitchFamily="18" charset="0"/>
              </a:rPr>
              <a:t>**:</a:t>
            </a:r>
            <a:r>
              <a:rPr lang="en-US" sz="4400" b="0" dirty="0" smtClean="0">
                <a:solidFill>
                  <a:srgbClr val="003399"/>
                </a:solidFill>
                <a:effectLst/>
                <a:latin typeface="+mj-lt"/>
                <a:ea typeface="SimHei" pitchFamily="49" charset="-122"/>
                <a:cs typeface="Times New Roman" pitchFamily="18" charset="0"/>
              </a:rPr>
              <a:t> </a:t>
            </a:r>
            <a:r>
              <a:rPr lang="vi-VN" sz="4400" b="0" dirty="0">
                <a:solidFill>
                  <a:srgbClr val="006600"/>
                </a:solidFill>
                <a:effectLst/>
                <a:latin typeface="+mj-lt"/>
                <a:cs typeface="Times New Roman" panose="02020603050405020304" pitchFamily="18" charset="0"/>
              </a:rPr>
              <a:t>Đấng con thờ để nên lời ngợi ca chúc tụng. Xin cho con giảng rao Lời Chúa cho muôn muôn người được biết danh Cha. Cho con nên bàn tay của Chúa, để cứu thế gian bao nhiêu tội tình.</a:t>
            </a:r>
          </a:p>
        </p:txBody>
      </p:sp>
    </p:spTree>
    <p:extLst>
      <p:ext uri="{BB962C8B-B14F-4D97-AF65-F5344CB8AC3E}">
        <p14:creationId xmlns:p14="http://schemas.microsoft.com/office/powerpoint/2010/main" val="28920781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4400" b="0" u="sng" dirty="0" smtClean="0">
                <a:solidFill>
                  <a:srgbClr val="FF0000"/>
                </a:solidFill>
                <a:effectLst/>
                <a:ea typeface="Tahoma" pitchFamily="34" charset="0"/>
                <a:cs typeface="Times New Roman" pitchFamily="18" charset="0"/>
              </a:rPr>
              <a:t>Tk2:</a:t>
            </a:r>
            <a:r>
              <a:rPr lang="en-US" sz="4400" b="0" dirty="0" smtClean="0">
                <a:solidFill>
                  <a:srgbClr val="003399"/>
                </a:solidFill>
                <a:effectLst/>
                <a:ea typeface="Tahoma" pitchFamily="34" charset="0"/>
                <a:cs typeface="Times New Roman" pitchFamily="18" charset="0"/>
              </a:rPr>
              <a:t> </a:t>
            </a:r>
            <a:r>
              <a:rPr lang="vi-VN" sz="4400" b="0" dirty="0">
                <a:solidFill>
                  <a:srgbClr val="006600"/>
                </a:solidFill>
                <a:effectLst/>
              </a:rPr>
              <a:t>Chúa là Mục Tử, Người dẫn dắt con lần theo chính lối. Cho con đi tới vì Danh Chúa con không lạc vương. Tối tăm con sợ chi, vì có Chúa với con cùng tiến bước. Cánh tay Người đưa, gậy Người dẫn yên </a:t>
            </a:r>
            <a:r>
              <a:rPr lang="vi-VN" sz="4400" b="0" dirty="0" smtClean="0">
                <a:solidFill>
                  <a:srgbClr val="006600"/>
                </a:solidFill>
                <a:effectLst/>
              </a:rPr>
              <a:t>lòng</a:t>
            </a:r>
            <a:r>
              <a:rPr lang="en-US" sz="4400" b="0" dirty="0" smtClean="0">
                <a:solidFill>
                  <a:srgbClr val="006600"/>
                </a:solidFill>
                <a:effectLst/>
              </a:rPr>
              <a:t>.</a:t>
            </a:r>
            <a:endParaRPr lang="vi-VN" sz="4400" b="0" dirty="0">
              <a:solidFill>
                <a:srgbClr val="006600"/>
              </a:solidFill>
              <a:effectLst/>
            </a:endParaRPr>
          </a:p>
        </p:txBody>
      </p:sp>
    </p:spTree>
    <p:extLst>
      <p:ext uri="{BB962C8B-B14F-4D97-AF65-F5344CB8AC3E}">
        <p14:creationId xmlns:p14="http://schemas.microsoft.com/office/powerpoint/2010/main" val="331081948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0" dirty="0">
              <a:solidFill>
                <a:srgbClr val="003399"/>
              </a:solidFill>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7293128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624</TotalTime>
  <Words>2156</Words>
  <Application>Microsoft Office PowerPoint</Application>
  <PresentationFormat>On-screen Show (16:9)</PresentationFormat>
  <Paragraphs>141</Paragraphs>
  <Slides>90</Slides>
  <Notes>0</Notes>
  <HiddenSlides>0</HiddenSlides>
  <MMClips>0</MMClips>
  <ScaleCrop>false</ScaleCrop>
  <HeadingPairs>
    <vt:vector size="4" baseType="variant">
      <vt:variant>
        <vt:lpstr>Theme</vt:lpstr>
      </vt:variant>
      <vt:variant>
        <vt:i4>27</vt:i4>
      </vt:variant>
      <vt:variant>
        <vt:lpstr>Slide Titles</vt:lpstr>
      </vt:variant>
      <vt:variant>
        <vt:i4>90</vt:i4>
      </vt:variant>
    </vt:vector>
  </HeadingPairs>
  <TitlesOfParts>
    <vt:vector size="117" baseType="lpstr">
      <vt:lpstr>Office Theme</vt:lpstr>
      <vt:lpstr>10_Office Theme</vt:lpstr>
      <vt:lpstr>36_Default Design</vt:lpstr>
      <vt:lpstr>37_Default Design</vt:lpstr>
      <vt:lpstr>1_Office Theme</vt:lpstr>
      <vt:lpstr>2_Office Theme</vt:lpstr>
      <vt:lpstr>3_Office Theme</vt:lpstr>
      <vt:lpstr>9_Office Theme</vt:lpstr>
      <vt:lpstr>13_Office Theme</vt:lpstr>
      <vt:lpstr>14_Office Theme</vt:lpstr>
      <vt:lpstr>15_Office Theme</vt:lpstr>
      <vt:lpstr>16_Office Theme</vt:lpstr>
      <vt:lpstr>17_Office Theme</vt:lpstr>
      <vt:lpstr>18_Office Theme</vt:lpstr>
      <vt:lpstr>19_Office Theme</vt:lpstr>
      <vt:lpstr>20_Office Theme</vt:lpstr>
      <vt:lpstr>21_Office Theme</vt:lpstr>
      <vt:lpstr>22_Office Theme</vt:lpstr>
      <vt:lpstr>23_Office Theme</vt:lpstr>
      <vt:lpstr>24_Office Theme</vt:lpstr>
      <vt:lpstr>25_Office Theme</vt:lpstr>
      <vt:lpstr>26_Office Theme</vt:lpstr>
      <vt:lpstr>27_Office Theme</vt:lpstr>
      <vt:lpstr>28_Office Theme</vt:lpstr>
      <vt:lpstr>7_Office Theme</vt:lpstr>
      <vt:lpstr>4_Office Theme</vt:lpstr>
      <vt:lpstr>5_Office Theme</vt:lpstr>
      <vt:lpstr>PowerPoint Presentation</vt:lpstr>
      <vt:lpstr>Tập Hát Cộng Đoàn</vt:lpstr>
      <vt:lpstr>Đk: Có Chúa chăn dắt tôi, nên tôi không còn thiếu gì.</vt:lpstr>
      <vt:lpstr>Chúa nói: Tôi là mục tử tốt lành. Tôi biết các chiên Tôi và các chiên Tôi biết Tôi.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 </vt:lpstr>
      <vt:lpstr>Đk: Có Chúa chăn dắt tôi, nên tôi không còn thiếu gì.</vt:lpstr>
      <vt:lpstr>Tk1: Có Chúa chăn dắt tôi nên tôi không còn thiếu gì. Trên đồng cỏ xanh tươi Ngài dẫn tôi vào nghỉ ngơi.</vt:lpstr>
      <vt:lpstr>Đk: Có Chúa chăn dắt tôi, nên tôi không còn thiếu gì.</vt:lpstr>
      <vt:lpstr>Tk2: Dẫn tới bên suối trong cho tôi đây bồi dưỡng lại. Theo đường nẻo công minh, Ngài dẫn tôi vì Uy Danh.</vt:lpstr>
      <vt:lpstr>Đk: Có Chúa chăn dắt tôi, nên tôi không còn thiếu gì.</vt:lpstr>
      <vt:lpstr>Tk3: Dẫu lúc qua lũng sâu, con đâu lo sợ khốn cùng. Bởi Ngài ở bên con, cầm sẵn côn trượng chở che.</vt:lpstr>
      <vt:lpstr>Đk: Có Chúa chăn dắt tôi, nên tôi không còn thiếu gì.</vt:lpstr>
      <vt:lpstr>Tk4: Chúa thiết con bữa ăn ngay khi quân thù đối mặt. Xức dầu tỏa hương thơm và cứ châm rượu đầy ly.</vt:lpstr>
      <vt:lpstr>Tk5: Chúa vẫn che chở con trong ân thiêng và nghĩa tình. Con được ở vương cung qua tháng năm dài triền miên.</vt:lpstr>
      <vt:lpstr>Đk: Có Chúa chăn dắt tôi, nên tôi không còn thiếu gì.</vt:lpstr>
      <vt:lpstr>PowerPoint Presentation</vt:lpstr>
      <vt:lpstr>Chúa nói: Tôi là mục tử tốt lành. Tôi biết các chiên Tôi và các chiên Tôi biết Tôi.</vt:lpstr>
      <vt:lpstr>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RePack by Diakov</cp:lastModifiedBy>
  <cp:revision>109</cp:revision>
  <dcterms:created xsi:type="dcterms:W3CDTF">2021-05-09T08:36:44Z</dcterms:created>
  <dcterms:modified xsi:type="dcterms:W3CDTF">2026-02-20T14:39:09Z</dcterms:modified>
</cp:coreProperties>
</file>