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32" r:id="rId3"/>
    <p:sldMasterId id="2147483844" r:id="rId4"/>
    <p:sldMasterId id="2147483916" r:id="rId5"/>
    <p:sldMasterId id="2147483928" r:id="rId6"/>
    <p:sldMasterId id="2147483948" r:id="rId7"/>
    <p:sldMasterId id="2147483960" r:id="rId8"/>
    <p:sldMasterId id="2147483972" r:id="rId9"/>
    <p:sldMasterId id="2147483984" r:id="rId10"/>
    <p:sldMasterId id="2147483992" r:id="rId11"/>
    <p:sldMasterId id="2147484000" r:id="rId12"/>
    <p:sldMasterId id="2147484012" r:id="rId13"/>
    <p:sldMasterId id="2147484024" r:id="rId14"/>
    <p:sldMasterId id="2147484036" r:id="rId15"/>
  </p:sldMasterIdLst>
  <p:notesMasterIdLst>
    <p:notesMasterId r:id="rId96"/>
  </p:notesMasterIdLst>
  <p:sldIdLst>
    <p:sldId id="256" r:id="rId16"/>
    <p:sldId id="9877" r:id="rId17"/>
    <p:sldId id="9874" r:id="rId18"/>
    <p:sldId id="9903" r:id="rId19"/>
    <p:sldId id="9935" r:id="rId20"/>
    <p:sldId id="2146" r:id="rId21"/>
    <p:sldId id="1982" r:id="rId22"/>
    <p:sldId id="9520" r:id="rId23"/>
    <p:sldId id="9822" r:id="rId24"/>
    <p:sldId id="9936" r:id="rId25"/>
    <p:sldId id="9905" r:id="rId26"/>
    <p:sldId id="9906" r:id="rId27"/>
    <p:sldId id="9907" r:id="rId28"/>
    <p:sldId id="9908" r:id="rId29"/>
    <p:sldId id="9909" r:id="rId30"/>
    <p:sldId id="9910" r:id="rId31"/>
    <p:sldId id="9911" r:id="rId32"/>
    <p:sldId id="9912" r:id="rId33"/>
    <p:sldId id="9937" r:id="rId34"/>
    <p:sldId id="9913" r:id="rId35"/>
    <p:sldId id="9914" r:id="rId36"/>
    <p:sldId id="9915" r:id="rId37"/>
    <p:sldId id="9916" r:id="rId38"/>
    <p:sldId id="9917" r:id="rId39"/>
    <p:sldId id="9918" r:id="rId40"/>
    <p:sldId id="9919" r:id="rId41"/>
    <p:sldId id="9920" r:id="rId42"/>
    <p:sldId id="9938" r:id="rId43"/>
    <p:sldId id="9883" r:id="rId44"/>
    <p:sldId id="9835" r:id="rId45"/>
    <p:sldId id="9863" r:id="rId46"/>
    <p:sldId id="9864" r:id="rId47"/>
    <p:sldId id="9870" r:id="rId48"/>
    <p:sldId id="9866" r:id="rId49"/>
    <p:sldId id="9871" r:id="rId50"/>
    <p:sldId id="9868" r:id="rId51"/>
    <p:sldId id="9872" r:id="rId52"/>
    <p:sldId id="9869" r:id="rId53"/>
    <p:sldId id="9873" r:id="rId54"/>
    <p:sldId id="9884" r:id="rId55"/>
    <p:sldId id="9904" r:id="rId56"/>
    <p:sldId id="9756" r:id="rId57"/>
    <p:sldId id="9921" r:id="rId58"/>
    <p:sldId id="9922" r:id="rId59"/>
    <p:sldId id="9923" r:id="rId60"/>
    <p:sldId id="9924" r:id="rId61"/>
    <p:sldId id="9925" r:id="rId62"/>
    <p:sldId id="9926" r:id="rId63"/>
    <p:sldId id="9927" r:id="rId64"/>
    <p:sldId id="9928" r:id="rId65"/>
    <p:sldId id="9929" r:id="rId66"/>
    <p:sldId id="9930" r:id="rId67"/>
    <p:sldId id="9931" r:id="rId68"/>
    <p:sldId id="9932" r:id="rId69"/>
    <p:sldId id="9933" r:id="rId70"/>
    <p:sldId id="9934" r:id="rId71"/>
    <p:sldId id="9902" r:id="rId72"/>
    <p:sldId id="9803" r:id="rId73"/>
    <p:sldId id="9804" r:id="rId74"/>
    <p:sldId id="9823" r:id="rId75"/>
    <p:sldId id="9805" r:id="rId76"/>
    <p:sldId id="9806" r:id="rId77"/>
    <p:sldId id="9824" r:id="rId78"/>
    <p:sldId id="9825" r:id="rId79"/>
    <p:sldId id="9669" r:id="rId80"/>
    <p:sldId id="9901" r:id="rId81"/>
    <p:sldId id="9384" r:id="rId82"/>
    <p:sldId id="2344" r:id="rId83"/>
    <p:sldId id="9826" r:id="rId84"/>
    <p:sldId id="9692" r:id="rId85"/>
    <p:sldId id="9807" r:id="rId86"/>
    <p:sldId id="9790" r:id="rId87"/>
    <p:sldId id="9827" r:id="rId88"/>
    <p:sldId id="9939" r:id="rId89"/>
    <p:sldId id="9828" r:id="rId90"/>
    <p:sldId id="9829" r:id="rId91"/>
    <p:sldId id="9830" r:id="rId92"/>
    <p:sldId id="9796" r:id="rId93"/>
    <p:sldId id="9831" r:id="rId94"/>
    <p:sldId id="9513"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0" y="498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59420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72902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43312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10470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0683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72060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95664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271589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434127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341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373563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716078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530518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833684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98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703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741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508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00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156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696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312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384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980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50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98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703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741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508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1566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696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312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384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980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50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98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703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741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5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00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1566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696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3125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384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980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50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98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2703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7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508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8500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1566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696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8312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38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8980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94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9278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6431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360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3114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393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3491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7717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7809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182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7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jp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2/23/2026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1062007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772517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5567"/>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556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556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5567"/>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2/23/2026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6855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78.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166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39906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48516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58755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2582631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1957923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1492589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1392282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8660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1666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smtClean="0">
                <a:solidFill>
                  <a:srgbClr val="FF0000"/>
                </a:solidFill>
                <a:effectLst/>
                <a:cs typeface="Times New Roman" pitchFamily="18" charset="0"/>
              </a:rPr>
              <a:t>Tập</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Hát</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Cộng</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96960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77756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95462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8142076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694798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39812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6361293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8605517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1666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0" dirty="0" err="1" smtClean="0">
                <a:solidFill>
                  <a:srgbClr val="FF0000"/>
                </a:solidFill>
                <a:effectLst/>
                <a:latin typeface="+mj-lt"/>
                <a:cs typeface="Tahoma" pitchFamily="34" charset="0"/>
              </a:rPr>
              <a:t>Thánh</a:t>
            </a:r>
            <a:r>
              <a:rPr lang="en-US" sz="5400" b="0" dirty="0" smtClean="0">
                <a:solidFill>
                  <a:srgbClr val="FF0000"/>
                </a:solidFill>
                <a:effectLst/>
                <a:latin typeface="+mj-lt"/>
                <a:cs typeface="Tahoma" pitchFamily="34" charset="0"/>
              </a:rPr>
              <a:t> </a:t>
            </a:r>
            <a:r>
              <a:rPr lang="en-US" sz="5400" b="0" dirty="0" err="1" smtClean="0">
                <a:solidFill>
                  <a:srgbClr val="FF0000"/>
                </a:solidFill>
                <a:effectLst/>
                <a:latin typeface="+mj-lt"/>
                <a:cs typeface="Tahoma" pitchFamily="34" charset="0"/>
              </a:rPr>
              <a:t>Vịnh</a:t>
            </a:r>
            <a:r>
              <a:rPr lang="en-US" sz="5400" b="0" dirty="0" smtClean="0">
                <a:solidFill>
                  <a:srgbClr val="FF0000"/>
                </a:solidFill>
                <a:effectLst/>
                <a:latin typeface="+mj-lt"/>
                <a:cs typeface="Tahoma" pitchFamily="34" charset="0"/>
              </a:rPr>
              <a:t> 65</a:t>
            </a:r>
          </a:p>
          <a:p>
            <a:pPr eaLnBrk="1" hangingPunct="1">
              <a:lnSpc>
                <a:spcPct val="105000"/>
              </a:lnSpc>
              <a:defRPr/>
            </a:pPr>
            <a:r>
              <a:rPr lang="en-US" sz="5400" b="0" dirty="0" err="1" smtClean="0">
                <a:solidFill>
                  <a:srgbClr val="FF0000"/>
                </a:solidFill>
                <a:effectLst/>
                <a:latin typeface="+mj-lt"/>
                <a:cs typeface="Tahoma" pitchFamily="34" charset="0"/>
              </a:rPr>
              <a:t>Chúa</a:t>
            </a:r>
            <a:r>
              <a:rPr lang="en-US" sz="5400" b="0" dirty="0" smtClean="0">
                <a:solidFill>
                  <a:srgbClr val="FF0000"/>
                </a:solidFill>
                <a:effectLst/>
                <a:latin typeface="+mj-lt"/>
                <a:cs typeface="Tahoma" pitchFamily="34" charset="0"/>
              </a:rPr>
              <a:t> </a:t>
            </a:r>
            <a:r>
              <a:rPr lang="en-US" sz="5400" b="0" dirty="0" err="1" smtClean="0">
                <a:solidFill>
                  <a:srgbClr val="FF0000"/>
                </a:solidFill>
                <a:effectLst/>
                <a:latin typeface="+mj-lt"/>
                <a:cs typeface="Tahoma" pitchFamily="34" charset="0"/>
              </a:rPr>
              <a:t>Nhật</a:t>
            </a:r>
            <a:r>
              <a:rPr lang="en-US" sz="5400" b="0" dirty="0" smtClean="0">
                <a:solidFill>
                  <a:srgbClr val="FF0000"/>
                </a:solidFill>
                <a:effectLst/>
                <a:latin typeface="+mj-lt"/>
                <a:cs typeface="Tahoma" pitchFamily="34" charset="0"/>
              </a:rPr>
              <a:t> VI </a:t>
            </a:r>
            <a:r>
              <a:rPr lang="en-US" sz="5400" b="0" dirty="0" err="1" smtClean="0">
                <a:solidFill>
                  <a:srgbClr val="FF0000"/>
                </a:solidFill>
                <a:effectLst/>
                <a:latin typeface="+mj-lt"/>
                <a:cs typeface="Tahoma" pitchFamily="34" charset="0"/>
              </a:rPr>
              <a:t>Phục</a:t>
            </a:r>
            <a:r>
              <a:rPr lang="en-US" sz="5400" b="0" dirty="0" smtClean="0">
                <a:solidFill>
                  <a:srgbClr val="FF0000"/>
                </a:solidFill>
                <a:effectLst/>
                <a:latin typeface="+mj-lt"/>
                <a:cs typeface="Tahoma" pitchFamily="34" charset="0"/>
              </a:rPr>
              <a:t> </a:t>
            </a:r>
            <a:r>
              <a:rPr lang="en-US" sz="5400" b="0" dirty="0" err="1" smtClean="0">
                <a:solidFill>
                  <a:srgbClr val="FF0000"/>
                </a:solidFill>
                <a:effectLst/>
                <a:latin typeface="+mj-lt"/>
                <a:cs typeface="Tahoma" pitchFamily="34" charset="0"/>
              </a:rPr>
              <a:t>Sinh</a:t>
            </a:r>
            <a:r>
              <a:rPr lang="en-US" sz="5400" b="0" dirty="0" smtClean="0">
                <a:solidFill>
                  <a:srgbClr val="FF0000"/>
                </a:solidFill>
                <a:effectLst/>
                <a:latin typeface="+mj-lt"/>
                <a:cs typeface="Tahoma" pitchFamily="34" charset="0"/>
              </a:rPr>
              <a:t> </a:t>
            </a:r>
            <a:br>
              <a:rPr lang="en-US" sz="5400" b="0" dirty="0" smtClean="0">
                <a:solidFill>
                  <a:srgbClr val="FF0000"/>
                </a:solidFill>
                <a:effectLst/>
                <a:latin typeface="+mj-lt"/>
                <a:cs typeface="Tahoma" pitchFamily="34" charset="0"/>
              </a:rPr>
            </a:br>
            <a:r>
              <a:rPr lang="en-US" sz="5400" b="0" dirty="0" err="1" smtClean="0">
                <a:solidFill>
                  <a:srgbClr val="FF0000"/>
                </a:solidFill>
                <a:effectLst/>
                <a:latin typeface="+mj-lt"/>
                <a:cs typeface="Tahoma" pitchFamily="34" charset="0"/>
              </a:rPr>
              <a:t>Năm</a:t>
            </a:r>
            <a:r>
              <a:rPr lang="en-US" sz="5400" b="0" dirty="0" smtClean="0">
                <a:solidFill>
                  <a:srgbClr val="FF0000"/>
                </a:solidFill>
                <a:effectLst/>
                <a:latin typeface="+mj-lt"/>
                <a:cs typeface="Tahoma" pitchFamily="34" charset="0"/>
              </a:rPr>
              <a:t> A</a:t>
            </a:r>
          </a:p>
          <a:p>
            <a:pPr eaLnBrk="1" hangingPunct="1">
              <a:lnSpc>
                <a:spcPct val="105000"/>
              </a:lnSpc>
              <a:defRPr/>
            </a:pPr>
            <a:r>
              <a:rPr lang="en-US" sz="5400" b="0" i="1" dirty="0" smtClean="0">
                <a:solidFill>
                  <a:srgbClr val="003399"/>
                </a:solidFill>
                <a:effectLst/>
                <a:latin typeface="+mj-lt"/>
                <a:cs typeface="Tahoma" pitchFamily="34" charset="0"/>
              </a:rPr>
              <a:t>Lm. Kim Long</a:t>
            </a:r>
          </a:p>
          <a:p>
            <a:pPr eaLnBrk="1" hangingPunct="1">
              <a:lnSpc>
                <a:spcPct val="105000"/>
              </a:lnSpc>
              <a:defRPr/>
            </a:pPr>
            <a:r>
              <a:rPr lang="en-US" sz="5400" b="0" i="1" dirty="0" smtClean="0">
                <a:solidFill>
                  <a:srgbClr val="003399"/>
                </a:solidFill>
                <a:effectLst/>
                <a:latin typeface="+mj-lt"/>
                <a:cs typeface="Tahoma" pitchFamily="34" charset="0"/>
              </a:rPr>
              <a:t>04 </a:t>
            </a:r>
            <a:r>
              <a:rPr lang="en-US" sz="5400" b="0" i="1" dirty="0" err="1" smtClean="0">
                <a:solidFill>
                  <a:srgbClr val="003399"/>
                </a:solidFill>
                <a:effectLst/>
                <a:latin typeface="+mj-lt"/>
                <a:cs typeface="Tahoma" pitchFamily="34" charset="0"/>
              </a:rPr>
              <a:t>câu</a:t>
            </a:r>
            <a:endParaRPr lang="en-US" sz="48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dirty="0">
                <a:solidFill>
                  <a:srgbClr val="FF0000"/>
                </a:solidFill>
                <a:effectLst/>
                <a:cs typeface="Times New Roman" pitchFamily="18" charset="0"/>
              </a:rPr>
              <a:t> </a:t>
            </a:r>
            <a:r>
              <a:rPr lang="vi-VN" sz="5400" b="0" dirty="0">
                <a:solidFill>
                  <a:srgbClr val="006600"/>
                </a:solidFill>
                <a:effectLst/>
              </a:rPr>
              <a:t>Toàn cầu hỡi, nào tung hô Chúa, đàn hát lên mừng Thánh Danh rạng ngời. Dâng lời tán tụng và thân thưa Chúa rằng: Sự nghiệp Chúa thật đáng khiếp sợ thay.</a:t>
            </a:r>
            <a:endParaRPr lang="en-US" sz="5400" b="0" dirty="0">
              <a:solidFill>
                <a:srgbClr val="006600"/>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0" u="sng" dirty="0" smtClean="0">
                <a:solidFill>
                  <a:srgbClr val="FF0000"/>
                </a:solidFill>
                <a:effectLst/>
                <a:latin typeface="+mn-lt"/>
                <a:cs typeface="Times New Roman" pitchFamily="18" charset="0"/>
              </a:rPr>
              <a:t>Tk2:</a:t>
            </a:r>
            <a:r>
              <a:rPr lang="en-US" sz="5400" b="0" dirty="0">
                <a:solidFill>
                  <a:srgbClr val="FF0000"/>
                </a:solidFill>
                <a:effectLst/>
                <a:latin typeface="+mn-lt"/>
                <a:cs typeface="Times New Roman" pitchFamily="18" charset="0"/>
              </a:rPr>
              <a:t> </a:t>
            </a:r>
            <a:r>
              <a:rPr lang="vi-VN" sz="5400" b="0" dirty="0">
                <a:solidFill>
                  <a:srgbClr val="006600"/>
                </a:solidFill>
                <a:effectLst/>
                <a:latin typeface="+mn-lt"/>
              </a:rPr>
              <a:t>Toàn cầy hãy phục suy tôn kính, đàn hát lên mừng Thánh Danh Chúa Trời. Mau hãy đến nhìn từng uy công Chúa làm, việc khủng khiếp Ngài đối với phàm nhân.</a:t>
            </a:r>
            <a:endParaRPr lang="en-US" sz="54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dirty="0">
                <a:solidFill>
                  <a:srgbClr val="003399"/>
                </a:solidFill>
                <a:effectLst/>
                <a:cs typeface="Times New Roman" pitchFamily="18" charset="0"/>
              </a:rPr>
              <a:t> </a:t>
            </a:r>
            <a:r>
              <a:rPr lang="vi-VN" sz="5400" b="0" dirty="0">
                <a:solidFill>
                  <a:srgbClr val="006600"/>
                </a:solidFill>
                <a:effectLst/>
              </a:rPr>
              <a:t>Ngài từng khiến đại dương trơ đất, và dắt dân dạo bước qua sông ngòi. Ta mừng rỡ vì ngàn uy công Chúa làm, Ngài nhìn rõ và thống lãnh vạn dân.</a:t>
            </a:r>
            <a:endParaRPr lang="en-US" sz="5400" b="0" dirty="0">
              <a:solidFill>
                <a:srgbClr val="006600"/>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bIns="182880">
            <a:noAutofit/>
          </a:bodyPr>
          <a:lstStyle/>
          <a:p>
            <a:pPr algn="just"/>
            <a:r>
              <a:rPr lang="en-US" sz="5400" b="0" u="sng" dirty="0" smtClean="0">
                <a:solidFill>
                  <a:srgbClr val="FF0000"/>
                </a:solidFill>
                <a:effectLst/>
                <a:cs typeface="Times New Roman" pitchFamily="18" charset="0"/>
              </a:rPr>
              <a:t>Tk4:</a:t>
            </a:r>
            <a:r>
              <a:rPr lang="en-US" sz="5400" b="0" dirty="0" smtClean="0">
                <a:solidFill>
                  <a:srgbClr val="003399"/>
                </a:solidFill>
                <a:effectLst/>
                <a:cs typeface="Times New Roman" pitchFamily="18" charset="0"/>
              </a:rPr>
              <a:t> </a:t>
            </a:r>
            <a:r>
              <a:rPr lang="en-US" sz="5400" b="0" dirty="0" err="1" smtClean="0">
                <a:solidFill>
                  <a:srgbClr val="006600"/>
                </a:solidFill>
                <a:effectLst/>
              </a:rPr>
              <a:t>Lòng</a:t>
            </a:r>
            <a:r>
              <a:rPr lang="en-US" sz="5400" b="0" dirty="0" smtClean="0">
                <a:solidFill>
                  <a:srgbClr val="006600"/>
                </a:solidFill>
                <a:effectLst/>
              </a:rPr>
              <a:t> </a:t>
            </a:r>
            <a:r>
              <a:rPr lang="en-US" sz="5400" b="0" dirty="0" err="1" smtClean="0">
                <a:solidFill>
                  <a:srgbClr val="006600"/>
                </a:solidFill>
                <a:effectLst/>
              </a:rPr>
              <a:t>thành</a:t>
            </a:r>
            <a:r>
              <a:rPr lang="en-US" sz="5400" b="0" dirty="0" smtClean="0">
                <a:solidFill>
                  <a:srgbClr val="006600"/>
                </a:solidFill>
                <a:effectLst/>
              </a:rPr>
              <a:t> </a:t>
            </a:r>
            <a:r>
              <a:rPr lang="en-US" sz="5400" b="0" dirty="0" err="1" smtClean="0">
                <a:solidFill>
                  <a:srgbClr val="006600"/>
                </a:solidFill>
                <a:effectLst/>
              </a:rPr>
              <a:t>kính</a:t>
            </a:r>
            <a:r>
              <a:rPr lang="en-US" sz="5400" b="0" dirty="0" smtClean="0">
                <a:solidFill>
                  <a:srgbClr val="006600"/>
                </a:solidFill>
                <a:effectLst/>
              </a:rPr>
              <a:t> </a:t>
            </a:r>
            <a:r>
              <a:rPr lang="en-US" sz="5400" b="0" dirty="0" err="1" smtClean="0">
                <a:solidFill>
                  <a:srgbClr val="006600"/>
                </a:solidFill>
                <a:effectLst/>
              </a:rPr>
              <a:t>nguyện</a:t>
            </a:r>
            <a:r>
              <a:rPr lang="en-US" sz="5400" b="0" dirty="0" smtClean="0">
                <a:solidFill>
                  <a:srgbClr val="006600"/>
                </a:solidFill>
                <a:effectLst/>
              </a:rPr>
              <a:t> </a:t>
            </a:r>
            <a:r>
              <a:rPr lang="en-US" sz="5400" b="0" dirty="0" err="1" smtClean="0">
                <a:solidFill>
                  <a:srgbClr val="006600"/>
                </a:solidFill>
                <a:effectLst/>
              </a:rPr>
              <a:t>dâng</a:t>
            </a:r>
            <a:r>
              <a:rPr lang="en-US" sz="5400" b="0" dirty="0" smtClean="0">
                <a:solidFill>
                  <a:srgbClr val="006600"/>
                </a:solidFill>
                <a:effectLst/>
              </a:rPr>
              <a:t> </a:t>
            </a:r>
            <a:r>
              <a:rPr lang="en-US" sz="5400" b="0" dirty="0" err="1" smtClean="0">
                <a:solidFill>
                  <a:srgbClr val="006600"/>
                </a:solidFill>
                <a:effectLst/>
              </a:rPr>
              <a:t>lên</a:t>
            </a:r>
            <a:r>
              <a:rPr lang="en-US" sz="5400" b="0" dirty="0" smtClean="0">
                <a:solidFill>
                  <a:srgbClr val="006600"/>
                </a:solidFill>
                <a:effectLst/>
              </a:rPr>
              <a:t> </a:t>
            </a:r>
            <a:r>
              <a:rPr lang="en-US" sz="5400" b="0" dirty="0" err="1" smtClean="0">
                <a:solidFill>
                  <a:srgbClr val="006600"/>
                </a:solidFill>
                <a:effectLst/>
              </a:rPr>
              <a:t>Chúa</a:t>
            </a:r>
            <a:r>
              <a:rPr lang="en-US" sz="5400" b="0" dirty="0" smtClean="0">
                <a:solidFill>
                  <a:srgbClr val="006600"/>
                </a:solidFill>
                <a:effectLst/>
              </a:rPr>
              <a:t>, </a:t>
            </a:r>
            <a:r>
              <a:rPr lang="en-US" sz="5400" b="0" dirty="0" err="1" smtClean="0">
                <a:solidFill>
                  <a:srgbClr val="006600"/>
                </a:solidFill>
                <a:effectLst/>
              </a:rPr>
              <a:t>lời</a:t>
            </a:r>
            <a:r>
              <a:rPr lang="en-US" sz="5400" b="0" dirty="0" smtClean="0">
                <a:solidFill>
                  <a:srgbClr val="006600"/>
                </a:solidFill>
                <a:effectLst/>
              </a:rPr>
              <a:t> </a:t>
            </a:r>
            <a:r>
              <a:rPr lang="en-US" sz="5400" b="0" dirty="0" err="1" smtClean="0">
                <a:solidFill>
                  <a:srgbClr val="006600"/>
                </a:solidFill>
                <a:effectLst/>
              </a:rPr>
              <a:t>tán</a:t>
            </a:r>
            <a:r>
              <a:rPr lang="en-US" sz="5400" b="0" dirty="0" smtClean="0">
                <a:solidFill>
                  <a:srgbClr val="006600"/>
                </a:solidFill>
                <a:effectLst/>
              </a:rPr>
              <a:t> </a:t>
            </a:r>
            <a:r>
              <a:rPr lang="en-US" sz="5400" b="0" dirty="0" err="1" smtClean="0">
                <a:solidFill>
                  <a:srgbClr val="006600"/>
                </a:solidFill>
                <a:effectLst/>
              </a:rPr>
              <a:t>dương</a:t>
            </a:r>
            <a:r>
              <a:rPr lang="en-US" sz="5400" b="0" dirty="0" smtClean="0">
                <a:solidFill>
                  <a:srgbClr val="006600"/>
                </a:solidFill>
                <a:effectLst/>
              </a:rPr>
              <a:t> </a:t>
            </a:r>
            <a:r>
              <a:rPr lang="en-US" sz="5400" b="0" dirty="0" err="1" smtClean="0">
                <a:solidFill>
                  <a:srgbClr val="006600"/>
                </a:solidFill>
                <a:effectLst/>
              </a:rPr>
              <a:t>mừng</a:t>
            </a:r>
            <a:r>
              <a:rPr lang="en-US" sz="5400" b="0" dirty="0" smtClean="0">
                <a:solidFill>
                  <a:srgbClr val="006600"/>
                </a:solidFill>
                <a:effectLst/>
              </a:rPr>
              <a:t> </a:t>
            </a:r>
            <a:r>
              <a:rPr lang="en-US" sz="5400" b="0" dirty="0" err="1" smtClean="0">
                <a:solidFill>
                  <a:srgbClr val="006600"/>
                </a:solidFill>
                <a:effectLst/>
              </a:rPr>
              <a:t>chúa</a:t>
            </a:r>
            <a:r>
              <a:rPr lang="en-US" sz="5400" b="0" dirty="0" smtClean="0">
                <a:solidFill>
                  <a:srgbClr val="006600"/>
                </a:solidFill>
                <a:effectLst/>
              </a:rPr>
              <a:t> </a:t>
            </a:r>
            <a:r>
              <a:rPr lang="en-US" sz="5400" b="0" dirty="0" err="1" smtClean="0">
                <a:solidFill>
                  <a:srgbClr val="006600"/>
                </a:solidFill>
                <a:effectLst/>
              </a:rPr>
              <a:t>tôi</a:t>
            </a:r>
            <a:r>
              <a:rPr lang="en-US" sz="5400" b="0" dirty="0" smtClean="0">
                <a:solidFill>
                  <a:srgbClr val="006600"/>
                </a:solidFill>
                <a:effectLst/>
              </a:rPr>
              <a:t> </a:t>
            </a:r>
            <a:r>
              <a:rPr lang="en-US" sz="5400" b="0" dirty="0" err="1" smtClean="0">
                <a:solidFill>
                  <a:srgbClr val="006600"/>
                </a:solidFill>
                <a:effectLst/>
              </a:rPr>
              <a:t>tôn</a:t>
            </a:r>
            <a:r>
              <a:rPr lang="en-US" sz="5400" b="0" dirty="0" smtClean="0">
                <a:solidFill>
                  <a:srgbClr val="006600"/>
                </a:solidFill>
                <a:effectLst/>
              </a:rPr>
              <a:t> </a:t>
            </a:r>
            <a:r>
              <a:rPr lang="en-US" sz="5400" b="0" dirty="0" err="1" smtClean="0">
                <a:solidFill>
                  <a:srgbClr val="006600"/>
                </a:solidFill>
                <a:effectLst/>
              </a:rPr>
              <a:t>thờ</a:t>
            </a:r>
            <a:r>
              <a:rPr lang="en-US" sz="5400" b="0" dirty="0" smtClean="0">
                <a:solidFill>
                  <a:srgbClr val="006600"/>
                </a:solidFill>
                <a:effectLst/>
              </a:rPr>
              <a:t>. </a:t>
            </a:r>
            <a:r>
              <a:rPr lang="en-US" sz="5400" b="0" dirty="0" err="1" smtClean="0">
                <a:solidFill>
                  <a:srgbClr val="006600"/>
                </a:solidFill>
                <a:effectLst/>
              </a:rPr>
              <a:t>Tôi</a:t>
            </a:r>
            <a:r>
              <a:rPr lang="en-US" sz="5400" b="0" dirty="0" smtClean="0">
                <a:solidFill>
                  <a:srgbClr val="006600"/>
                </a:solidFill>
                <a:effectLst/>
              </a:rPr>
              <a:t> </a:t>
            </a:r>
            <a:r>
              <a:rPr lang="en-US" sz="5400" b="0" dirty="0" err="1" smtClean="0">
                <a:solidFill>
                  <a:srgbClr val="006600"/>
                </a:solidFill>
                <a:effectLst/>
              </a:rPr>
              <a:t>khẩn</a:t>
            </a:r>
            <a:r>
              <a:rPr lang="en-US" sz="5400" b="0" dirty="0" smtClean="0">
                <a:solidFill>
                  <a:srgbClr val="006600"/>
                </a:solidFill>
                <a:effectLst/>
              </a:rPr>
              <a:t> </a:t>
            </a:r>
            <a:r>
              <a:rPr lang="en-US" sz="5400" b="0" dirty="0" err="1" smtClean="0">
                <a:solidFill>
                  <a:srgbClr val="006600"/>
                </a:solidFill>
                <a:effectLst/>
              </a:rPr>
              <a:t>cầu</a:t>
            </a:r>
            <a:r>
              <a:rPr lang="en-US" sz="5400" b="0" dirty="0" smtClean="0">
                <a:solidFill>
                  <a:srgbClr val="006600"/>
                </a:solidFill>
                <a:effectLst/>
              </a:rPr>
              <a:t> </a:t>
            </a:r>
            <a:r>
              <a:rPr lang="en-US" sz="5400" b="0" dirty="0" err="1" smtClean="0">
                <a:solidFill>
                  <a:srgbClr val="006600"/>
                </a:solidFill>
                <a:effectLst/>
              </a:rPr>
              <a:t>Ngài</a:t>
            </a:r>
            <a:r>
              <a:rPr lang="en-US" sz="5400" b="0" dirty="0" smtClean="0">
                <a:solidFill>
                  <a:srgbClr val="006600"/>
                </a:solidFill>
                <a:effectLst/>
              </a:rPr>
              <a:t>, </a:t>
            </a:r>
            <a:r>
              <a:rPr lang="en-US" sz="5400" b="0" dirty="0" err="1" smtClean="0">
                <a:solidFill>
                  <a:srgbClr val="006600"/>
                </a:solidFill>
                <a:effectLst/>
              </a:rPr>
              <a:t>Ngài</a:t>
            </a:r>
            <a:r>
              <a:rPr lang="en-US" sz="5400" b="0" dirty="0" smtClean="0">
                <a:solidFill>
                  <a:srgbClr val="006600"/>
                </a:solidFill>
                <a:effectLst/>
              </a:rPr>
              <a:t> </a:t>
            </a:r>
            <a:r>
              <a:rPr lang="en-US" sz="5400" b="0" dirty="0" err="1" smtClean="0">
                <a:solidFill>
                  <a:srgbClr val="006600"/>
                </a:solidFill>
                <a:effectLst/>
              </a:rPr>
              <a:t>không</a:t>
            </a:r>
            <a:r>
              <a:rPr lang="en-US" sz="5400" b="0" dirty="0" smtClean="0">
                <a:solidFill>
                  <a:srgbClr val="006600"/>
                </a:solidFill>
                <a:effectLst/>
              </a:rPr>
              <a:t> </a:t>
            </a:r>
            <a:r>
              <a:rPr lang="en-US" sz="5400" b="0" dirty="0" err="1" smtClean="0">
                <a:solidFill>
                  <a:srgbClr val="006600"/>
                </a:solidFill>
                <a:effectLst/>
              </a:rPr>
              <a:t>chê</a:t>
            </a:r>
            <a:r>
              <a:rPr lang="en-US" sz="5400" b="0" dirty="0" smtClean="0">
                <a:solidFill>
                  <a:srgbClr val="006600"/>
                </a:solidFill>
                <a:effectLst/>
              </a:rPr>
              <a:t> </a:t>
            </a:r>
            <a:r>
              <a:rPr lang="en-US" sz="5400" b="0" dirty="0" err="1" smtClean="0">
                <a:solidFill>
                  <a:srgbClr val="006600"/>
                </a:solidFill>
                <a:effectLst/>
              </a:rPr>
              <a:t>bác</a:t>
            </a:r>
            <a:r>
              <a:rPr lang="en-US" sz="5400" b="0" dirty="0" smtClean="0">
                <a:solidFill>
                  <a:srgbClr val="006600"/>
                </a:solidFill>
                <a:effectLst/>
              </a:rPr>
              <a:t> </a:t>
            </a:r>
            <a:r>
              <a:rPr lang="en-US" sz="5400" b="0" dirty="0" err="1" smtClean="0">
                <a:solidFill>
                  <a:srgbClr val="006600"/>
                </a:solidFill>
                <a:effectLst/>
              </a:rPr>
              <a:t>lời</a:t>
            </a:r>
            <a:r>
              <a:rPr lang="en-US" sz="5400" b="0" dirty="0" smtClean="0">
                <a:solidFill>
                  <a:srgbClr val="006600"/>
                </a:solidFill>
                <a:effectLst/>
              </a:rPr>
              <a:t>, </a:t>
            </a:r>
            <a:r>
              <a:rPr lang="en-US" sz="5400" b="0" dirty="0" err="1" smtClean="0">
                <a:solidFill>
                  <a:srgbClr val="006600"/>
                </a:solidFill>
                <a:effectLst/>
              </a:rPr>
              <a:t>và</a:t>
            </a:r>
            <a:r>
              <a:rPr lang="en-US" sz="5400" b="0" dirty="0" smtClean="0">
                <a:solidFill>
                  <a:srgbClr val="006600"/>
                </a:solidFill>
                <a:effectLst/>
              </a:rPr>
              <a:t> </a:t>
            </a:r>
            <a:r>
              <a:rPr lang="en-US" sz="5400" b="0" dirty="0" err="1" smtClean="0">
                <a:solidFill>
                  <a:srgbClr val="006600"/>
                </a:solidFill>
                <a:effectLst/>
              </a:rPr>
              <a:t>lại</a:t>
            </a:r>
            <a:r>
              <a:rPr lang="en-US" sz="5400" b="0" dirty="0" smtClean="0">
                <a:solidFill>
                  <a:srgbClr val="006600"/>
                </a:solidFill>
                <a:effectLst/>
              </a:rPr>
              <a:t> </a:t>
            </a:r>
            <a:r>
              <a:rPr lang="en-US" sz="5400" b="0" dirty="0" err="1" smtClean="0">
                <a:solidFill>
                  <a:srgbClr val="006600"/>
                </a:solidFill>
                <a:effectLst/>
              </a:rPr>
              <a:t>cũng</a:t>
            </a:r>
            <a:r>
              <a:rPr lang="en-US" sz="5400" b="0" dirty="0" smtClean="0">
                <a:solidFill>
                  <a:srgbClr val="006600"/>
                </a:solidFill>
                <a:effectLst/>
              </a:rPr>
              <a:t> </a:t>
            </a:r>
            <a:r>
              <a:rPr lang="en-US" sz="5400" b="0" dirty="0" err="1" smtClean="0">
                <a:solidFill>
                  <a:srgbClr val="006600"/>
                </a:solidFill>
                <a:effectLst/>
              </a:rPr>
              <a:t>chẵng</a:t>
            </a:r>
            <a:r>
              <a:rPr lang="en-US" sz="5400" b="0" dirty="0" smtClean="0">
                <a:solidFill>
                  <a:srgbClr val="006600"/>
                </a:solidFill>
                <a:effectLst/>
              </a:rPr>
              <a:t> </a:t>
            </a:r>
            <a:r>
              <a:rPr lang="en-US" sz="5400" b="0" dirty="0" err="1" smtClean="0">
                <a:solidFill>
                  <a:srgbClr val="006600"/>
                </a:solidFill>
                <a:effectLst/>
              </a:rPr>
              <a:t>dứt</a:t>
            </a:r>
            <a:r>
              <a:rPr lang="en-US" sz="5400" b="0" dirty="0" smtClean="0">
                <a:solidFill>
                  <a:srgbClr val="006600"/>
                </a:solidFill>
                <a:effectLst/>
              </a:rPr>
              <a:t> </a:t>
            </a:r>
            <a:r>
              <a:rPr lang="en-US" sz="5400" b="0" dirty="0" err="1" smtClean="0">
                <a:solidFill>
                  <a:srgbClr val="006600"/>
                </a:solidFill>
                <a:effectLst/>
              </a:rPr>
              <a:t>nghĩa</a:t>
            </a:r>
            <a:r>
              <a:rPr lang="en-US" sz="5400" b="0" dirty="0" smtClean="0">
                <a:solidFill>
                  <a:srgbClr val="006600"/>
                </a:solidFill>
                <a:effectLst/>
              </a:rPr>
              <a:t> </a:t>
            </a:r>
            <a:r>
              <a:rPr lang="en-US" sz="5400" b="0" dirty="0" err="1" smtClean="0">
                <a:solidFill>
                  <a:srgbClr val="006600"/>
                </a:solidFill>
                <a:effectLst/>
              </a:rPr>
              <a:t>tình</a:t>
            </a:r>
            <a:r>
              <a:rPr lang="en-US" sz="5400" b="0" dirty="0" smtClean="0">
                <a:solidFill>
                  <a:srgbClr val="006600"/>
                </a:solidFill>
                <a:effectLst/>
              </a:rPr>
              <a:t> </a:t>
            </a:r>
            <a:r>
              <a:rPr lang="en-US" sz="5400" b="0" dirty="0" err="1" smtClean="0">
                <a:solidFill>
                  <a:srgbClr val="006600"/>
                </a:solidFill>
                <a:effectLst/>
              </a:rPr>
              <a:t>đâu</a:t>
            </a:r>
            <a:r>
              <a:rPr lang="en-US" sz="5400" b="0" dirty="0" smtClean="0">
                <a:solidFill>
                  <a:srgbClr val="006600"/>
                </a:solidFill>
                <a:effectLst/>
              </a:rPr>
              <a:t>.</a:t>
            </a:r>
            <a:endParaRPr lang="en-US" sz="5400" b="0" dirty="0">
              <a:solidFill>
                <a:srgbClr val="006600"/>
              </a:solidFill>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Toàn cầu hỡi, hãy tung hô Chúa Trời.</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5200" b="0" u="sng" dirty="0" smtClean="0">
                <a:solidFill>
                  <a:srgbClr val="FF0000"/>
                </a:solidFill>
                <a:effectLst/>
                <a:latin typeface="+mj-lt"/>
                <a:cs typeface="Times New Roman" pitchFamily="18" charset="0"/>
              </a:rPr>
              <a:t>Alleluia-alleluia:</a:t>
            </a:r>
            <a:r>
              <a:rPr lang="en-US" sz="5200" b="0" dirty="0" smtClean="0">
                <a:solidFill>
                  <a:srgbClr val="0000CC"/>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Chúa</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nói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Nếu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ai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yêu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mến</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thì</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giữ</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lời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Cha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yêu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thương</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người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ấy</a:t>
            </a:r>
            <a:r>
              <a:rPr lang="en-US" sz="5200" b="0" dirty="0" smtClean="0">
                <a:solidFill>
                  <a:srgbClr val="006600"/>
                </a:solidFill>
                <a:effectLst/>
                <a:latin typeface="+mj-lt"/>
                <a:cs typeface="Times New Roman" pitchFamily="18" charset="0"/>
              </a:rPr>
              <a:t>, Cha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và</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đến</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và</a:t>
            </a:r>
            <a:r>
              <a:rPr lang="en-US" sz="5200" b="0" dirty="0" smtClean="0">
                <a:solidFill>
                  <a:srgbClr val="006600"/>
                </a:solidFill>
                <a:effectLst/>
                <a:latin typeface="+mj-lt"/>
                <a:cs typeface="Times New Roman" pitchFamily="18" charset="0"/>
              </a:rPr>
              <a:t> ở </a:t>
            </a:r>
            <a:r>
              <a:rPr lang="en-US" sz="5200" b="0" dirty="0" err="1" smtClean="0">
                <a:solidFill>
                  <a:srgbClr val="006600"/>
                </a:solidFill>
                <a:effectLst/>
                <a:latin typeface="+mj-lt"/>
                <a:cs typeface="Times New Roman" pitchFamily="18" charset="0"/>
              </a:rPr>
              <a:t>lại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nơi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người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ấy</a:t>
            </a:r>
            <a:r>
              <a:rPr lang="en-US" sz="5200" b="0" dirty="0" smtClean="0">
                <a:solidFill>
                  <a:srgbClr val="006600"/>
                </a:solidFill>
                <a:effectLst/>
                <a:latin typeface="+mj-lt"/>
                <a:cs typeface="Times New Roman" pitchFamily="18" charset="0"/>
              </a:rPr>
              <a:t>. </a:t>
            </a:r>
            <a:r>
              <a:rPr lang="en-US" sz="52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006693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5200" b="0" u="sng" dirty="0" smtClean="0">
                <a:solidFill>
                  <a:srgbClr val="FF0000"/>
                </a:solidFill>
                <a:effectLst/>
                <a:latin typeface="+mj-lt"/>
                <a:cs typeface="Times New Roman" pitchFamily="18" charset="0"/>
              </a:rPr>
              <a:t>Alleluia-alleluia:</a:t>
            </a:r>
            <a:r>
              <a:rPr lang="en-US" sz="5200" b="0" dirty="0" smtClean="0">
                <a:solidFill>
                  <a:srgbClr val="0000CC"/>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Chúa</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nói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Nếu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ai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yêu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mến</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thì</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giữ</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lời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Cha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yêu</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thương</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người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ấy</a:t>
            </a:r>
            <a:r>
              <a:rPr lang="en-US" sz="5200" b="0" dirty="0" smtClean="0">
                <a:solidFill>
                  <a:srgbClr val="006600"/>
                </a:solidFill>
                <a:effectLst/>
                <a:latin typeface="+mj-lt"/>
                <a:cs typeface="Times New Roman" pitchFamily="18" charset="0"/>
              </a:rPr>
              <a:t>, Cha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và</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Thầy</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sẽ</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đến</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và</a:t>
            </a:r>
            <a:r>
              <a:rPr lang="en-US" sz="5200" b="0" dirty="0" smtClean="0">
                <a:solidFill>
                  <a:srgbClr val="006600"/>
                </a:solidFill>
                <a:effectLst/>
                <a:latin typeface="+mj-lt"/>
                <a:cs typeface="Times New Roman" pitchFamily="18" charset="0"/>
              </a:rPr>
              <a:t> ở </a:t>
            </a:r>
            <a:r>
              <a:rPr lang="en-US" sz="5200" b="0" dirty="0" err="1" smtClean="0">
                <a:solidFill>
                  <a:srgbClr val="006600"/>
                </a:solidFill>
                <a:effectLst/>
                <a:latin typeface="+mj-lt"/>
                <a:cs typeface="Times New Roman" pitchFamily="18" charset="0"/>
              </a:rPr>
              <a:t>lại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nơi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người</a:t>
            </a:r>
            <a:r>
              <a:rPr lang="en-US" sz="5200" b="0" dirty="0" smtClean="0">
                <a:solidFill>
                  <a:srgbClr val="006600"/>
                </a:solidFill>
                <a:effectLst/>
                <a:latin typeface="+mj-lt"/>
                <a:cs typeface="Times New Roman" pitchFamily="18" charset="0"/>
              </a:rPr>
              <a:t> </a:t>
            </a:r>
            <a:r>
              <a:rPr lang="en-US" sz="5200" b="0" dirty="0" err="1" smtClean="0">
                <a:solidFill>
                  <a:srgbClr val="006600"/>
                </a:solidFill>
                <a:effectLst/>
                <a:latin typeface="+mj-lt"/>
                <a:cs typeface="Times New Roman" pitchFamily="18" charset="0"/>
              </a:rPr>
              <a:t>ấy</a:t>
            </a:r>
            <a:r>
              <a:rPr lang="en-US" sz="5200" b="0" dirty="0" smtClean="0">
                <a:solidFill>
                  <a:srgbClr val="006600"/>
                </a:solidFill>
                <a:effectLst/>
                <a:latin typeface="+mj-lt"/>
                <a:cs typeface="Times New Roman" pitchFamily="18" charset="0"/>
              </a:rPr>
              <a:t>. </a:t>
            </a:r>
            <a:r>
              <a:rPr lang="en-US" sz="52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006693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226048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632808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02034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55463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017916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52714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3096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1666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646588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637274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1279023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792078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692231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0461978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64438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Lễ</a:t>
            </a: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dirty="0" err="1">
                <a:solidFill>
                  <a:srgbClr val="FF0000"/>
                </a:solidFill>
                <a:effectLst/>
                <a:latin typeface="+mj-lt"/>
                <a:ea typeface="Tahoma" panose="020B0604030504040204" pitchFamily="34" charset="0"/>
                <a:cs typeface="Times New Roman" panose="02020603050405020304" pitchFamily="18" charset="0"/>
              </a:rPr>
              <a:t>Của</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Tinh</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Tuyền</a:t>
            </a:r>
            <a:endParaRPr lang="en-US" altLang="en-US" sz="7200" b="0"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0" dirty="0" err="1">
                <a:solidFill>
                  <a:srgbClr val="FF0000"/>
                </a:solidFill>
                <a:effectLst/>
                <a:latin typeface="+mj-lt"/>
                <a:ea typeface="Tahoma" panose="020B0604030504040204" pitchFamily="34" charset="0"/>
                <a:cs typeface="Times New Roman" panose="02020603050405020304" pitchFamily="18" charset="0"/>
              </a:rPr>
              <a:t>Giang</a:t>
            </a:r>
            <a:r>
              <a:rPr lang="en-US" altLang="en-US" sz="4800" b="0" dirty="0">
                <a:solidFill>
                  <a:srgbClr val="FF0000"/>
                </a:solidFill>
                <a:effectLst/>
                <a:latin typeface="+mj-lt"/>
                <a:ea typeface="Tahoma" panose="020B0604030504040204" pitchFamily="34" charset="0"/>
                <a:cs typeface="Times New Roman" panose="02020603050405020304" pitchFamily="18" charset="0"/>
              </a:rPr>
              <a:t> </a:t>
            </a:r>
            <a:r>
              <a:rPr lang="en-US" altLang="en-US" sz="4800" b="0" dirty="0" err="1">
                <a:solidFill>
                  <a:srgbClr val="FF0000"/>
                </a:solidFill>
                <a:effectLst/>
                <a:latin typeface="+mj-lt"/>
                <a:ea typeface="Tahoma" panose="020B0604030504040204" pitchFamily="34" charset="0"/>
                <a:cs typeface="Times New Roman" panose="02020603050405020304" pitchFamily="18" charset="0"/>
              </a:rPr>
              <a:t>Ân</a:t>
            </a:r>
            <a:endParaRPr lang="en-US" altLang="en-US" sz="4400" b="0"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2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2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latin typeface="+mj-lt"/>
              </a:rPr>
              <a:t>Xin dâng là dâng lên Chúa chén rượu cùng bánh thơm. Xin dâng là dâng lên Chúa hy</a:t>
            </a:r>
            <a:r>
              <a:rPr lang="en-US" sz="5400" b="0" dirty="0">
                <a:solidFill>
                  <a:srgbClr val="006600"/>
                </a:solidFill>
                <a:effectLst/>
                <a:latin typeface="+mj-lt"/>
              </a:rPr>
              <a:t> </a:t>
            </a:r>
            <a:r>
              <a:rPr lang="en-US" sz="5400" b="0" dirty="0" err="1">
                <a:solidFill>
                  <a:srgbClr val="006600"/>
                </a:solidFill>
                <a:effectLst/>
                <a:latin typeface="+mj-lt"/>
                <a:cs typeface="Times New Roman" panose="02020603050405020304" pitchFamily="18" charset="0"/>
              </a:rPr>
              <a:t>sinh</a:t>
            </a:r>
            <a:r>
              <a:rPr lang="vi-VN" sz="5400" b="0" dirty="0">
                <a:solidFill>
                  <a:srgbClr val="006600"/>
                </a:solidFill>
                <a:effectLst/>
                <a:latin typeface="+mj-lt"/>
              </a:rPr>
              <a:t> vất vả trong đời, </a:t>
            </a:r>
            <a:endParaRPr lang="en-US" altLang="en-US" sz="58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B</a:t>
            </a:r>
            <a:r>
              <a:rPr lang="vi-VN" sz="5400" b="0" dirty="0">
                <a:solidFill>
                  <a:srgbClr val="FF0000"/>
                </a:solidFill>
                <a:effectLst/>
                <a:latin typeface="+mj-lt"/>
                <a:ea typeface="Tahoma" pitchFamily="34" charset="0"/>
                <a:cs typeface="Times New Roman" pitchFamily="18" charset="0"/>
              </a:rPr>
              <a:t>ư</a:t>
            </a:r>
            <a:r>
              <a:rPr lang="en-US" sz="5400" b="0" dirty="0" err="1">
                <a:solidFill>
                  <a:srgbClr val="FF0000"/>
                </a:solidFill>
                <a:effectLst/>
                <a:latin typeface="+mj-lt"/>
                <a:ea typeface="Tahoma" pitchFamily="34" charset="0"/>
                <a:cs typeface="Times New Roman" pitchFamily="18" charset="0"/>
              </a:rPr>
              <a:t>ớc</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Vào</a:t>
            </a:r>
            <a:endParaRPr lang="en-US"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000" b="0" dirty="0" err="1">
                <a:solidFill>
                  <a:srgbClr val="FF0000"/>
                </a:solidFill>
                <a:effectLst/>
                <a:latin typeface="+mj-lt"/>
                <a:ea typeface="Tahoma" pitchFamily="34" charset="0"/>
                <a:cs typeface="Times New Roman" pitchFamily="18" charset="0"/>
              </a:rPr>
              <a:t>Lm</a:t>
            </a:r>
            <a:r>
              <a:rPr lang="en-US" sz="4000" b="0" dirty="0">
                <a:solidFill>
                  <a:srgbClr val="FF0000"/>
                </a:solidFill>
                <a:effectLst/>
                <a:latin typeface="+mj-lt"/>
                <a:ea typeface="Tahoma" pitchFamily="34" charset="0"/>
                <a:cs typeface="Times New Roman" pitchFamily="18" charset="0"/>
              </a:rPr>
              <a:t>. </a:t>
            </a:r>
            <a:r>
              <a:rPr lang="en-US" sz="4000" b="0" dirty="0" err="1">
                <a:solidFill>
                  <a:srgbClr val="FF0000"/>
                </a:solidFill>
                <a:effectLst/>
                <a:latin typeface="+mj-lt"/>
                <a:ea typeface="Tahoma" pitchFamily="34" charset="0"/>
                <a:cs typeface="Times New Roman" pitchFamily="18" charset="0"/>
              </a:rPr>
              <a:t>Phạm</a:t>
            </a:r>
            <a:r>
              <a:rPr lang="en-US" sz="4000" b="0" dirty="0">
                <a:solidFill>
                  <a:srgbClr val="FF0000"/>
                </a:solidFill>
                <a:effectLst/>
                <a:latin typeface="+mj-lt"/>
                <a:ea typeface="Tahoma" pitchFamily="34" charset="0"/>
                <a:cs typeface="Times New Roman" pitchFamily="18" charset="0"/>
              </a:rPr>
              <a:t> </a:t>
            </a:r>
            <a:r>
              <a:rPr lang="en-US" sz="4000" b="0" dirty="0" err="1">
                <a:solidFill>
                  <a:srgbClr val="FF0000"/>
                </a:solidFill>
                <a:effectLst/>
                <a:latin typeface="+mj-lt"/>
                <a:ea typeface="Tahoma" pitchFamily="34" charset="0"/>
                <a:cs typeface="Times New Roman" pitchFamily="18" charset="0"/>
              </a:rPr>
              <a:t>Liên</a:t>
            </a:r>
            <a:r>
              <a:rPr lang="en-US" sz="4000" b="0" dirty="0">
                <a:solidFill>
                  <a:srgbClr val="FF0000"/>
                </a:solidFill>
                <a:effectLst/>
                <a:latin typeface="+mj-lt"/>
                <a:ea typeface="Tahoma" pitchFamily="34" charset="0"/>
                <a:cs typeface="Times New Roman" pitchFamily="18" charset="0"/>
              </a:rPr>
              <a:t> </a:t>
            </a:r>
            <a:r>
              <a:rPr lang="en-US" sz="4000" b="0" dirty="0" err="1">
                <a:solidFill>
                  <a:srgbClr val="FF0000"/>
                </a:solidFill>
                <a:effectLst/>
                <a:latin typeface="+mj-lt"/>
                <a:ea typeface="Tahoma" pitchFamily="34" charset="0"/>
                <a:cs typeface="Times New Roman" pitchFamily="18" charset="0"/>
              </a:rPr>
              <a:t>Hùng</a:t>
            </a:r>
            <a:endParaRPr lang="en-US" sz="40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2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200" b="0" dirty="0">
                <a:solidFill>
                  <a:srgbClr val="003399"/>
                </a:solidFill>
                <a:effectLst/>
                <a:latin typeface="+mj-lt"/>
                <a:ea typeface="Tahoma" panose="020B0604030504040204" pitchFamily="34" charset="0"/>
                <a:cs typeface="Times New Roman" panose="02020603050405020304" pitchFamily="18" charset="0"/>
              </a:rPr>
              <a:t> </a:t>
            </a:r>
            <a:r>
              <a:rPr lang="en-US" altLang="en-US" sz="4400" b="0" dirty="0">
                <a:solidFill>
                  <a:srgbClr val="006600"/>
                </a:solidFill>
                <a:effectLst/>
                <a:latin typeface="+mj-lt"/>
                <a:ea typeface="Tahoma" panose="020B0604030504040204" pitchFamily="34" charset="0"/>
                <a:cs typeface="Times New Roman" panose="02020603050405020304" pitchFamily="18" charset="0"/>
              </a:rPr>
              <a:t>B</a:t>
            </a:r>
            <a:r>
              <a:rPr lang="vi-VN" sz="4400" b="0" dirty="0">
                <a:solidFill>
                  <a:srgbClr val="006600"/>
                </a:solidFill>
                <a:effectLst/>
                <a:latin typeface="+mj-lt"/>
                <a:cs typeface="Times New Roman" panose="02020603050405020304" pitchFamily="18" charset="0"/>
              </a:rPr>
              <a:t>ao nhiêu là mưa nắng dãi dầu cùng năm tháng lao công, hôm nay lúa thơm trên đồng vàng, hân hoan tán dương ân tình Ngài, con xin dâng làm của lễ, của lễ tinh tuyền</a:t>
            </a:r>
            <a:r>
              <a:rPr lang="en-US" sz="4400" b="0" dirty="0">
                <a:solidFill>
                  <a:srgbClr val="006600"/>
                </a:solidFill>
                <a:effectLst/>
                <a:latin typeface="+mj-lt"/>
                <a:cs typeface="Times New Roman" panose="02020603050405020304" pitchFamily="18" charset="0"/>
              </a:rPr>
              <a:t>.</a:t>
            </a:r>
            <a:endParaRPr lang="en-US" altLang="en-US" sz="58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561238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7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7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700" b="0" dirty="0">
                <a:solidFill>
                  <a:srgbClr val="003399"/>
                </a:solidFill>
                <a:effectLst/>
                <a:latin typeface="+mj-lt"/>
                <a:ea typeface="Tahoma" panose="020B0604030504040204" pitchFamily="34" charset="0"/>
                <a:cs typeface="Times New Roman" panose="02020603050405020304" pitchFamily="18" charset="0"/>
              </a:rPr>
              <a:t> </a:t>
            </a:r>
            <a:r>
              <a:rPr lang="vi-VN" sz="4700" b="0" dirty="0">
                <a:solidFill>
                  <a:srgbClr val="006600"/>
                </a:solidFill>
                <a:effectLst/>
                <a:latin typeface="+mj-lt"/>
                <a:cs typeface="Times New Roman" panose="02020603050405020304" pitchFamily="18" charset="0"/>
              </a:rPr>
              <a:t>Nguyện xin Chúa dủ thương chấp nhận tấm lòng đoàn con tiến dâng</a:t>
            </a:r>
            <a:r>
              <a:rPr lang="en-US" sz="4700" b="0" dirty="0">
                <a:solidFill>
                  <a:srgbClr val="006600"/>
                </a:solidFill>
                <a:effectLst/>
                <a:latin typeface="+mj-lt"/>
                <a:cs typeface="Times New Roman" panose="02020603050405020304" pitchFamily="18" charset="0"/>
              </a:rPr>
              <a:t>,</a:t>
            </a:r>
            <a:r>
              <a:rPr lang="vi-VN" sz="4700" b="0" dirty="0">
                <a:solidFill>
                  <a:srgbClr val="006600"/>
                </a:solidFill>
                <a:effectLst/>
                <a:latin typeface="+mj-lt"/>
                <a:cs typeface="Times New Roman" panose="02020603050405020304" pitchFamily="18" charset="0"/>
              </a:rPr>
              <a:t> </a:t>
            </a:r>
            <a:r>
              <a:rPr lang="en-US" sz="4700" b="0" dirty="0">
                <a:solidFill>
                  <a:srgbClr val="006600"/>
                </a:solidFill>
                <a:effectLst/>
                <a:latin typeface="+mj-lt"/>
                <a:cs typeface="Times New Roman" panose="02020603050405020304" pitchFamily="18" charset="0"/>
              </a:rPr>
              <a:t>d</a:t>
            </a:r>
            <a:r>
              <a:rPr lang="vi-VN" sz="4700" b="0" dirty="0">
                <a:solidFill>
                  <a:srgbClr val="006600"/>
                </a:solidFill>
                <a:effectLst/>
                <a:latin typeface="+mj-lt"/>
                <a:cs typeface="Times New Roman" panose="02020603050405020304" pitchFamily="18" charset="0"/>
              </a:rPr>
              <a:t>ù không xứng đáng</a:t>
            </a:r>
            <a:r>
              <a:rPr lang="en-US" sz="4700" b="0" dirty="0">
                <a:solidFill>
                  <a:srgbClr val="006600"/>
                </a:solidFill>
                <a:effectLst/>
                <a:latin typeface="+mj-lt"/>
                <a:cs typeface="Times New Roman" panose="02020603050405020304" pitchFamily="18" charset="0"/>
              </a:rPr>
              <a:t>. </a:t>
            </a:r>
            <a:r>
              <a:rPr lang="vi-VN" sz="4700" b="0" dirty="0">
                <a:solidFill>
                  <a:srgbClr val="006600"/>
                </a:solidFill>
                <a:effectLst/>
                <a:latin typeface="+mj-lt"/>
                <a:cs typeface="Times New Roman" panose="02020603050405020304" pitchFamily="18" charset="0"/>
              </a:rPr>
              <a:t>Nguyện xin Cha đoái nhận của lễ con </a:t>
            </a:r>
            <a:r>
              <a:rPr lang="vi-VN" sz="4700" b="0" dirty="0" smtClean="0">
                <a:solidFill>
                  <a:srgbClr val="006600"/>
                </a:solidFill>
                <a:effectLst/>
                <a:latin typeface="+mj-lt"/>
                <a:cs typeface="Times New Roman" panose="02020603050405020304" pitchFamily="18" charset="0"/>
              </a:rPr>
              <a:t>dâng</a:t>
            </a:r>
            <a:r>
              <a:rPr lang="en-US" sz="4700" b="0" dirty="0" smtClean="0">
                <a:solidFill>
                  <a:srgbClr val="006600"/>
                </a:solidFill>
                <a:effectLst/>
                <a:latin typeface="+mj-lt"/>
                <a:cs typeface="Times New Roman" panose="02020603050405020304" pitchFamily="18" charset="0"/>
              </a:rPr>
              <a:t>.</a:t>
            </a:r>
            <a:endParaRPr lang="en-US" altLang="en-US" sz="47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tIns="0" bIns="0" anchor="ctr" anchorCtr="0">
            <a:noAutofit/>
          </a:bodyPr>
          <a:lstStyle/>
          <a:p>
            <a:pPr marL="27385" indent="0" algn="just">
              <a:lnSpc>
                <a:spcPct val="120000"/>
              </a:lnSpc>
              <a:buNone/>
            </a:pPr>
            <a:r>
              <a:rPr lang="en-US" altLang="en-US" sz="5600" b="0" u="sng"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56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0" dirty="0">
                <a:solidFill>
                  <a:srgbClr val="003399"/>
                </a:solidFill>
                <a:effectLst/>
                <a:latin typeface="+mj-lt"/>
                <a:ea typeface="Tahoma" panose="020B0604030504040204" pitchFamily="34" charset="0"/>
                <a:cs typeface="Times New Roman" panose="02020603050405020304" pitchFamily="18" charset="0"/>
              </a:rPr>
              <a:t> </a:t>
            </a:r>
            <a:r>
              <a:rPr lang="vi-VN" sz="5600" b="0" dirty="0">
                <a:solidFill>
                  <a:srgbClr val="006600"/>
                </a:solidFill>
                <a:effectLst/>
                <a:latin typeface="+mj-lt"/>
                <a:cs typeface="Times New Roman" panose="02020603050405020304" pitchFamily="18" charset="0"/>
              </a:rPr>
              <a:t>Biết bao hồng ân chan chứa tuôn trào ngày tháng qua. Ơn Cha hằng luôn nâng đỡ theo con suốt cả cuộc đời. </a:t>
            </a:r>
            <a:endParaRPr lang="en-US" altLang="en-US" sz="5600" b="0" u="sng" dirty="0">
              <a:solidFill>
                <a:srgbClr val="0066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7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700" b="0" dirty="0">
                <a:solidFill>
                  <a:srgbClr val="003399"/>
                </a:solidFill>
                <a:effectLst/>
                <a:latin typeface="+mj-lt"/>
                <a:ea typeface="Tahoma" panose="020B0604030504040204" pitchFamily="34" charset="0"/>
                <a:cs typeface="Times New Roman" panose="02020603050405020304" pitchFamily="18" charset="0"/>
              </a:rPr>
              <a:t> </a:t>
            </a:r>
            <a:r>
              <a:rPr lang="vi-VN" sz="4700" b="0" dirty="0">
                <a:solidFill>
                  <a:srgbClr val="006600"/>
                </a:solidFill>
                <a:effectLst/>
                <a:latin typeface="+mj-lt"/>
                <a:cs typeface="Times New Roman" panose="02020603050405020304" pitchFamily="18" charset="0"/>
              </a:rPr>
              <a:t>Đôi tay này con hướng lên trời nguyện xin Chúa chúc lành. Ban cho thế gian ơn hòa bình muôn dân khắp nơi chung một lòng hân hoan dâng lời tạ ơn tình Chúa muôn đời</a:t>
            </a:r>
            <a:r>
              <a:rPr lang="en-US" sz="4700" b="0" dirty="0">
                <a:solidFill>
                  <a:srgbClr val="006600"/>
                </a:solidFill>
                <a:effectLst/>
                <a:latin typeface="+mj-lt"/>
                <a:cs typeface="Times New Roman" panose="02020603050405020304" pitchFamily="18" charset="0"/>
              </a:rPr>
              <a:t>.</a:t>
            </a:r>
            <a:endParaRPr lang="en-US" altLang="en-US" sz="47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9650765"/>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4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4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4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Nguyện xin Chúa dủ thương chấp nhận tấm lòng đoàn con tiến dâng</a:t>
            </a:r>
            <a:r>
              <a:rPr lang="en-US" sz="4800" b="0" dirty="0">
                <a:solidFill>
                  <a:srgbClr val="006600"/>
                </a:solidFill>
                <a:effectLst/>
                <a:latin typeface="+mj-lt"/>
                <a:cs typeface="Times New Roman" panose="02020603050405020304" pitchFamily="18" charset="0"/>
              </a:rPr>
              <a:t>,</a:t>
            </a:r>
            <a:r>
              <a:rPr lang="vi-VN" sz="4800" b="0" dirty="0">
                <a:solidFill>
                  <a:srgbClr val="006600"/>
                </a:solidFill>
                <a:effectLst/>
                <a:latin typeface="+mj-lt"/>
                <a:cs typeface="Times New Roman" panose="02020603050405020304" pitchFamily="18" charset="0"/>
              </a:rPr>
              <a:t> </a:t>
            </a:r>
            <a:r>
              <a:rPr lang="en-US" sz="4800" b="0" dirty="0">
                <a:solidFill>
                  <a:srgbClr val="006600"/>
                </a:solidFill>
                <a:effectLst/>
                <a:latin typeface="+mj-lt"/>
                <a:cs typeface="Times New Roman" panose="02020603050405020304" pitchFamily="18" charset="0"/>
              </a:rPr>
              <a:t>d</a:t>
            </a:r>
            <a:r>
              <a:rPr lang="vi-VN" sz="4800" b="0" dirty="0">
                <a:solidFill>
                  <a:srgbClr val="006600"/>
                </a:solidFill>
                <a:effectLst/>
                <a:latin typeface="+mj-lt"/>
                <a:cs typeface="Times New Roman" panose="02020603050405020304" pitchFamily="18" charset="0"/>
              </a:rPr>
              <a:t>ù không xứng đáng</a:t>
            </a:r>
            <a:r>
              <a:rPr lang="en-US" sz="4800" b="0" dirty="0">
                <a:solidFill>
                  <a:srgbClr val="006600"/>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Nguyện xin Cha đoái nhận của lễ con </a:t>
            </a:r>
            <a:r>
              <a:rPr lang="vi-VN" sz="4800" b="0" dirty="0" smtClean="0">
                <a:solidFill>
                  <a:srgbClr val="006600"/>
                </a:solidFill>
                <a:effectLst/>
                <a:latin typeface="+mj-lt"/>
                <a:cs typeface="Times New Roman" panose="02020603050405020304" pitchFamily="18" charset="0"/>
              </a:rPr>
              <a:t>dâng</a:t>
            </a:r>
            <a:r>
              <a:rPr lang="en-US" sz="4800" b="0" dirty="0" smtClean="0">
                <a:solidFill>
                  <a:srgbClr val="006600"/>
                </a:solidFill>
                <a:effectLst/>
                <a:latin typeface="+mj-lt"/>
                <a:cs typeface="Times New Roman" panose="02020603050405020304" pitchFamily="18" charset="0"/>
              </a:rPr>
              <a:t>.</a:t>
            </a:r>
            <a:endParaRPr lang="en-US" altLang="en-US" sz="48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91873459"/>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Ca </a:t>
            </a:r>
            <a:r>
              <a:rPr lang="en-US" sz="5400" b="0" dirty="0" err="1">
                <a:solidFill>
                  <a:srgbClr val="FF0000"/>
                </a:solidFill>
                <a:effectLst/>
                <a:latin typeface="+mj-lt"/>
                <a:ea typeface="Tahoma" pitchFamily="34" charset="0"/>
                <a:cs typeface="Times New Roman" pitchFamily="18" charset="0"/>
              </a:rPr>
              <a:t>Vang</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Tình</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Yêu</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Chúa</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b="0" dirty="0" err="1">
                <a:solidFill>
                  <a:srgbClr val="FF0000"/>
                </a:solidFill>
                <a:effectLst/>
                <a:latin typeface="+mj-lt"/>
                <a:ea typeface="Tahoma" pitchFamily="34" charset="0"/>
                <a:cs typeface="Times New Roman" pitchFamily="18" charset="0"/>
              </a:rPr>
              <a:t>Đinh</a:t>
            </a:r>
            <a:r>
              <a:rPr lang="en-US" b="0" dirty="0">
                <a:solidFill>
                  <a:srgbClr val="FF0000"/>
                </a:solidFill>
                <a:effectLst/>
                <a:latin typeface="+mj-lt"/>
                <a:ea typeface="Tahoma" pitchFamily="34" charset="0"/>
                <a:cs typeface="Times New Roman" pitchFamily="18" charset="0"/>
              </a:rPr>
              <a:t> Minh </a:t>
            </a:r>
            <a:r>
              <a:rPr lang="en-US" b="0" dirty="0" err="1">
                <a:solidFill>
                  <a:srgbClr val="FF0000"/>
                </a:solidFill>
                <a:effectLst/>
                <a:latin typeface="+mj-lt"/>
                <a:ea typeface="Tahoma" pitchFamily="34" charset="0"/>
                <a:cs typeface="Times New Roman" pitchFamily="18" charset="0"/>
              </a:rPr>
              <a:t>Hoàng</a:t>
            </a:r>
            <a:endParaRPr lang="en-US" sz="20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Tk1:</a:t>
            </a:r>
            <a:r>
              <a:rPr lang="en-US" sz="4400" b="0" dirty="0">
                <a:solidFill>
                  <a:srgbClr val="003399"/>
                </a:solidFill>
                <a:effectLst/>
                <a:latin typeface="+mj-lt"/>
                <a:ea typeface="Tahoma" pitchFamily="34" charset="0"/>
                <a:cs typeface="Times New Roman" pitchFamily="18" charset="0"/>
              </a:rPr>
              <a:t> </a:t>
            </a:r>
            <a:r>
              <a:rPr lang="vi-VN" sz="4200" b="0" dirty="0" smtClean="0">
                <a:solidFill>
                  <a:srgbClr val="006600"/>
                </a:solidFill>
                <a:effectLst/>
                <a:latin typeface="+mj-lt"/>
                <a:cs typeface="Times New Roman" panose="02020603050405020304" pitchFamily="18" charset="0"/>
              </a:rPr>
              <a:t>Tình </a:t>
            </a:r>
            <a:r>
              <a:rPr lang="vi-VN" sz="4200" b="0" dirty="0">
                <a:solidFill>
                  <a:srgbClr val="006600"/>
                </a:solidFill>
                <a:effectLst/>
                <a:latin typeface="+mj-lt"/>
                <a:cs typeface="Times New Roman" panose="02020603050405020304" pitchFamily="18" charset="0"/>
              </a:rPr>
              <a:t>yêu Thiên Chúa như vầng dương soi tỏa khắp nơi. Tình yêu Thiên Chúa là vì sao giữa đêm mờ tối. Tình yêu Thiên Chúa dìu con vượt qua sóng đời nỗi trôi, thuyền con giữa dòng đại dương bấp bênh Ngài ơi! </a:t>
            </a:r>
            <a:endParaRPr lang="en-US" sz="42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b="0" dirty="0">
                <a:effectLst/>
                <a:latin typeface="+mj-lt"/>
              </a:rPr>
              <a:t> </a:t>
            </a:r>
            <a:r>
              <a:rPr lang="vi-VN" sz="4000" b="0" dirty="0">
                <a:solidFill>
                  <a:srgbClr val="006600"/>
                </a:solidFill>
                <a:effectLst/>
                <a:latin typeface="+mj-lt"/>
                <a:cs typeface="Times New Roman" panose="02020603050405020304" pitchFamily="18" charset="0"/>
              </a:rPr>
              <a:t>Tình yêu Thiên Chúa như dòng sông êm đềm lướt trôi. Chảy xuôi năm tháng để hồn thơ tắm trong tình mến. Tình yêu Thiên Chúa nồng say là hương gió trời dịu êm. Dìu đưa tháng ngày bình yên với bao êm đềm</a:t>
            </a:r>
            <a:r>
              <a:rPr lang="vi-VN" sz="4000" b="0" dirty="0" smtClean="0">
                <a:solidFill>
                  <a:srgbClr val="006600"/>
                </a:solidFill>
                <a:effectLst/>
                <a:latin typeface="+mj-lt"/>
                <a:cs typeface="Times New Roman" panose="02020603050405020304" pitchFamily="18" charset="0"/>
              </a:rPr>
              <a:t>.</a:t>
            </a:r>
            <a:endParaRPr lang="en-US" sz="3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chor="ctr" anchorCtr="0">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rPr>
              <a:t>Bước vào, bước vào nơi thánh cung. Niềm vui cao dâng ngút bay chín từng. Bước gần, bước gần trước thánh nhan. Hồn con sung sướng hát câu ca mừng</a:t>
            </a:r>
            <a:r>
              <a:rPr lang="vi-VN" sz="4800" b="0" dirty="0" smtClean="0">
                <a:solidFill>
                  <a:srgbClr val="006600"/>
                </a:solidFill>
                <a:effectLst/>
                <a:latin typeface="+mj-lt"/>
              </a:rPr>
              <a:t>.</a:t>
            </a:r>
            <a:endParaRPr lang="en-US" sz="4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bIns="182880" anchor="ctr" anchorCtr="0">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400" b="0" dirty="0">
                <a:solidFill>
                  <a:srgbClr val="006600"/>
                </a:solidFill>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ngơi</a:t>
            </a:r>
            <a:r>
              <a:rPr lang="vi-VN" sz="4400" b="0" dirty="0" smtClean="0">
                <a:solidFill>
                  <a:srgbClr val="006600"/>
                </a:solidFill>
                <a:effectLst/>
                <a:latin typeface="+mj-lt"/>
                <a:cs typeface="Times New Roman" panose="02020603050405020304" pitchFamily="18" charset="0"/>
              </a:rPr>
              <a:t>.</a:t>
            </a:r>
            <a:endParaRPr lang="en-US" sz="52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Tk3:</a:t>
            </a:r>
            <a:r>
              <a:rPr lang="en-US" sz="4400" b="0" dirty="0">
                <a:solidFill>
                  <a:srgbClr val="003399"/>
                </a:solidFill>
                <a:effectLst/>
                <a:latin typeface="+mj-lt"/>
                <a:ea typeface="Tahoma" pitchFamily="34" charset="0"/>
                <a:cs typeface="Times New Roman" pitchFamily="18" charset="0"/>
              </a:rPr>
              <a:t> </a:t>
            </a:r>
            <a:r>
              <a:rPr lang="vi-VN" sz="4200" b="0" dirty="0">
                <a:solidFill>
                  <a:srgbClr val="006600"/>
                </a:solidFill>
                <a:effectLst/>
                <a:latin typeface="+mj-lt"/>
                <a:cs typeface="Times New Roman" panose="02020603050405020304" pitchFamily="18" charset="0"/>
              </a:rPr>
              <a:t>Bàn tay Thiên Chúa dắt dìu con qua ngàn nắng mưa. Hồn con vui sướng chìm ngập trong trái tim của Chúa. Nhìn lên Thánh giá đồi cao Ngài đã hiến mình vì ai? Bởi yêu thế nhân lầm than Chúa xuống trần gian. </a:t>
            </a:r>
            <a:endParaRPr lang="en-US" sz="42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b="0" u="sng" dirty="0">
                <a:solidFill>
                  <a:srgbClr val="FF0000"/>
                </a:solidFill>
                <a:effectLst/>
                <a:latin typeface="+mj-lt"/>
                <a:ea typeface="Tahoma" pitchFamily="34" charset="0"/>
                <a:cs typeface="Times New Roman" pitchFamily="18" charset="0"/>
              </a:rPr>
              <a:t>***:</a:t>
            </a:r>
            <a:r>
              <a:rPr lang="en-US" b="0" dirty="0">
                <a:solidFill>
                  <a:srgbClr val="003399"/>
                </a:solidFill>
                <a:effectLst/>
                <a:latin typeface="+mj-lt"/>
                <a:ea typeface="Tahoma" pitchFamily="34" charset="0"/>
                <a:cs typeface="Times New Roman" pitchFamily="18" charset="0"/>
              </a:rPr>
              <a:t> </a:t>
            </a:r>
            <a:r>
              <a:rPr lang="vi-VN" sz="4000" b="0" dirty="0">
                <a:solidFill>
                  <a:srgbClr val="006600"/>
                </a:solidFill>
                <a:effectLst/>
                <a:latin typeface="+mj-lt"/>
                <a:cs typeface="Times New Roman" panose="02020603050405020304" pitchFamily="18" charset="0"/>
              </a:rPr>
              <a:t>Tìm về chân lý nơi tình yêu trên Thập giá xưa. Ngàn năm ghi dấu Một Giê-su chết treo khổ giá. Tình trời mở lối ngàn nơi mùa xuân thắm mầu, đẹp tươi. Trần gian ngóng chờ ngày sau phúc vinh Quê Trời</a:t>
            </a:r>
            <a:endParaRPr lang="en-US" sz="2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bIns="182880" anchor="ctr" anchorCtr="0">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400" b="0" dirty="0">
                <a:solidFill>
                  <a:srgbClr val="006600"/>
                </a:solidFill>
                <a:effectLst/>
                <a:latin typeface="+mj-lt"/>
                <a:cs typeface="Times New Roman" panose="02020603050405020304" pitchFamily="18" charset="0"/>
              </a:rPr>
              <a:t>Con ca ngợi ngàn đời tình Ngài kiên vững suối thiêng dạt dào ngọt ngào tình yêu mến thương. Tình Ngài ngàn năm như núi cao sông dài biển khơi. Cao vời tình Cha con hát ca muôn đời chẳng ngơi</a:t>
            </a:r>
            <a:r>
              <a:rPr lang="vi-VN" sz="4400" b="0" dirty="0" smtClean="0">
                <a:solidFill>
                  <a:srgbClr val="006600"/>
                </a:solidFill>
                <a:effectLst/>
                <a:latin typeface="+mj-lt"/>
                <a:cs typeface="Times New Roman" panose="02020603050405020304" pitchFamily="18" charset="0"/>
              </a:rPr>
              <a:t>.</a:t>
            </a:r>
            <a:endParaRPr lang="en-US" sz="52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256235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4365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514350"/>
            <a:ext cx="4572000" cy="1938992"/>
          </a:xfrm>
          <a:prstGeom prst="rect">
            <a:avLst/>
          </a:prstGeom>
        </p:spPr>
        <p:txBody>
          <a:bodyPr>
            <a:spAutoFit/>
          </a:bodyPr>
          <a:lstStyle/>
          <a:p>
            <a:r>
              <a:rPr lang="en-US" sz="40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lễ</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Dâng</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Mẹ</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Ngàn</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Hoa</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Lm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Nguyên</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Lễ</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20000"/>
              </a:lnSpc>
              <a:buNone/>
            </a:pPr>
            <a:r>
              <a:rPr lang="en-US" sz="6000" b="0" u="sng" dirty="0">
                <a:solidFill>
                  <a:srgbClr val="FF0000"/>
                </a:solidFill>
                <a:effectLst/>
                <a:latin typeface="+mj-lt"/>
                <a:ea typeface="SimHei" pitchFamily="49" charset="-122"/>
                <a:cs typeface="Times New Roman" pitchFamily="18" charset="0"/>
              </a:rPr>
              <a:t>Tk:</a:t>
            </a:r>
            <a:r>
              <a:rPr lang="en-US" sz="6000" b="0" dirty="0">
                <a:solidFill>
                  <a:srgbClr val="003399"/>
                </a:solidFill>
                <a:effectLst/>
                <a:latin typeface="+mj-lt"/>
                <a:ea typeface="SimHei" pitchFamily="49" charset="-122"/>
                <a:cs typeface="Times New Roman" pitchFamily="18" charset="0"/>
              </a:rPr>
              <a:t> </a:t>
            </a:r>
            <a:r>
              <a:rPr lang="en-US" sz="6000" b="0" dirty="0" err="1">
                <a:solidFill>
                  <a:srgbClr val="006600"/>
                </a:solidFill>
                <a:effectLst/>
                <a:latin typeface="+mj-lt"/>
                <a:cs typeface="Times New Roman" panose="02020603050405020304" pitchFamily="18" charset="0"/>
              </a:rPr>
              <a:t>Mẹ</a:t>
            </a:r>
            <a:r>
              <a:rPr lang="en-US" sz="6000" b="0" dirty="0">
                <a:solidFill>
                  <a:srgbClr val="006600"/>
                </a:solidFill>
                <a:effectLst/>
                <a:latin typeface="+mj-lt"/>
                <a:cs typeface="Times New Roman" panose="02020603050405020304" pitchFamily="18" charset="0"/>
              </a:rPr>
              <a:t> Maria </a:t>
            </a:r>
            <a:r>
              <a:rPr lang="vi-VN" sz="6000" b="0" dirty="0">
                <a:solidFill>
                  <a:srgbClr val="006600"/>
                </a:solidFill>
                <a:effectLst/>
                <a:latin typeface="+mj-lt"/>
                <a:cs typeface="Times New Roman" panose="02020603050405020304" pitchFamily="18" charset="0"/>
              </a:rPr>
              <a:t>ơ</a:t>
            </a:r>
            <a:r>
              <a:rPr lang="en-US" sz="6000" b="0" dirty="0" err="1">
                <a:solidFill>
                  <a:srgbClr val="006600"/>
                </a:solidFill>
                <a:effectLst/>
                <a:latin typeface="+mj-lt"/>
                <a:cs typeface="Times New Roman" panose="02020603050405020304" pitchFamily="18" charset="0"/>
              </a:rPr>
              <a:t>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này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muôn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đóa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hoa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đẹp</a:t>
            </a:r>
            <a:r>
              <a:rPr lang="en-US" sz="6000" b="0" dirty="0">
                <a:solidFill>
                  <a:srgbClr val="006600"/>
                </a:solidFill>
                <a:effectLst/>
                <a:latin typeface="+mj-lt"/>
                <a:cs typeface="Times New Roman" panose="02020603050405020304" pitchFamily="18" charset="0"/>
              </a:rPr>
              <a:t> t</a:t>
            </a:r>
            <a:r>
              <a:rPr lang="vi-VN" sz="6000" b="0" dirty="0">
                <a:solidFill>
                  <a:srgbClr val="006600"/>
                </a:solidFill>
                <a:effectLst/>
                <a:latin typeface="+mj-lt"/>
                <a:cs typeface="Times New Roman" panose="02020603050405020304" pitchFamily="18" charset="0"/>
              </a:rPr>
              <a:t>ư</a:t>
            </a:r>
            <a:r>
              <a:rPr lang="en-US" sz="6000" b="0" dirty="0" err="1">
                <a:solidFill>
                  <a:srgbClr val="006600"/>
                </a:solidFill>
                <a:effectLst/>
                <a:latin typeface="+mj-lt"/>
                <a:cs typeface="Times New Roman" panose="02020603050405020304" pitchFamily="18" charset="0"/>
              </a:rPr>
              <a:t>ơi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đoàn</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kính</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dâng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lên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Mẹ</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khi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mùa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hoa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đã</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tới</a:t>
            </a:r>
            <a:r>
              <a:rPr lang="en-US" sz="6000" b="0" dirty="0">
                <a:solidFill>
                  <a:srgbClr val="006600"/>
                </a:solidFill>
                <a:effectLst/>
                <a:latin typeface="+mj-lt"/>
                <a:cs typeface="Times New Roman" panose="02020603050405020304" pitchFamily="18" charset="0"/>
              </a:rPr>
              <a:t>. </a:t>
            </a:r>
            <a:endParaRPr lang="en-US" sz="60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nchor="ctr" anchorCtr="0">
            <a:spAutoFit/>
          </a:bodyPr>
          <a:lstStyle/>
          <a:p>
            <a:pPr algn="just"/>
            <a:r>
              <a:rPr lang="en-US" sz="4800" u="sng" dirty="0">
                <a:solidFill>
                  <a:srgbClr val="FF0000"/>
                </a:solidFill>
                <a:latin typeface="+mj-lt"/>
                <a:ea typeface="SimHei" pitchFamily="49" charset="-122"/>
                <a:cs typeface="Times New Roman" pitchFamily="18" charset="0"/>
              </a:rPr>
              <a:t>***:</a:t>
            </a:r>
            <a:r>
              <a:rPr lang="en-US" sz="5800"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dirty="0" err="1">
                <a:solidFill>
                  <a:srgbClr val="006600"/>
                </a:solidFill>
                <a:latin typeface="+mj-lt"/>
                <a:cs typeface="Times New Roman" panose="02020603050405020304" pitchFamily="18" charset="0"/>
              </a:rPr>
              <a:t>Mẹ</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nh</a:t>
            </a:r>
            <a:r>
              <a:rPr lang="vi-VN" sz="6000" dirty="0">
                <a:solidFill>
                  <a:srgbClr val="006600"/>
                </a:solidFill>
                <a:latin typeface="+mj-lt"/>
                <a:cs typeface="Times New Roman" panose="02020603050405020304" pitchFamily="18" charset="0"/>
              </a:rPr>
              <a:t>ư</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muôn</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hoa</a:t>
            </a:r>
            <a:r>
              <a:rPr lang="en-US" sz="6000" dirty="0">
                <a:solidFill>
                  <a:srgbClr val="006600"/>
                </a:solidFill>
                <a:latin typeface="+mj-lt"/>
                <a:cs typeface="Times New Roman" panose="02020603050405020304" pitchFamily="18" charset="0"/>
              </a:rPr>
              <a:t> t</a:t>
            </a:r>
            <a:r>
              <a:rPr lang="vi-VN" sz="6000" dirty="0">
                <a:solidFill>
                  <a:srgbClr val="006600"/>
                </a:solidFill>
                <a:latin typeface="+mj-lt"/>
                <a:cs typeface="Times New Roman" panose="02020603050405020304" pitchFamily="18" charset="0"/>
              </a:rPr>
              <a:t>ư</a:t>
            </a:r>
            <a:r>
              <a:rPr lang="en-US" sz="6000" dirty="0" err="1">
                <a:solidFill>
                  <a:srgbClr val="006600"/>
                </a:solidFill>
                <a:latin typeface="+mj-lt"/>
                <a:cs typeface="Times New Roman" panose="02020603050405020304" pitchFamily="18" charset="0"/>
              </a:rPr>
              <a:t>ơi</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thắm</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nồng</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tỏa</a:t>
            </a:r>
            <a:r>
              <a:rPr lang="en-US" sz="6000" dirty="0">
                <a:solidFill>
                  <a:srgbClr val="006600"/>
                </a:solidFill>
                <a:latin typeface="+mj-lt"/>
                <a:cs typeface="Times New Roman" panose="02020603050405020304" pitchFamily="18" charset="0"/>
              </a:rPr>
              <a:t> h</a:t>
            </a:r>
            <a:r>
              <a:rPr lang="vi-VN" sz="6000" dirty="0">
                <a:solidFill>
                  <a:srgbClr val="006600"/>
                </a:solidFill>
                <a:latin typeface="+mj-lt"/>
                <a:cs typeface="Times New Roman" panose="02020603050405020304" pitchFamily="18" charset="0"/>
              </a:rPr>
              <a:t>ư</a:t>
            </a:r>
            <a:r>
              <a:rPr lang="en-US" sz="6000" dirty="0" err="1">
                <a:solidFill>
                  <a:srgbClr val="006600"/>
                </a:solidFill>
                <a:latin typeface="+mj-lt"/>
                <a:cs typeface="Times New Roman" panose="02020603050405020304" pitchFamily="18" charset="0"/>
              </a:rPr>
              <a:t>ơng</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nhân</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đức</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xin</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Mẹ</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dủ</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th</a:t>
            </a:r>
            <a:r>
              <a:rPr lang="vi-VN" sz="6000" dirty="0">
                <a:solidFill>
                  <a:srgbClr val="006600"/>
                </a:solidFill>
                <a:latin typeface="+mj-lt"/>
                <a:cs typeface="Times New Roman" panose="02020603050405020304" pitchFamily="18" charset="0"/>
              </a:rPr>
              <a:t>ư</a:t>
            </a:r>
            <a:r>
              <a:rPr lang="en-US" sz="6000" dirty="0" err="1">
                <a:solidFill>
                  <a:srgbClr val="006600"/>
                </a:solidFill>
                <a:latin typeface="+mj-lt"/>
                <a:cs typeface="Times New Roman" panose="02020603050405020304" pitchFamily="18" charset="0"/>
              </a:rPr>
              <a:t>ơng</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nhận</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lấy</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tấm</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lòng</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thành</a:t>
            </a:r>
            <a:r>
              <a:rPr lang="en-US" sz="6000" dirty="0">
                <a:solidFill>
                  <a:srgbClr val="006600"/>
                </a:solidFill>
                <a:latin typeface="+mj-lt"/>
                <a:cs typeface="Times New Roman" panose="02020603050405020304" pitchFamily="18" charset="0"/>
              </a:rPr>
              <a:t> con </a:t>
            </a:r>
            <a:r>
              <a:rPr lang="en-US" sz="6000" dirty="0" err="1">
                <a:solidFill>
                  <a:srgbClr val="006600"/>
                </a:solidFill>
                <a:latin typeface="+mj-lt"/>
                <a:cs typeface="Times New Roman" panose="02020603050405020304" pitchFamily="18" charset="0"/>
              </a:rPr>
              <a:t>kính</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dâng</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Mẹ</a:t>
            </a:r>
            <a:r>
              <a:rPr lang="en-US" sz="6000" dirty="0">
                <a:solidFill>
                  <a:srgbClr val="006600"/>
                </a:solidFill>
                <a:latin typeface="+mj-lt"/>
                <a:cs typeface="Times New Roman" panose="02020603050405020304" pitchFamily="18" charset="0"/>
              </a:rPr>
              <a:t> </a:t>
            </a:r>
            <a:r>
              <a:rPr lang="en-US" sz="6000" dirty="0" err="1">
                <a:solidFill>
                  <a:srgbClr val="006600"/>
                </a:solidFill>
                <a:latin typeface="+mj-lt"/>
                <a:cs typeface="Times New Roman" panose="02020603050405020304" pitchFamily="18" charset="0"/>
              </a:rPr>
              <a:t>đây</a:t>
            </a:r>
            <a:r>
              <a:rPr lang="en-US" sz="6000" dirty="0">
                <a:solidFill>
                  <a:srgbClr val="006600"/>
                </a:solidFill>
                <a:latin typeface="+mj-lt"/>
                <a:cs typeface="Times New Roman" panose="02020603050405020304" pitchFamily="18" charset="0"/>
              </a:rPr>
              <a:t>.</a:t>
            </a:r>
            <a:endParaRPr lang="en-US" sz="5600" dirty="0">
              <a:solidFill>
                <a:srgbClr val="0066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20000"/>
              </a:lnSpc>
              <a:buNone/>
            </a:pPr>
            <a:endParaRPr lang="en-US" sz="1400" b="0" u="sng" dirty="0">
              <a:solidFill>
                <a:srgbClr val="FF0000"/>
              </a:solidFill>
              <a:effectLst/>
              <a:latin typeface="+mj-lt"/>
              <a:ea typeface="SimHei" pitchFamily="49" charset="-122"/>
              <a:cs typeface="Times New Roman" pitchFamily="18" charset="0"/>
            </a:endParaRPr>
          </a:p>
          <a:p>
            <a:pPr marL="0" indent="0" algn="just">
              <a:lnSpc>
                <a:spcPct val="120000"/>
              </a:lnSpc>
              <a:buNone/>
            </a:pPr>
            <a:r>
              <a:rPr lang="en-US" sz="5400" b="0" u="sng" dirty="0" err="1">
                <a:solidFill>
                  <a:srgbClr val="FF0000"/>
                </a:solidFill>
                <a:effectLst/>
                <a:latin typeface="+mj-lt"/>
                <a:ea typeface="SimHei" pitchFamily="49" charset="-122"/>
                <a:cs typeface="Times New Roman" pitchFamily="18" charset="0"/>
              </a:rPr>
              <a:t>Đk</a:t>
            </a:r>
            <a:r>
              <a:rPr lang="en-US" sz="5400" b="0" u="sng" dirty="0">
                <a:solidFill>
                  <a:srgbClr val="FF0000"/>
                </a:solidFill>
                <a:effectLst/>
                <a:latin typeface="+mj-lt"/>
                <a:ea typeface="SimHei" pitchFamily="49" charset="-122"/>
                <a:cs typeface="Times New Roman" pitchFamily="18" charset="0"/>
              </a:rPr>
              <a:t>:</a:t>
            </a:r>
            <a:r>
              <a:rPr lang="en-US" sz="5400" b="0" dirty="0">
                <a:solidFill>
                  <a:srgbClr val="003399"/>
                </a:solidFill>
                <a:effectLst/>
                <a:latin typeface="+mj-lt"/>
                <a:ea typeface="SimHei" pitchFamily="49" charset="-122"/>
                <a:cs typeface="Times New Roman" pitchFamily="18" charset="0"/>
              </a:rPr>
              <a:t> </a:t>
            </a:r>
            <a:r>
              <a:rPr lang="en-US" sz="5800" b="0" dirty="0" err="1">
                <a:solidFill>
                  <a:srgbClr val="006600"/>
                </a:solidFill>
                <a:effectLst/>
                <a:latin typeface="+mj-lt"/>
                <a:ea typeface="SimHei" pitchFamily="49" charset="-122"/>
                <a:cs typeface="Times New Roman" panose="02020603050405020304" pitchFamily="18" charset="0"/>
              </a:rPr>
              <a:t>Ôi</a:t>
            </a:r>
            <a:r>
              <a:rPr lang="en-US" sz="5800" b="0" dirty="0">
                <a:solidFill>
                  <a:srgbClr val="006600"/>
                </a:solidFill>
                <a:effectLst/>
                <a:latin typeface="+mj-lt"/>
                <a:ea typeface="SimHei" pitchFamily="49" charset="-122"/>
                <a:cs typeface="Times New Roman" panose="02020603050405020304" pitchFamily="18" charset="0"/>
              </a:rPr>
              <a:t> Maria </a:t>
            </a:r>
            <a:r>
              <a:rPr lang="en-US" sz="5800" b="0" dirty="0" err="1">
                <a:solidFill>
                  <a:srgbClr val="006600"/>
                </a:solidFill>
                <a:effectLst/>
                <a:latin typeface="+mj-lt"/>
                <a:ea typeface="SimHei" pitchFamily="49" charset="-122"/>
                <a:cs typeface="Times New Roman" panose="02020603050405020304" pitchFamily="18" charset="0"/>
              </a:rPr>
              <a:t>Mẹ</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ngàn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hoa</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tuyệt</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vời</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sắc</a:t>
            </a:r>
            <a:r>
              <a:rPr lang="en-US" sz="5800" b="0" dirty="0">
                <a:solidFill>
                  <a:srgbClr val="006600"/>
                </a:solidFill>
                <a:effectLst/>
                <a:latin typeface="+mj-lt"/>
                <a:ea typeface="SimHei" pitchFamily="49" charset="-122"/>
                <a:cs typeface="Times New Roman" panose="02020603050405020304" pitchFamily="18" charset="0"/>
              </a:rPr>
              <a:t> h</a:t>
            </a:r>
            <a:r>
              <a:rPr lang="vi-VN" sz="5800" b="0" dirty="0">
                <a:solidFill>
                  <a:srgbClr val="006600"/>
                </a:solidFill>
                <a:effectLst/>
                <a:latin typeface="+mj-lt"/>
                <a:ea typeface="SimHei" pitchFamily="49" charset="-122"/>
                <a:cs typeface="Times New Roman" panose="02020603050405020304" pitchFamily="18" charset="0"/>
              </a:rPr>
              <a:t>ư</a:t>
            </a:r>
            <a:r>
              <a:rPr lang="en-US" sz="5800" b="0" dirty="0" err="1">
                <a:solidFill>
                  <a:srgbClr val="006600"/>
                </a:solidFill>
                <a:effectLst/>
                <a:latin typeface="+mj-lt"/>
                <a:ea typeface="SimHei" pitchFamily="49" charset="-122"/>
                <a:cs typeface="Times New Roman" panose="02020603050405020304" pitchFamily="18" charset="0"/>
              </a:rPr>
              <a:t>ơng</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rạng</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ngời</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tỏa</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lan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cho</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khắp</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mọi</a:t>
            </a:r>
            <a:r>
              <a:rPr lang="en-US" sz="5800" b="0" dirty="0">
                <a:solidFill>
                  <a:srgbClr val="006600"/>
                </a:solidFill>
                <a:effectLst/>
                <a:latin typeface="+mj-lt"/>
                <a:ea typeface="SimHei" pitchFamily="49" charset="-122"/>
                <a:cs typeface="Times New Roman" panose="02020603050405020304" pitchFamily="18" charset="0"/>
              </a:rPr>
              <a:t> n</a:t>
            </a:r>
            <a:r>
              <a:rPr lang="vi-VN" sz="5800" b="0" dirty="0">
                <a:solidFill>
                  <a:srgbClr val="006600"/>
                </a:solidFill>
                <a:effectLst/>
                <a:latin typeface="+mj-lt"/>
                <a:ea typeface="SimHei" pitchFamily="49" charset="-122"/>
                <a:cs typeface="Times New Roman" panose="02020603050405020304" pitchFamily="18" charset="0"/>
              </a:rPr>
              <a:t>ơ</a:t>
            </a:r>
            <a:r>
              <a:rPr lang="en-US" sz="5800" b="0" dirty="0" err="1">
                <a:solidFill>
                  <a:srgbClr val="006600"/>
                </a:solidFill>
                <a:effectLst/>
                <a:latin typeface="+mj-lt"/>
                <a:ea typeface="SimHei" pitchFamily="49" charset="-122"/>
                <a:cs typeface="Times New Roman" panose="02020603050405020304" pitchFamily="18" charset="0"/>
              </a:rPr>
              <a:t>i</a:t>
            </a:r>
            <a:r>
              <a:rPr lang="en-US" sz="5800" b="0" dirty="0">
                <a:solidFill>
                  <a:srgbClr val="006600"/>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chor="ctr" anchorCtr="0">
            <a:noAutofit/>
          </a:bodyPr>
          <a:lstStyle/>
          <a:p>
            <a:pPr marL="0" indent="0" algn="just">
              <a:lnSpc>
                <a:spcPct val="120000"/>
              </a:lnSpc>
              <a:buNone/>
            </a:pPr>
            <a:endParaRPr lang="en-US" sz="1400" b="0" u="sng" dirty="0">
              <a:solidFill>
                <a:srgbClr val="FF0000"/>
              </a:solidFill>
              <a:effectLst/>
              <a:latin typeface="+mj-lt"/>
              <a:ea typeface="SimHei" pitchFamily="49" charset="-122"/>
              <a:cs typeface="Times New Roman" pitchFamily="18" charset="0"/>
            </a:endParaRPr>
          </a:p>
          <a:p>
            <a:pPr marL="0" indent="0" algn="just">
              <a:lnSpc>
                <a:spcPct val="120000"/>
              </a:lnSpc>
              <a:buNone/>
            </a:pPr>
            <a:r>
              <a:rPr lang="en-US" sz="5400" b="0" u="sng" dirty="0">
                <a:solidFill>
                  <a:srgbClr val="FF0000"/>
                </a:solidFill>
                <a:effectLst/>
                <a:latin typeface="+mj-lt"/>
                <a:ea typeface="SimHei" pitchFamily="49" charset="-122"/>
                <a:cs typeface="Times New Roman" pitchFamily="18" charset="0"/>
              </a:rPr>
              <a:t>***:</a:t>
            </a:r>
            <a:r>
              <a:rPr lang="en-US" sz="5400" b="0" dirty="0">
                <a:solidFill>
                  <a:srgbClr val="003399"/>
                </a:solidFill>
                <a:effectLst/>
                <a:latin typeface="+mj-lt"/>
                <a:ea typeface="SimHei" pitchFamily="49" charset="-122"/>
                <a:cs typeface="Times New Roman" pitchFamily="18" charset="0"/>
              </a:rPr>
              <a:t> </a:t>
            </a:r>
            <a:r>
              <a:rPr lang="en-US" sz="5800" b="0" dirty="0">
                <a:solidFill>
                  <a:srgbClr val="006600"/>
                </a:solidFill>
                <a:effectLst/>
                <a:latin typeface="+mj-lt"/>
                <a:ea typeface="SimHei" pitchFamily="49" charset="-122"/>
                <a:cs typeface="Times New Roman" panose="02020603050405020304" pitchFamily="18" charset="0"/>
              </a:rPr>
              <a:t>Con </a:t>
            </a:r>
            <a:r>
              <a:rPr lang="en-US" sz="5800" b="0" dirty="0" err="1">
                <a:solidFill>
                  <a:srgbClr val="006600"/>
                </a:solidFill>
                <a:effectLst/>
                <a:latin typeface="+mj-lt"/>
                <a:ea typeface="SimHei" pitchFamily="49" charset="-122"/>
                <a:cs typeface="Times New Roman" panose="02020603050405020304" pitchFamily="18" charset="0"/>
              </a:rPr>
              <a:t>xin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dâng</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lên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muôn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ngàn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lời</a:t>
            </a:r>
            <a:r>
              <a:rPr lang="en-US" sz="5800" b="0" dirty="0">
                <a:solidFill>
                  <a:srgbClr val="006600"/>
                </a:solidFill>
                <a:effectLst/>
                <a:latin typeface="+mj-lt"/>
                <a:ea typeface="SimHei" pitchFamily="49" charset="-122"/>
                <a:cs typeface="Times New Roman" panose="02020603050405020304" pitchFamily="18" charset="0"/>
              </a:rPr>
              <a:t> ca </a:t>
            </a:r>
            <a:r>
              <a:rPr lang="en-US" sz="5800" b="0" dirty="0" err="1">
                <a:solidFill>
                  <a:srgbClr val="006600"/>
                </a:solidFill>
                <a:effectLst/>
                <a:latin typeface="+mj-lt"/>
                <a:ea typeface="SimHei" pitchFamily="49" charset="-122"/>
                <a:cs typeface="Times New Roman" panose="02020603050405020304" pitchFamily="18" charset="0"/>
              </a:rPr>
              <a:t>tuyệt</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vời</a:t>
            </a:r>
            <a:r>
              <a:rPr lang="en-US" sz="5800" b="0" dirty="0">
                <a:solidFill>
                  <a:srgbClr val="006600"/>
                </a:solidFill>
                <a:effectLst/>
                <a:latin typeface="+mj-lt"/>
                <a:ea typeface="SimHei" pitchFamily="49" charset="-122"/>
                <a:cs typeface="Times New Roman" panose="02020603050405020304" pitchFamily="18" charset="0"/>
              </a:rPr>
              <a:t>, ca </a:t>
            </a:r>
            <a:r>
              <a:rPr lang="en-US" sz="5800" b="0" dirty="0" err="1">
                <a:solidFill>
                  <a:srgbClr val="006600"/>
                </a:solidFill>
                <a:effectLst/>
                <a:latin typeface="+mj-lt"/>
                <a:ea typeface="SimHei" pitchFamily="49" charset="-122"/>
                <a:cs typeface="Times New Roman" panose="02020603050405020304" pitchFamily="18" charset="0"/>
              </a:rPr>
              <a:t>khen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danh</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Mẹ</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từ</a:t>
            </a:r>
            <a:r>
              <a:rPr lang="en-US" sz="5800" b="0" dirty="0">
                <a:solidFill>
                  <a:srgbClr val="006600"/>
                </a:solidFill>
                <a:effectLst/>
                <a:latin typeface="+mj-lt"/>
                <a:ea typeface="SimHei" pitchFamily="49" charset="-122"/>
                <a:cs typeface="Times New Roman" panose="02020603050405020304" pitchFamily="18" charset="0"/>
              </a:rPr>
              <a:t> nay </a:t>
            </a:r>
            <a:r>
              <a:rPr lang="en-US" sz="5800" b="0" dirty="0" err="1">
                <a:solidFill>
                  <a:srgbClr val="006600"/>
                </a:solidFill>
                <a:effectLst/>
                <a:latin typeface="+mj-lt"/>
                <a:ea typeface="SimHei" pitchFamily="49" charset="-122"/>
                <a:cs typeface="Times New Roman" panose="02020603050405020304" pitchFamily="18" charset="0"/>
              </a:rPr>
              <a:t>đến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muôn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muôn</a:t>
            </a:r>
            <a:r>
              <a:rPr lang="en-US" sz="5800" b="0" dirty="0">
                <a:solidFill>
                  <a:srgbClr val="006600"/>
                </a:solidFill>
                <a:effectLst/>
                <a:latin typeface="+mj-lt"/>
                <a:ea typeface="SimHei" pitchFamily="49" charset="-122"/>
                <a:cs typeface="Times New Roman" panose="02020603050405020304" pitchFamily="18" charset="0"/>
              </a:rPr>
              <a:t> </a:t>
            </a:r>
            <a:r>
              <a:rPr lang="en-US" sz="5800" b="0" dirty="0" err="1">
                <a:solidFill>
                  <a:srgbClr val="006600"/>
                </a:solidFill>
                <a:effectLst/>
                <a:latin typeface="+mj-lt"/>
                <a:ea typeface="SimHei" pitchFamily="49" charset="-122"/>
                <a:cs typeface="Times New Roman" panose="02020603050405020304" pitchFamily="18" charset="0"/>
              </a:rPr>
              <a:t>đời</a:t>
            </a:r>
            <a:r>
              <a:rPr lang="en-US" sz="5800" b="0" dirty="0">
                <a:solidFill>
                  <a:srgbClr val="006600"/>
                </a:solidFill>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Tk1:</a:t>
            </a:r>
            <a:r>
              <a:rPr lang="en-US" sz="4400" b="0" dirty="0">
                <a:effectLst/>
                <a:latin typeface="+mj-lt"/>
              </a:rPr>
              <a:t> </a:t>
            </a:r>
            <a:r>
              <a:rPr lang="vi-VN" sz="4800" b="0" dirty="0">
                <a:solidFill>
                  <a:srgbClr val="006600"/>
                </a:solidFill>
                <a:effectLst/>
                <a:latin typeface="+mj-lt"/>
              </a:rPr>
              <a:t>Chúa là Đấng con bao chờ mong. Giờ đây con đến tìm nơi náu nương. Sống gần Chúa con quên sầu thương. Niềm vui chan chứa tình yêu Chúa khôn lường</a:t>
            </a:r>
            <a:r>
              <a:rPr lang="vi-VN" sz="4800" b="0" dirty="0" smtClean="0">
                <a:solidFill>
                  <a:srgbClr val="006600"/>
                </a:solidFill>
                <a:effectLst/>
                <a:latin typeface="+mj-lt"/>
              </a:rPr>
              <a:t>.</a:t>
            </a:r>
            <a:endParaRPr lang="en-US" sz="5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chor="ctr" anchorCtr="0">
            <a:noAutofit/>
          </a:bodyPr>
          <a:lstStyle/>
          <a:p>
            <a:pPr marL="27432" indent="0" algn="just">
              <a:lnSpc>
                <a:spcPct val="130000"/>
              </a:lnSpc>
              <a:buNone/>
            </a:pPr>
            <a:r>
              <a:rPr lang="en-US" sz="4400" b="0" u="sng" dirty="0" err="1">
                <a:solidFill>
                  <a:srgbClr val="FF0000"/>
                </a:solidFill>
                <a:effectLst/>
                <a:latin typeface="+mj-lt"/>
                <a:ea typeface="Tahoma" pitchFamily="34" charset="0"/>
                <a:cs typeface="Times New Roman" pitchFamily="18" charset="0"/>
              </a:rPr>
              <a:t>Đk</a:t>
            </a:r>
            <a:r>
              <a:rPr lang="en-US" sz="4400" b="0" u="sng" dirty="0">
                <a:solidFill>
                  <a:srgbClr val="FF0000"/>
                </a:solidFill>
                <a:effectLst/>
                <a:latin typeface="+mj-lt"/>
                <a:ea typeface="Tahoma" pitchFamily="34" charset="0"/>
                <a:cs typeface="Times New Roman" pitchFamily="18" charset="0"/>
              </a:rPr>
              <a:t>:</a:t>
            </a:r>
            <a:r>
              <a:rPr lang="en-US" sz="44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rPr>
              <a:t>Bước vào, bước vào nơi thánh cung. Niềm vui cao dâng ngút bay chín từng. Bước gần, bước gần trước thánh nhan. Hồn con sung sướng hát câu ca mừng</a:t>
            </a:r>
            <a:r>
              <a:rPr lang="vi-VN" sz="4800" b="0" dirty="0" smtClean="0">
                <a:solidFill>
                  <a:srgbClr val="006600"/>
                </a:solidFill>
                <a:effectLst/>
                <a:latin typeface="+mj-lt"/>
              </a:rPr>
              <a:t>.</a:t>
            </a:r>
            <a:endParaRPr lang="en-US" sz="4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42084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1710</Words>
  <Application>Microsoft Office PowerPoint</Application>
  <PresentationFormat>On-screen Show (16:9)</PresentationFormat>
  <Paragraphs>130</Paragraphs>
  <Slides>80</Slides>
  <Notes>0</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1_Default Design</vt:lpstr>
      <vt:lpstr>2_Office Theme</vt:lpstr>
      <vt:lpstr>5_Office Theme</vt:lpstr>
      <vt:lpstr>1_Office Theme</vt:lpstr>
      <vt:lpstr>10_Office Theme</vt:lpstr>
      <vt:lpstr>9_Office Theme</vt:lpstr>
      <vt:lpstr>11_Office Theme</vt:lpstr>
      <vt:lpstr>26_Office Theme</vt:lpstr>
      <vt:lpstr>36_Default Design</vt:lpstr>
      <vt:lpstr>37_Default Design</vt:lpstr>
      <vt:lpstr>4_Office Theme</vt:lpstr>
      <vt:lpstr>6_Office Theme</vt:lpstr>
      <vt:lpstr>3_Office Theme</vt:lpstr>
      <vt:lpstr>7_Office Theme</vt:lpstr>
      <vt:lpstr>PowerPoint Presentation</vt:lpstr>
      <vt:lpstr>Tập Hát Cộng Đoàn</vt:lpstr>
      <vt:lpstr>Đk: Toàn cầu hỡi, hãy tung hô Chúa Trời.</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chẵng dứt nghĩa tình đâu.</vt:lpstr>
      <vt:lpstr>Đk: Toàn cầu hỡi, hãy tung hô Chúa Trời.</vt:lpstr>
      <vt:lpstr>PowerPoint Presentation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131</cp:revision>
  <dcterms:created xsi:type="dcterms:W3CDTF">2021-05-09T08:36:44Z</dcterms:created>
  <dcterms:modified xsi:type="dcterms:W3CDTF">2026-02-23T14:49:12Z</dcterms:modified>
</cp:coreProperties>
</file>