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theme/theme23.xml" ContentType="application/vnd.openxmlformats-officedocument.theme+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24.xml" ContentType="application/vnd.openxmlformats-officedocument.theme+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theme/theme25.xml" ContentType="application/vnd.openxmlformats-officedocument.theme+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6.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7.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8.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9.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theme/theme30.xml" ContentType="application/vnd.openxmlformats-officedocument.theme+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theme/theme31.xml" ContentType="application/vnd.openxmlformats-officedocument.theme+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844" r:id="rId6"/>
    <p:sldMasterId id="2147483916" r:id="rId7"/>
    <p:sldMasterId id="2147483928" r:id="rId8"/>
    <p:sldMasterId id="2147483940" r:id="rId9"/>
    <p:sldMasterId id="2147483960" r:id="rId10"/>
    <p:sldMasterId id="2147483972" r:id="rId11"/>
    <p:sldMasterId id="2147483996" r:id="rId12"/>
    <p:sldMasterId id="2147484044" r:id="rId13"/>
    <p:sldMasterId id="2147484080" r:id="rId14"/>
    <p:sldMasterId id="2147484116" r:id="rId15"/>
    <p:sldMasterId id="2147484164" r:id="rId16"/>
    <p:sldMasterId id="2147484176" r:id="rId17"/>
    <p:sldMasterId id="2147484188" r:id="rId18"/>
    <p:sldMasterId id="2147484212" r:id="rId19"/>
    <p:sldMasterId id="2147484224" r:id="rId20"/>
    <p:sldMasterId id="2147484236" r:id="rId21"/>
    <p:sldMasterId id="2147484248" r:id="rId22"/>
    <p:sldMasterId id="2147484260" r:id="rId23"/>
    <p:sldMasterId id="2147484272" r:id="rId24"/>
    <p:sldMasterId id="2147484284" r:id="rId25"/>
    <p:sldMasterId id="2147484296" r:id="rId26"/>
    <p:sldMasterId id="2147484308" r:id="rId27"/>
    <p:sldMasterId id="2147484320" r:id="rId28"/>
    <p:sldMasterId id="2147484332" r:id="rId29"/>
    <p:sldMasterId id="2147484344" r:id="rId30"/>
    <p:sldMasterId id="2147484356" r:id="rId31"/>
    <p:sldMasterId id="2147484368" r:id="rId32"/>
  </p:sldMasterIdLst>
  <p:notesMasterIdLst>
    <p:notesMasterId r:id="rId140"/>
  </p:notesMasterIdLst>
  <p:sldIdLst>
    <p:sldId id="9923" r:id="rId33"/>
    <p:sldId id="9877" r:id="rId34"/>
    <p:sldId id="9934" r:id="rId35"/>
    <p:sldId id="9935" r:id="rId36"/>
    <p:sldId id="9936" r:id="rId37"/>
    <p:sldId id="9972" r:id="rId38"/>
    <p:sldId id="2146" r:id="rId39"/>
    <p:sldId id="9520" r:id="rId40"/>
    <p:sldId id="1982" r:id="rId41"/>
    <p:sldId id="9928" r:id="rId42"/>
    <p:sldId id="9929" r:id="rId43"/>
    <p:sldId id="9903" r:id="rId44"/>
    <p:sldId id="9930" r:id="rId45"/>
    <p:sldId id="9973" r:id="rId46"/>
    <p:sldId id="9846" r:id="rId47"/>
    <p:sldId id="9847" r:id="rId48"/>
    <p:sldId id="9848" r:id="rId49"/>
    <p:sldId id="9849" r:id="rId50"/>
    <p:sldId id="9850" r:id="rId51"/>
    <p:sldId id="9851" r:id="rId52"/>
    <p:sldId id="9852" r:id="rId53"/>
    <p:sldId id="9853" r:id="rId54"/>
    <p:sldId id="9974" r:id="rId55"/>
    <p:sldId id="9855" r:id="rId56"/>
    <p:sldId id="9856" r:id="rId57"/>
    <p:sldId id="9857" r:id="rId58"/>
    <p:sldId id="9858" r:id="rId59"/>
    <p:sldId id="9859" r:id="rId60"/>
    <p:sldId id="9860" r:id="rId61"/>
    <p:sldId id="9861" r:id="rId62"/>
    <p:sldId id="9862" r:id="rId63"/>
    <p:sldId id="9975" r:id="rId64"/>
    <p:sldId id="9883" r:id="rId65"/>
    <p:sldId id="9835" r:id="rId66"/>
    <p:sldId id="9863" r:id="rId67"/>
    <p:sldId id="9864" r:id="rId68"/>
    <p:sldId id="9931" r:id="rId69"/>
    <p:sldId id="9866" r:id="rId70"/>
    <p:sldId id="9932" r:id="rId71"/>
    <p:sldId id="9868" r:id="rId72"/>
    <p:sldId id="9933" r:id="rId73"/>
    <p:sldId id="9927" r:id="rId74"/>
    <p:sldId id="9937" r:id="rId75"/>
    <p:sldId id="9938" r:id="rId76"/>
    <p:sldId id="9945" r:id="rId77"/>
    <p:sldId id="9939" r:id="rId78"/>
    <p:sldId id="9946" r:id="rId79"/>
    <p:sldId id="9947" r:id="rId80"/>
    <p:sldId id="9941" r:id="rId81"/>
    <p:sldId id="9948" r:id="rId82"/>
    <p:sldId id="9949" r:id="rId83"/>
    <p:sldId id="9943" r:id="rId84"/>
    <p:sldId id="9950" r:id="rId85"/>
    <p:sldId id="9951" r:id="rId86"/>
    <p:sldId id="9837" r:id="rId87"/>
    <p:sldId id="9756" r:id="rId88"/>
    <p:sldId id="9885" r:id="rId89"/>
    <p:sldId id="9886" r:id="rId90"/>
    <p:sldId id="9887" r:id="rId91"/>
    <p:sldId id="9888" r:id="rId92"/>
    <p:sldId id="9889" r:id="rId93"/>
    <p:sldId id="9890" r:id="rId94"/>
    <p:sldId id="9891" r:id="rId95"/>
    <p:sldId id="9892" r:id="rId96"/>
    <p:sldId id="9893" r:id="rId97"/>
    <p:sldId id="9894" r:id="rId98"/>
    <p:sldId id="9895" r:id="rId99"/>
    <p:sldId id="9896" r:id="rId100"/>
    <p:sldId id="9897" r:id="rId101"/>
    <p:sldId id="9898" r:id="rId102"/>
    <p:sldId id="9902" r:id="rId103"/>
    <p:sldId id="9805" r:id="rId104"/>
    <p:sldId id="9952" r:id="rId105"/>
    <p:sldId id="9804" r:id="rId106"/>
    <p:sldId id="9954" r:id="rId107"/>
    <p:sldId id="9955" r:id="rId108"/>
    <p:sldId id="9806" r:id="rId109"/>
    <p:sldId id="9956" r:id="rId110"/>
    <p:sldId id="9957" r:id="rId111"/>
    <p:sldId id="9911" r:id="rId112"/>
    <p:sldId id="9958" r:id="rId113"/>
    <p:sldId id="9959" r:id="rId114"/>
    <p:sldId id="9953" r:id="rId115"/>
    <p:sldId id="9960" r:id="rId116"/>
    <p:sldId id="9961" r:id="rId117"/>
    <p:sldId id="9669" r:id="rId118"/>
    <p:sldId id="9976" r:id="rId119"/>
    <p:sldId id="9384" r:id="rId120"/>
    <p:sldId id="2344" r:id="rId121"/>
    <p:sldId id="9920" r:id="rId122"/>
    <p:sldId id="9692" r:id="rId123"/>
    <p:sldId id="9807" r:id="rId124"/>
    <p:sldId id="9963" r:id="rId125"/>
    <p:sldId id="9915" r:id="rId126"/>
    <p:sldId id="9964" r:id="rId127"/>
    <p:sldId id="9977" r:id="rId128"/>
    <p:sldId id="9828" r:id="rId129"/>
    <p:sldId id="9796" r:id="rId130"/>
    <p:sldId id="9829" r:id="rId131"/>
    <p:sldId id="9968" r:id="rId132"/>
    <p:sldId id="9831" r:id="rId133"/>
    <p:sldId id="9969" r:id="rId134"/>
    <p:sldId id="9965" r:id="rId135"/>
    <p:sldId id="9970" r:id="rId136"/>
    <p:sldId id="9966" r:id="rId137"/>
    <p:sldId id="9971" r:id="rId138"/>
    <p:sldId id="9978" r:id="rId13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41" autoAdjust="0"/>
    <p:restoredTop sz="94722" autoAdjust="0"/>
  </p:normalViewPr>
  <p:slideViewPr>
    <p:cSldViewPr>
      <p:cViewPr>
        <p:scale>
          <a:sx n="125" d="100"/>
          <a:sy n="125" d="100"/>
        </p:scale>
        <p:origin x="2022" y="1098"/>
      </p:cViewPr>
      <p:guideLst>
        <p:guide orient="horz" pos="1620"/>
        <p:guide pos="2880"/>
      </p:guideLst>
    </p:cSldViewPr>
  </p:slideViewPr>
  <p:outlineViewPr>
    <p:cViewPr>
      <p:scale>
        <a:sx n="33" d="100"/>
        <a:sy n="33" d="100"/>
      </p:scale>
      <p:origin x="0" y="-2749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5.xml"/><Relationship Id="rId21" Type="http://schemas.openxmlformats.org/officeDocument/2006/relationships/slideMaster" Target="slideMasters/slideMaster21.xml"/><Relationship Id="rId42" Type="http://schemas.openxmlformats.org/officeDocument/2006/relationships/slide" Target="slides/slide10.xml"/><Relationship Id="rId47" Type="http://schemas.openxmlformats.org/officeDocument/2006/relationships/slide" Target="slides/slide15.xml"/><Relationship Id="rId63" Type="http://schemas.openxmlformats.org/officeDocument/2006/relationships/slide" Target="slides/slide31.xml"/><Relationship Id="rId68" Type="http://schemas.openxmlformats.org/officeDocument/2006/relationships/slide" Target="slides/slide36.xml"/><Relationship Id="rId84" Type="http://schemas.openxmlformats.org/officeDocument/2006/relationships/slide" Target="slides/slide52.xml"/><Relationship Id="rId89" Type="http://schemas.openxmlformats.org/officeDocument/2006/relationships/slide" Target="slides/slide57.xml"/><Relationship Id="rId112" Type="http://schemas.openxmlformats.org/officeDocument/2006/relationships/slide" Target="slides/slide80.xml"/><Relationship Id="rId133" Type="http://schemas.openxmlformats.org/officeDocument/2006/relationships/slide" Target="slides/slide101.xml"/><Relationship Id="rId138" Type="http://schemas.openxmlformats.org/officeDocument/2006/relationships/slide" Target="slides/slide106.xml"/><Relationship Id="rId16" Type="http://schemas.openxmlformats.org/officeDocument/2006/relationships/slideMaster" Target="slideMasters/slideMaster16.xml"/><Relationship Id="rId107" Type="http://schemas.openxmlformats.org/officeDocument/2006/relationships/slide" Target="slides/slide7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5.xml"/><Relationship Id="rId53" Type="http://schemas.openxmlformats.org/officeDocument/2006/relationships/slide" Target="slides/slide21.xml"/><Relationship Id="rId58" Type="http://schemas.openxmlformats.org/officeDocument/2006/relationships/slide" Target="slides/slide26.xml"/><Relationship Id="rId74" Type="http://schemas.openxmlformats.org/officeDocument/2006/relationships/slide" Target="slides/slide42.xml"/><Relationship Id="rId79" Type="http://schemas.openxmlformats.org/officeDocument/2006/relationships/slide" Target="slides/slide47.xml"/><Relationship Id="rId102" Type="http://schemas.openxmlformats.org/officeDocument/2006/relationships/slide" Target="slides/slide70.xml"/><Relationship Id="rId123" Type="http://schemas.openxmlformats.org/officeDocument/2006/relationships/slide" Target="slides/slide91.xml"/><Relationship Id="rId128" Type="http://schemas.openxmlformats.org/officeDocument/2006/relationships/slide" Target="slides/slide96.xml"/><Relationship Id="rId144" Type="http://schemas.openxmlformats.org/officeDocument/2006/relationships/tableStyles" Target="tableStyles.xml"/><Relationship Id="rId5" Type="http://schemas.openxmlformats.org/officeDocument/2006/relationships/slideMaster" Target="slideMasters/slideMaster5.xml"/><Relationship Id="rId90" Type="http://schemas.openxmlformats.org/officeDocument/2006/relationships/slide" Target="slides/slide58.xml"/><Relationship Id="rId95" Type="http://schemas.openxmlformats.org/officeDocument/2006/relationships/slide" Target="slides/slide63.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1.xml"/><Relationship Id="rId48" Type="http://schemas.openxmlformats.org/officeDocument/2006/relationships/slide" Target="slides/slide16.xml"/><Relationship Id="rId64" Type="http://schemas.openxmlformats.org/officeDocument/2006/relationships/slide" Target="slides/slide32.xml"/><Relationship Id="rId69" Type="http://schemas.openxmlformats.org/officeDocument/2006/relationships/slide" Target="slides/slide37.xml"/><Relationship Id="rId113" Type="http://schemas.openxmlformats.org/officeDocument/2006/relationships/slide" Target="slides/slide81.xml"/><Relationship Id="rId118" Type="http://schemas.openxmlformats.org/officeDocument/2006/relationships/slide" Target="slides/slide86.xml"/><Relationship Id="rId134" Type="http://schemas.openxmlformats.org/officeDocument/2006/relationships/slide" Target="slides/slide102.xml"/><Relationship Id="rId139" Type="http://schemas.openxmlformats.org/officeDocument/2006/relationships/slide" Target="slides/slide107.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80" Type="http://schemas.openxmlformats.org/officeDocument/2006/relationships/slide" Target="slides/slide48.xml"/><Relationship Id="rId85" Type="http://schemas.openxmlformats.org/officeDocument/2006/relationships/slide" Target="slides/slide53.xml"/><Relationship Id="rId93" Type="http://schemas.openxmlformats.org/officeDocument/2006/relationships/slide" Target="slides/slide61.xml"/><Relationship Id="rId98" Type="http://schemas.openxmlformats.org/officeDocument/2006/relationships/slide" Target="slides/slide66.xml"/><Relationship Id="rId121" Type="http://schemas.openxmlformats.org/officeDocument/2006/relationships/slide" Target="slides/slide89.xml"/><Relationship Id="rId14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1.xml"/><Relationship Id="rId38" Type="http://schemas.openxmlformats.org/officeDocument/2006/relationships/slide" Target="slides/slide6.xml"/><Relationship Id="rId46" Type="http://schemas.openxmlformats.org/officeDocument/2006/relationships/slide" Target="slides/slide14.xml"/><Relationship Id="rId59" Type="http://schemas.openxmlformats.org/officeDocument/2006/relationships/slide" Target="slides/slide27.xml"/><Relationship Id="rId67" Type="http://schemas.openxmlformats.org/officeDocument/2006/relationships/slide" Target="slides/slide35.xml"/><Relationship Id="rId103" Type="http://schemas.openxmlformats.org/officeDocument/2006/relationships/slide" Target="slides/slide71.xml"/><Relationship Id="rId108" Type="http://schemas.openxmlformats.org/officeDocument/2006/relationships/slide" Target="slides/slide76.xml"/><Relationship Id="rId116" Type="http://schemas.openxmlformats.org/officeDocument/2006/relationships/slide" Target="slides/slide84.xml"/><Relationship Id="rId124" Type="http://schemas.openxmlformats.org/officeDocument/2006/relationships/slide" Target="slides/slide92.xml"/><Relationship Id="rId129" Type="http://schemas.openxmlformats.org/officeDocument/2006/relationships/slide" Target="slides/slide97.xml"/><Relationship Id="rId137" Type="http://schemas.openxmlformats.org/officeDocument/2006/relationships/slide" Target="slides/slide105.xml"/><Relationship Id="rId20" Type="http://schemas.openxmlformats.org/officeDocument/2006/relationships/slideMaster" Target="slideMasters/slideMaster20.xml"/><Relationship Id="rId41" Type="http://schemas.openxmlformats.org/officeDocument/2006/relationships/slide" Target="slides/slide9.xml"/><Relationship Id="rId54" Type="http://schemas.openxmlformats.org/officeDocument/2006/relationships/slide" Target="slides/slide22.xml"/><Relationship Id="rId62" Type="http://schemas.openxmlformats.org/officeDocument/2006/relationships/slide" Target="slides/slide30.xml"/><Relationship Id="rId70" Type="http://schemas.openxmlformats.org/officeDocument/2006/relationships/slide" Target="slides/slide38.xml"/><Relationship Id="rId75" Type="http://schemas.openxmlformats.org/officeDocument/2006/relationships/slide" Target="slides/slide43.xml"/><Relationship Id="rId83" Type="http://schemas.openxmlformats.org/officeDocument/2006/relationships/slide" Target="slides/slide51.xml"/><Relationship Id="rId88" Type="http://schemas.openxmlformats.org/officeDocument/2006/relationships/slide" Target="slides/slide56.xml"/><Relationship Id="rId91" Type="http://schemas.openxmlformats.org/officeDocument/2006/relationships/slide" Target="slides/slide59.xml"/><Relationship Id="rId96" Type="http://schemas.openxmlformats.org/officeDocument/2006/relationships/slide" Target="slides/slide64.xml"/><Relationship Id="rId111" Type="http://schemas.openxmlformats.org/officeDocument/2006/relationships/slide" Target="slides/slide79.xml"/><Relationship Id="rId132" Type="http://schemas.openxmlformats.org/officeDocument/2006/relationships/slide" Target="slides/slide100.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6" Type="http://schemas.openxmlformats.org/officeDocument/2006/relationships/slide" Target="slides/slide74.xml"/><Relationship Id="rId114" Type="http://schemas.openxmlformats.org/officeDocument/2006/relationships/slide" Target="slides/slide82.xml"/><Relationship Id="rId119" Type="http://schemas.openxmlformats.org/officeDocument/2006/relationships/slide" Target="slides/slide87.xml"/><Relationship Id="rId127" Type="http://schemas.openxmlformats.org/officeDocument/2006/relationships/slide" Target="slides/slide9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slide" Target="slides/slide41.xml"/><Relationship Id="rId78" Type="http://schemas.openxmlformats.org/officeDocument/2006/relationships/slide" Target="slides/slide46.xml"/><Relationship Id="rId81" Type="http://schemas.openxmlformats.org/officeDocument/2006/relationships/slide" Target="slides/slide49.xml"/><Relationship Id="rId86" Type="http://schemas.openxmlformats.org/officeDocument/2006/relationships/slide" Target="slides/slide54.xml"/><Relationship Id="rId94" Type="http://schemas.openxmlformats.org/officeDocument/2006/relationships/slide" Target="slides/slide62.xml"/><Relationship Id="rId99" Type="http://schemas.openxmlformats.org/officeDocument/2006/relationships/slide" Target="slides/slide67.xml"/><Relationship Id="rId101" Type="http://schemas.openxmlformats.org/officeDocument/2006/relationships/slide" Target="slides/slide69.xml"/><Relationship Id="rId122" Type="http://schemas.openxmlformats.org/officeDocument/2006/relationships/slide" Target="slides/slide90.xml"/><Relationship Id="rId130" Type="http://schemas.openxmlformats.org/officeDocument/2006/relationships/slide" Target="slides/slide98.xml"/><Relationship Id="rId135" Type="http://schemas.openxmlformats.org/officeDocument/2006/relationships/slide" Target="slides/slide103.xml"/><Relationship Id="rId14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7.xml"/><Relationship Id="rId109" Type="http://schemas.openxmlformats.org/officeDocument/2006/relationships/slide" Target="slides/slide77.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 Id="rId76" Type="http://schemas.openxmlformats.org/officeDocument/2006/relationships/slide" Target="slides/slide44.xml"/><Relationship Id="rId97" Type="http://schemas.openxmlformats.org/officeDocument/2006/relationships/slide" Target="slides/slide65.xml"/><Relationship Id="rId104" Type="http://schemas.openxmlformats.org/officeDocument/2006/relationships/slide" Target="slides/slide72.xml"/><Relationship Id="rId120" Type="http://schemas.openxmlformats.org/officeDocument/2006/relationships/slide" Target="slides/slide88.xml"/><Relationship Id="rId125" Type="http://schemas.openxmlformats.org/officeDocument/2006/relationships/slide" Target="slides/slide93.xml"/><Relationship Id="rId141"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39.xml"/><Relationship Id="rId92" Type="http://schemas.openxmlformats.org/officeDocument/2006/relationships/slide" Target="slides/slide6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8.xml"/><Relationship Id="rId45" Type="http://schemas.openxmlformats.org/officeDocument/2006/relationships/slide" Target="slides/slide13.xml"/><Relationship Id="rId66" Type="http://schemas.openxmlformats.org/officeDocument/2006/relationships/slide" Target="slides/slide34.xml"/><Relationship Id="rId87" Type="http://schemas.openxmlformats.org/officeDocument/2006/relationships/slide" Target="slides/slide55.xml"/><Relationship Id="rId110" Type="http://schemas.openxmlformats.org/officeDocument/2006/relationships/slide" Target="slides/slide78.xml"/><Relationship Id="rId115" Type="http://schemas.openxmlformats.org/officeDocument/2006/relationships/slide" Target="slides/slide83.xml"/><Relationship Id="rId131" Type="http://schemas.openxmlformats.org/officeDocument/2006/relationships/slide" Target="slides/slide99.xml"/><Relationship Id="rId136" Type="http://schemas.openxmlformats.org/officeDocument/2006/relationships/slide" Target="slides/slide104.xml"/><Relationship Id="rId61" Type="http://schemas.openxmlformats.org/officeDocument/2006/relationships/slide" Target="slides/slide29.xml"/><Relationship Id="rId82" Type="http://schemas.openxmlformats.org/officeDocument/2006/relationships/slide" Target="slides/slide5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3.xml"/><Relationship Id="rId56" Type="http://schemas.openxmlformats.org/officeDocument/2006/relationships/slide" Target="slides/slide24.xml"/><Relationship Id="rId77" Type="http://schemas.openxmlformats.org/officeDocument/2006/relationships/slide" Target="slides/slide45.xml"/><Relationship Id="rId100" Type="http://schemas.openxmlformats.org/officeDocument/2006/relationships/slide" Target="slides/slide68.xml"/><Relationship Id="rId105" Type="http://schemas.openxmlformats.org/officeDocument/2006/relationships/slide" Target="slides/slide73.xml"/><Relationship Id="rId126" Type="http://schemas.openxmlformats.org/officeDocument/2006/relationships/slide" Target="slides/slide9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2/25/2026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7543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297777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478429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2204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4056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797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6151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94916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615849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92063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394037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247242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14656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98818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27276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56115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38733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03075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61831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055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90576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57244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154594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05538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01508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01824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3322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2658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77068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941774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915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060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87538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037979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462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6386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54745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40848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87685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2074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48804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028425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43006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39117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1346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34507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19009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08549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1665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4293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29643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00420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14239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96892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592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713469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34507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219009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08549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871665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14293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329643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300420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614239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9689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5925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390998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578495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76860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5632918"/>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36194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041020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13495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403342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0926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03673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08206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97246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0704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563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55580"/>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9036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03107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799878"/>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536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309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5936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28035"/>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9724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070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563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55580"/>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9036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03107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799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53627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309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593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28035"/>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097246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0807046"/>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28563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655580"/>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129036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0031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3799878"/>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653627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048309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45936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528035"/>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73742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428032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538049"/>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003559"/>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86115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20990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62207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357075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623949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418591"/>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57364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89373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9347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2846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5213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07239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5814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27840"/>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39692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1954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60683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15333"/>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89373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9347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28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52134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072391"/>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5814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2784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39692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1954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60683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15333"/>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893733"/>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934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28469"/>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521341"/>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072391"/>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5814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2784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39692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1954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60683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1533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6893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693470"/>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28469"/>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452134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07239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0258143"/>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7427840"/>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939692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0419541"/>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7606837"/>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4415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079092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14344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487550"/>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0385372"/>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50822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956774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5603119"/>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274019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571856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7947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2/25/2026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75256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04488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62313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26120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5830925"/>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950232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3010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07771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26727"/>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8772684"/>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14664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67443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2/25/2026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2/25/2026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2/25/2026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2/25/2026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2.xml"/><Relationship Id="rId13" Type="http://schemas.openxmlformats.org/officeDocument/2006/relationships/image" Target="../media/image1.jpg"/><Relationship Id="rId3" Type="http://schemas.openxmlformats.org/officeDocument/2006/relationships/slideLayout" Target="../slideLayouts/slideLayout237.xml"/><Relationship Id="rId7" Type="http://schemas.openxmlformats.org/officeDocument/2006/relationships/slideLayout" Target="../slideLayouts/slideLayout241.xml"/><Relationship Id="rId12" Type="http://schemas.openxmlformats.org/officeDocument/2006/relationships/theme" Target="../theme/theme23.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slideLayout" Target="../slideLayouts/slideLayout240.xml"/><Relationship Id="rId11" Type="http://schemas.openxmlformats.org/officeDocument/2006/relationships/slideLayout" Target="../slideLayouts/slideLayout245.xml"/><Relationship Id="rId5" Type="http://schemas.openxmlformats.org/officeDocument/2006/relationships/slideLayout" Target="../slideLayouts/slideLayout239.xml"/><Relationship Id="rId10" Type="http://schemas.openxmlformats.org/officeDocument/2006/relationships/slideLayout" Target="../slideLayouts/slideLayout244.xml"/><Relationship Id="rId4" Type="http://schemas.openxmlformats.org/officeDocument/2006/relationships/slideLayout" Target="../slideLayouts/slideLayout238.xml"/><Relationship Id="rId9" Type="http://schemas.openxmlformats.org/officeDocument/2006/relationships/slideLayout" Target="../slideLayouts/slideLayout24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3.xml"/><Relationship Id="rId13" Type="http://schemas.openxmlformats.org/officeDocument/2006/relationships/image" Target="../media/image1.jpg"/><Relationship Id="rId3" Type="http://schemas.openxmlformats.org/officeDocument/2006/relationships/slideLayout" Target="../slideLayouts/slideLayout248.xml"/><Relationship Id="rId7" Type="http://schemas.openxmlformats.org/officeDocument/2006/relationships/slideLayout" Target="../slideLayouts/slideLayout252.xml"/><Relationship Id="rId12" Type="http://schemas.openxmlformats.org/officeDocument/2006/relationships/theme" Target="../theme/theme24.xml"/><Relationship Id="rId2" Type="http://schemas.openxmlformats.org/officeDocument/2006/relationships/slideLayout" Target="../slideLayouts/slideLayout247.xml"/><Relationship Id="rId1" Type="http://schemas.openxmlformats.org/officeDocument/2006/relationships/slideLayout" Target="../slideLayouts/slideLayout246.xml"/><Relationship Id="rId6" Type="http://schemas.openxmlformats.org/officeDocument/2006/relationships/slideLayout" Target="../slideLayouts/slideLayout251.xml"/><Relationship Id="rId11" Type="http://schemas.openxmlformats.org/officeDocument/2006/relationships/slideLayout" Target="../slideLayouts/slideLayout256.xml"/><Relationship Id="rId5" Type="http://schemas.openxmlformats.org/officeDocument/2006/relationships/slideLayout" Target="../slideLayouts/slideLayout250.xml"/><Relationship Id="rId10" Type="http://schemas.openxmlformats.org/officeDocument/2006/relationships/slideLayout" Target="../slideLayouts/slideLayout255.xml"/><Relationship Id="rId4" Type="http://schemas.openxmlformats.org/officeDocument/2006/relationships/slideLayout" Target="../slideLayouts/slideLayout249.xml"/><Relationship Id="rId9" Type="http://schemas.openxmlformats.org/officeDocument/2006/relationships/slideLayout" Target="../slideLayouts/slideLayout254.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1.jpg"/><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theme" Target="../theme/theme25.xml"/><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slideLayout" Target="../slideLayouts/slideLayout267.xml"/><Relationship Id="rId5" Type="http://schemas.openxmlformats.org/officeDocument/2006/relationships/slideLayout" Target="../slideLayouts/slideLayout261.xml"/><Relationship Id="rId10" Type="http://schemas.openxmlformats.org/officeDocument/2006/relationships/slideLayout" Target="../slideLayouts/slideLayout266.xml"/><Relationship Id="rId4" Type="http://schemas.openxmlformats.org/officeDocument/2006/relationships/slideLayout" Target="../slideLayouts/slideLayout260.xml"/><Relationship Id="rId9" Type="http://schemas.openxmlformats.org/officeDocument/2006/relationships/slideLayout" Target="../slideLayouts/slideLayout26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5.xml"/><Relationship Id="rId13" Type="http://schemas.openxmlformats.org/officeDocument/2006/relationships/image" Target="../media/image1.jpg"/><Relationship Id="rId3" Type="http://schemas.openxmlformats.org/officeDocument/2006/relationships/slideLayout" Target="../slideLayouts/slideLayout270.xml"/><Relationship Id="rId7" Type="http://schemas.openxmlformats.org/officeDocument/2006/relationships/slideLayout" Target="../slideLayouts/slideLayout274.xml"/><Relationship Id="rId12" Type="http://schemas.openxmlformats.org/officeDocument/2006/relationships/theme" Target="../theme/theme26.xml"/><Relationship Id="rId2" Type="http://schemas.openxmlformats.org/officeDocument/2006/relationships/slideLayout" Target="../slideLayouts/slideLayout269.xml"/><Relationship Id="rId1" Type="http://schemas.openxmlformats.org/officeDocument/2006/relationships/slideLayout" Target="../slideLayouts/slideLayout268.xml"/><Relationship Id="rId6" Type="http://schemas.openxmlformats.org/officeDocument/2006/relationships/slideLayout" Target="../slideLayouts/slideLayout273.xml"/><Relationship Id="rId11" Type="http://schemas.openxmlformats.org/officeDocument/2006/relationships/slideLayout" Target="../slideLayouts/slideLayout278.xml"/><Relationship Id="rId5" Type="http://schemas.openxmlformats.org/officeDocument/2006/relationships/slideLayout" Target="../slideLayouts/slideLayout272.xml"/><Relationship Id="rId10" Type="http://schemas.openxmlformats.org/officeDocument/2006/relationships/slideLayout" Target="../slideLayouts/slideLayout277.xml"/><Relationship Id="rId4" Type="http://schemas.openxmlformats.org/officeDocument/2006/relationships/slideLayout" Target="../slideLayouts/slideLayout271.xml"/><Relationship Id="rId9" Type="http://schemas.openxmlformats.org/officeDocument/2006/relationships/slideLayout" Target="../slideLayouts/slideLayout276.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image" Target="../media/image1.jpg"/><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theme" Target="../theme/theme27.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image" Target="../media/image1.jpg"/><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8.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image" Target="../media/image1.jpg"/><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theme" Target="../theme/theme29.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image" Target="../media/image1.jpg"/><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theme" Target="../theme/theme30.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0.xml"/><Relationship Id="rId13" Type="http://schemas.openxmlformats.org/officeDocument/2006/relationships/image" Target="../media/image1.jpg"/><Relationship Id="rId3" Type="http://schemas.openxmlformats.org/officeDocument/2006/relationships/slideLayout" Target="../slideLayouts/slideLayout325.xml"/><Relationship Id="rId7" Type="http://schemas.openxmlformats.org/officeDocument/2006/relationships/slideLayout" Target="../slideLayouts/slideLayout329.xml"/><Relationship Id="rId12" Type="http://schemas.openxmlformats.org/officeDocument/2006/relationships/theme" Target="../theme/theme31.xml"/><Relationship Id="rId2" Type="http://schemas.openxmlformats.org/officeDocument/2006/relationships/slideLayout" Target="../slideLayouts/slideLayout324.xml"/><Relationship Id="rId1" Type="http://schemas.openxmlformats.org/officeDocument/2006/relationships/slideLayout" Target="../slideLayouts/slideLayout323.xml"/><Relationship Id="rId6" Type="http://schemas.openxmlformats.org/officeDocument/2006/relationships/slideLayout" Target="../slideLayouts/slideLayout328.xml"/><Relationship Id="rId11" Type="http://schemas.openxmlformats.org/officeDocument/2006/relationships/slideLayout" Target="../slideLayouts/slideLayout333.xml"/><Relationship Id="rId5" Type="http://schemas.openxmlformats.org/officeDocument/2006/relationships/slideLayout" Target="../slideLayouts/slideLayout327.xml"/><Relationship Id="rId10" Type="http://schemas.openxmlformats.org/officeDocument/2006/relationships/slideLayout" Target="../slideLayouts/slideLayout332.xml"/><Relationship Id="rId4" Type="http://schemas.openxmlformats.org/officeDocument/2006/relationships/slideLayout" Target="../slideLayouts/slideLayout326.xml"/><Relationship Id="rId9" Type="http://schemas.openxmlformats.org/officeDocument/2006/relationships/slideLayout" Target="../slideLayouts/slideLayout33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1.xml"/><Relationship Id="rId13" Type="http://schemas.openxmlformats.org/officeDocument/2006/relationships/image" Target="../media/image1.jpg"/><Relationship Id="rId3" Type="http://schemas.openxmlformats.org/officeDocument/2006/relationships/slideLayout" Target="../slideLayouts/slideLayout336.xml"/><Relationship Id="rId7" Type="http://schemas.openxmlformats.org/officeDocument/2006/relationships/slideLayout" Target="../slideLayouts/slideLayout340.xml"/><Relationship Id="rId12" Type="http://schemas.openxmlformats.org/officeDocument/2006/relationships/theme" Target="../theme/theme32.xml"/><Relationship Id="rId2" Type="http://schemas.openxmlformats.org/officeDocument/2006/relationships/slideLayout" Target="../slideLayouts/slideLayout335.xml"/><Relationship Id="rId1" Type="http://schemas.openxmlformats.org/officeDocument/2006/relationships/slideLayout" Target="../slideLayouts/slideLayout334.xml"/><Relationship Id="rId6" Type="http://schemas.openxmlformats.org/officeDocument/2006/relationships/slideLayout" Target="../slideLayouts/slideLayout339.xml"/><Relationship Id="rId11" Type="http://schemas.openxmlformats.org/officeDocument/2006/relationships/slideLayout" Target="../slideLayouts/slideLayout344.xml"/><Relationship Id="rId5" Type="http://schemas.openxmlformats.org/officeDocument/2006/relationships/slideLayout" Target="../slideLayouts/slideLayout338.xml"/><Relationship Id="rId10" Type="http://schemas.openxmlformats.org/officeDocument/2006/relationships/slideLayout" Target="../slideLayouts/slideLayout343.xml"/><Relationship Id="rId4" Type="http://schemas.openxmlformats.org/officeDocument/2006/relationships/slideLayout" Target="../slideLayouts/slideLayout337.xml"/><Relationship Id="rId9" Type="http://schemas.openxmlformats.org/officeDocument/2006/relationships/slideLayout" Target="../slideLayouts/slideLayout34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2/25/2026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607334"/>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958362"/>
      </p:ext>
    </p:extLst>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819204"/>
      </p:ext>
    </p:extLst>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3182675"/>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59790"/>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59790"/>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3914235"/>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68605"/>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68605"/>
      </p:ext>
    </p:extLst>
  </p:cSld>
  <p:clrMap bg1="lt1" tx1="dk1" bg2="lt2" tx2="dk2" accent1="accent1" accent2="accent2" accent3="accent3" accent4="accent4" accent5="accent5" accent6="accent6" hlink="hlink" folHlink="folHlink"/>
  <p:sldLayoutIdLst>
    <p:sldLayoutId id="2147484237" r:id="rId1"/>
    <p:sldLayoutId id="2147484238" r:id="rId2"/>
    <p:sldLayoutId id="2147484239" r:id="rId3"/>
    <p:sldLayoutId id="2147484240" r:id="rId4"/>
    <p:sldLayoutId id="2147484241" r:id="rId5"/>
    <p:sldLayoutId id="2147484242" r:id="rId6"/>
    <p:sldLayoutId id="2147484243" r:id="rId7"/>
    <p:sldLayoutId id="2147484244" r:id="rId8"/>
    <p:sldLayoutId id="2147484245" r:id="rId9"/>
    <p:sldLayoutId id="2147484246" r:id="rId10"/>
    <p:sldLayoutId id="21474842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2568605"/>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750396"/>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91140"/>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91140"/>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91140"/>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291140"/>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790109"/>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353878"/>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2/25/2026</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9.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7.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8.xml"/></Relationships>
</file>

<file path=ppt/slides/_rels/slide10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6.xml"/></Relationships>
</file>

<file path=ppt/slides/_rels/slide10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29.xml"/></Relationships>
</file>

<file path=ppt/slides/_rels/slide10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6.xml"/></Relationships>
</file>

<file path=ppt/slides/_rels/slide10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0.xml"/></Relationships>
</file>

<file path=ppt/slides/_rels/slide10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0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1.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6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74.xml"/></Relationships>
</file>

<file path=ppt/slides/_rels/slide7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92.xml"/><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6.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7.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8.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5.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9.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0.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7.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6.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41.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solidFill>
                <a:schemeClr val="bg1"/>
              </a:solidFill>
            </a:endParaRPr>
          </a:p>
        </p:txBody>
      </p:sp>
      <p:pic>
        <p:nvPicPr>
          <p:cNvPr id="5" name="Picture 4" descr="A group of people with flames on their heads&#10;&#10;Description automatically generated">
            <a:extLst>
              <a:ext uri="{FF2B5EF4-FFF2-40B4-BE49-F238E27FC236}">
                <a16:creationId xmlns:a16="http://schemas.microsoft.com/office/drawing/2014/main" id="{1B3B0478-7C32-436E-B884-FF94C8C77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391306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000" b="0" dirty="0">
                <a:solidFill>
                  <a:schemeClr val="bg1"/>
                </a:solidFill>
                <a:effectLst>
                  <a:outerShdw blurRad="38100" dist="38100" dir="2700000" algn="tl">
                    <a:srgbClr val="000000">
                      <a:alpha val="43137"/>
                    </a:srgbClr>
                  </a:outerShdw>
                </a:effectLst>
                <a:latin typeface="+mj-lt"/>
              </a:rPr>
              <a:t> </a:t>
            </a:r>
            <a:r>
              <a:rPr lang="vi-VN" sz="4000" b="0" dirty="0">
                <a:solidFill>
                  <a:schemeClr val="bg1"/>
                </a:solidFill>
                <a:effectLst>
                  <a:outerShdw blurRad="38100" dist="38100" dir="2700000" algn="tl">
                    <a:srgbClr val="000000">
                      <a:alpha val="43137"/>
                    </a:srgbClr>
                  </a:outerShdw>
                </a:effectLst>
                <a:latin typeface="+mj-lt"/>
              </a:rPr>
              <a:t>Thánh Thần, khấn xin ngự đến, hồn con đang mong chờ Ngài, dẫn về những chiên lạc hướng, về chung sống trong đàn chiên Chúa. Ngài ơi, xin Ngài thương giúp chỉ lối những ai đi xa chưa về. Ngài ơi, xin Ngài hãy đến, ủi an Ngài ơi.</a:t>
            </a:r>
          </a:p>
        </p:txBody>
      </p:sp>
    </p:spTree>
    <p:extLst>
      <p:ext uri="{BB962C8B-B14F-4D97-AF65-F5344CB8AC3E}">
        <p14:creationId xmlns:p14="http://schemas.microsoft.com/office/powerpoint/2010/main" val="15036112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0"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p>
        </p:txBody>
      </p:sp>
    </p:spTree>
    <p:extLst>
      <p:ext uri="{BB962C8B-B14F-4D97-AF65-F5344CB8AC3E}">
        <p14:creationId xmlns:p14="http://schemas.microsoft.com/office/powerpoint/2010/main" val="21190539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4972050"/>
          </a:xfrm>
        </p:spPr>
        <p:txBody>
          <a:bodyPr>
            <a:noAutofit/>
          </a:bodyPr>
          <a:lstStyle/>
          <a:p>
            <a:pPr marL="0" indent="0" algn="just">
              <a:lnSpc>
                <a:spcPct val="120000"/>
              </a:lnSpc>
              <a:buNone/>
            </a:pPr>
            <a:r>
              <a:rPr lang="en-US" sz="4800" b="0"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8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8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 cho mãi một đời, lời thương mến bừng trong trái tim, tìm mến Chúa trong tình không héo úa, tìm thương nhau trong tình thương nồng nàn thắm bình an.</a:t>
            </a:r>
          </a:p>
        </p:txBody>
      </p:sp>
    </p:spTree>
    <p:extLst>
      <p:ext uri="{BB962C8B-B14F-4D97-AF65-F5344CB8AC3E}">
        <p14:creationId xmlns:p14="http://schemas.microsoft.com/office/powerpoint/2010/main" val="216455831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0"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p>
        </p:txBody>
      </p:sp>
    </p:spTree>
    <p:extLst>
      <p:ext uri="{BB962C8B-B14F-4D97-AF65-F5344CB8AC3E}">
        <p14:creationId xmlns:p14="http://schemas.microsoft.com/office/powerpoint/2010/main" val="211905393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4991100"/>
          </a:xfrm>
        </p:spPr>
        <p:txBody>
          <a:bodyPr>
            <a:noAutofit/>
          </a:bodyPr>
          <a:lstStyle/>
          <a:p>
            <a:pPr marL="0" indent="0" algn="just">
              <a:lnSpc>
                <a:spcPct val="120000"/>
              </a:lnSpc>
              <a:buNone/>
            </a:pPr>
            <a:r>
              <a:rPr lang="en-US" sz="5000" b="0"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Tk3:</a:t>
            </a:r>
            <a:r>
              <a:rPr lang="en-US" sz="50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cho bước chân người dù gian khó được đi đến nơi. Đời héo hát không ngừng lên tiếng hát. Đời an vui luôn tựa nương tình Ngài khắp ngàn nơi.</a:t>
            </a:r>
          </a:p>
        </p:txBody>
      </p:sp>
    </p:spTree>
    <p:extLst>
      <p:ext uri="{BB962C8B-B14F-4D97-AF65-F5344CB8AC3E}">
        <p14:creationId xmlns:p14="http://schemas.microsoft.com/office/powerpoint/2010/main" val="224120247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0"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p>
        </p:txBody>
      </p:sp>
    </p:spTree>
    <p:extLst>
      <p:ext uri="{BB962C8B-B14F-4D97-AF65-F5344CB8AC3E}">
        <p14:creationId xmlns:p14="http://schemas.microsoft.com/office/powerpoint/2010/main" val="21190539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4972050"/>
          </a:xfrm>
        </p:spPr>
        <p:txBody>
          <a:bodyPr>
            <a:noAutofit/>
          </a:bodyPr>
          <a:lstStyle/>
          <a:p>
            <a:pPr marL="0" indent="0" algn="just">
              <a:lnSpc>
                <a:spcPct val="120000"/>
              </a:lnSpc>
              <a:buNone/>
            </a:pPr>
            <a:r>
              <a:rPr lang="en-US" sz="5400" b="0"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Tk4:</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Xin soi sáng tâm hồn lời chân chính lòng không dối gian. Để tiếng nói loan truyền ơn cứu rỗi. Để đôi tay đưa tìm trao cuộc đời tiếng cười vui.</a:t>
            </a:r>
          </a:p>
        </p:txBody>
      </p:sp>
    </p:spTree>
    <p:extLst>
      <p:ext uri="{BB962C8B-B14F-4D97-AF65-F5344CB8AC3E}">
        <p14:creationId xmlns:p14="http://schemas.microsoft.com/office/powerpoint/2010/main" val="42700276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0"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p>
        </p:txBody>
      </p:sp>
    </p:spTree>
    <p:extLst>
      <p:ext uri="{BB962C8B-B14F-4D97-AF65-F5344CB8AC3E}">
        <p14:creationId xmlns:p14="http://schemas.microsoft.com/office/powerpoint/2010/main" val="21190539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solidFill>
                <a:schemeClr val="bg1"/>
              </a:solidFill>
            </a:endParaRPr>
          </a:p>
        </p:txBody>
      </p:sp>
      <p:pic>
        <p:nvPicPr>
          <p:cNvPr id="5" name="Picture 4" descr="A group of people with flames on their heads&#10;&#10;Description automatically generated">
            <a:extLst>
              <a:ext uri="{FF2B5EF4-FFF2-40B4-BE49-F238E27FC236}">
                <a16:creationId xmlns:a16="http://schemas.microsoft.com/office/drawing/2014/main" id="{1B3B0478-7C32-436E-B884-FF94C8C77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720037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0" dirty="0">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0"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37695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39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3900" b="0" dirty="0">
                <a:solidFill>
                  <a:schemeClr val="bg1"/>
                </a:solidFill>
                <a:effectLst>
                  <a:outerShdw blurRad="38100" dist="38100" dir="2700000" algn="tl">
                    <a:srgbClr val="000000">
                      <a:alpha val="43137"/>
                    </a:srgbClr>
                  </a:outerShdw>
                </a:effectLst>
                <a:latin typeface="+mj-lt"/>
              </a:rPr>
              <a:t> </a:t>
            </a:r>
            <a:r>
              <a:rPr lang="vi-VN" sz="3900" b="0" dirty="0">
                <a:solidFill>
                  <a:schemeClr val="bg1"/>
                </a:solidFill>
                <a:effectLst>
                  <a:outerShdw blurRad="38100" dist="38100" dir="2700000" algn="tl">
                    <a:srgbClr val="000000">
                      <a:alpha val="43137"/>
                    </a:srgbClr>
                  </a:outerShdw>
                </a:effectLst>
                <a:latin typeface="+mj-lt"/>
              </a:rPr>
              <a:t>Thánh Thần, khấn xin ngự đến, hồn con đang mong chờ Ngài, suối nguồn thánh ân hiện xuống, này dương gian, xin Ngài đổi mới. Ngài ơi, xin Ngài hãy đến, chiếu sáng thế gian u mê tối tăm. Ngài ơi, xin Ngài hãy đến, hiển linh Ngài ơi. </a:t>
            </a:r>
          </a:p>
        </p:txBody>
      </p:sp>
    </p:spTree>
    <p:extLst>
      <p:ext uri="{BB962C8B-B14F-4D97-AF65-F5344CB8AC3E}">
        <p14:creationId xmlns:p14="http://schemas.microsoft.com/office/powerpoint/2010/main" val="16706918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0" dirty="0">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0"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376959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solidFill>
                <a:schemeClr val="bg1"/>
              </a:solidFill>
            </a:endParaRPr>
          </a:p>
        </p:txBody>
      </p:sp>
      <p:pic>
        <p:nvPicPr>
          <p:cNvPr id="5" name="Picture 4" descr="A group of people with flames on their heads&#10;&#10;Description automatically generated">
            <a:extLst>
              <a:ext uri="{FF2B5EF4-FFF2-40B4-BE49-F238E27FC236}">
                <a16:creationId xmlns:a16="http://schemas.microsoft.com/office/drawing/2014/main" id="{1B3B0478-7C32-436E-B884-FF94C8C77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05382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p>
          <a:p>
            <a:pPr eaLnBrk="1" hangingPunct="1">
              <a:lnSpc>
                <a:spcPct val="150000"/>
              </a:lnSpc>
            </a:pPr>
            <a:r>
              <a:rPr lang="en-US" sz="72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Ca </a:t>
            </a:r>
            <a:r>
              <a:rPr lang="en-US" sz="72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Lên</a:t>
            </a:r>
            <a:r>
              <a:rPr lang="en-US" sz="72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72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Đi</a:t>
            </a:r>
            <a:r>
              <a:rPr lang="en-US" sz="72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2</a:t>
            </a:r>
            <a:endParaRPr lang="vi-VN" sz="72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FFFF00"/>
                </a:solidFill>
                <a:latin typeface="+mj-lt"/>
                <a:cs typeface="Times New Roman" panose="02020603050405020304" pitchFamily="18" charset="0"/>
              </a:rPr>
              <a:t>Chủ tế: </a:t>
            </a:r>
            <a:r>
              <a:rPr lang="vi-VN" sz="5400" b="0" i="1" dirty="0">
                <a:solidFill>
                  <a:srgbClr val="FFFF00"/>
                </a:solidFill>
                <a:latin typeface="+mj-lt"/>
                <a:cs typeface="Times New Roman" panose="02020603050405020304" pitchFamily="18" charset="0"/>
              </a:rPr>
              <a:t>Vinh danh Thiên Chúa trên các tầng trời. </a:t>
            </a:r>
            <a:r>
              <a:rPr lang="vi-VN" sz="5400" b="0" dirty="0">
                <a:solidFill>
                  <a:srgbClr val="FFFF00"/>
                </a:solidFill>
                <a:latin typeface="+mj-lt"/>
                <a:cs typeface="Times New Roman" panose="02020603050405020304" pitchFamily="18" charset="0"/>
              </a:rPr>
              <a:t>Và bình an </a:t>
            </a:r>
            <a:r>
              <a:rPr lang="vi-VN" sz="5400" b="0" dirty="0">
                <a:solidFill>
                  <a:schemeClr val="bg1"/>
                </a:solidFill>
                <a:latin typeface="+mj-lt"/>
                <a:cs typeface="Times New Roman" panose="02020603050405020304" pitchFamily="18" charset="0"/>
              </a:rPr>
              <a:t>dưới thế, bình an dưới thế cho người thiện tâm. </a:t>
            </a:r>
            <a:endParaRPr lang="vi-VN" sz="72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ca </a:t>
            </a:r>
            <a:r>
              <a:rPr lang="en-US" sz="4800" b="0" dirty="0" err="1">
                <a:solidFill>
                  <a:schemeClr val="bg1"/>
                </a:solidFill>
                <a:latin typeface="+mj-lt"/>
                <a:cs typeface="Times New Roman" panose="02020603050405020304" pitchFamily="18" charset="0"/>
              </a:rPr>
              <a:t>ngợi</a:t>
            </a:r>
            <a:r>
              <a:rPr lang="en-US" sz="4800" b="0" dirty="0">
                <a:solidFill>
                  <a:schemeClr val="bg1"/>
                </a:solidFill>
                <a:latin typeface="+mj-lt"/>
                <a:cs typeface="Times New Roman" panose="02020603050405020304" pitchFamily="18" charset="0"/>
              </a:rPr>
              <a:t> Chúa.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chúc</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tụng</a:t>
            </a:r>
            <a:r>
              <a:rPr lang="en-US" sz="4800" b="0" dirty="0">
                <a:solidFill>
                  <a:schemeClr val="bg1"/>
                </a:solidFill>
                <a:latin typeface="+mj-lt"/>
                <a:cs typeface="Times New Roman" panose="02020603050405020304" pitchFamily="18" charset="0"/>
              </a:rPr>
              <a:t> Chúa.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thờ</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lạy</a:t>
            </a:r>
            <a:r>
              <a:rPr lang="en-US" sz="4800" b="0" dirty="0">
                <a:solidFill>
                  <a:schemeClr val="bg1"/>
                </a:solidFill>
                <a:latin typeface="+mj-lt"/>
                <a:cs typeface="Times New Roman" panose="02020603050405020304" pitchFamily="18" charset="0"/>
              </a:rPr>
              <a:t> Chúa.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tôn</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vinh</a:t>
            </a:r>
            <a:r>
              <a:rPr lang="en-US" sz="4800" b="0" dirty="0">
                <a:solidFill>
                  <a:schemeClr val="bg1"/>
                </a:solidFill>
                <a:latin typeface="+mj-lt"/>
                <a:cs typeface="Times New Roman" panose="02020603050405020304" pitchFamily="18" charset="0"/>
              </a:rPr>
              <a:t> Chúa. </a:t>
            </a:r>
            <a:r>
              <a:rPr lang="en-US" sz="4800" b="0" dirty="0" err="1">
                <a:solidFill>
                  <a:schemeClr val="bg1"/>
                </a:solidFill>
                <a:latin typeface="+mj-lt"/>
                <a:cs typeface="Times New Roman" panose="02020603050405020304" pitchFamily="18" charset="0"/>
              </a:rPr>
              <a:t>Chúng</a:t>
            </a:r>
            <a:r>
              <a:rPr lang="en-US" sz="4800" b="0" dirty="0">
                <a:solidFill>
                  <a:schemeClr val="bg1"/>
                </a:solidFill>
                <a:latin typeface="+mj-lt"/>
                <a:cs typeface="Times New Roman" panose="02020603050405020304" pitchFamily="18" charset="0"/>
              </a:rPr>
              <a:t> con </a:t>
            </a:r>
            <a:r>
              <a:rPr lang="en-US" sz="4800" b="0" dirty="0" err="1">
                <a:solidFill>
                  <a:schemeClr val="bg1"/>
                </a:solidFill>
                <a:latin typeface="+mj-lt"/>
                <a:cs typeface="Times New Roman" panose="02020603050405020304" pitchFamily="18" charset="0"/>
              </a:rPr>
              <a:t>cảm</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tạ</a:t>
            </a:r>
            <a:r>
              <a:rPr lang="en-US" sz="4800" b="0" dirty="0">
                <a:solidFill>
                  <a:schemeClr val="bg1"/>
                </a:solidFill>
                <a:latin typeface="+mj-lt"/>
                <a:cs typeface="Times New Roman" panose="02020603050405020304" pitchFamily="18" charset="0"/>
              </a:rPr>
              <a:t> Chúa </a:t>
            </a:r>
            <a:r>
              <a:rPr lang="en-US" sz="4800" b="0" dirty="0" err="1">
                <a:solidFill>
                  <a:schemeClr val="bg1"/>
                </a:solidFill>
                <a:latin typeface="+mj-lt"/>
                <a:cs typeface="Times New Roman" panose="02020603050405020304" pitchFamily="18" charset="0"/>
              </a:rPr>
              <a:t>vì</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vinh</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quang</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cao</a:t>
            </a:r>
            <a:r>
              <a:rPr lang="en-US" sz="4800" b="0" dirty="0">
                <a:solidFill>
                  <a:schemeClr val="bg1"/>
                </a:solidFill>
                <a:latin typeface="+mj-lt"/>
                <a:cs typeface="Times New Roman" panose="02020603050405020304" pitchFamily="18" charset="0"/>
              </a:rPr>
              <a:t> </a:t>
            </a:r>
            <a:r>
              <a:rPr lang="en-US" sz="4800" b="0" dirty="0" err="1">
                <a:solidFill>
                  <a:schemeClr val="bg1"/>
                </a:solidFill>
                <a:latin typeface="+mj-lt"/>
                <a:cs typeface="Times New Roman" panose="02020603050405020304" pitchFamily="18" charset="0"/>
              </a:rPr>
              <a:t>cả</a:t>
            </a:r>
            <a:r>
              <a:rPr lang="en-US" sz="4800" b="0" dirty="0">
                <a:solidFill>
                  <a:schemeClr val="bg1"/>
                </a:solidFill>
                <a:latin typeface="+mj-lt"/>
                <a:cs typeface="Times New Roman" panose="02020603050405020304" pitchFamily="18" charset="0"/>
              </a:rPr>
              <a:t> Chúa.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chemeClr val="bg1"/>
                </a:solidFill>
                <a:latin typeface="+mj-lt"/>
                <a:cs typeface="Times New Roman" panose="02020603050405020304" pitchFamily="18" charset="0"/>
              </a:rPr>
              <a:t>Lạy Chúa là Thiên Chúa, là Vua trên trời, là Chúa Cha toàn năng. Lạy Con Một Thiên Chúa, </a:t>
            </a:r>
            <a:r>
              <a:rPr lang="vi-VN" sz="5400" b="0" dirty="0">
                <a:solidFill>
                  <a:srgbClr val="FFFF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0" dirty="0" err="1">
                <a:solidFill>
                  <a:srgbClr val="FFFF00"/>
                </a:solidFill>
                <a:effectLst>
                  <a:outerShdw blurRad="38100" dist="38100" dir="2700000" algn="tl">
                    <a:srgbClr val="000000">
                      <a:alpha val="43137"/>
                    </a:srgbClr>
                  </a:outerShdw>
                </a:effectLst>
                <a:cs typeface="Times New Roman" pitchFamily="18" charset="0"/>
              </a:rPr>
              <a:t>Tập</a:t>
            </a:r>
            <a:r>
              <a:rPr lang="en-US" sz="6600" b="0" dirty="0">
                <a:solidFill>
                  <a:srgbClr val="FFFF00"/>
                </a:solidFill>
                <a:effectLst>
                  <a:outerShdw blurRad="38100" dist="38100" dir="2700000" algn="tl">
                    <a:srgbClr val="000000">
                      <a:alpha val="43137"/>
                    </a:srgbClr>
                  </a:outerShdw>
                </a:effectLst>
                <a:cs typeface="Times New Roman" pitchFamily="18" charset="0"/>
              </a:rPr>
              <a:t> </a:t>
            </a:r>
            <a:r>
              <a:rPr lang="en-US" sz="6600" b="0" dirty="0" err="1">
                <a:solidFill>
                  <a:srgbClr val="FFFF00"/>
                </a:solidFill>
                <a:effectLst>
                  <a:outerShdw blurRad="38100" dist="38100" dir="2700000" algn="tl">
                    <a:srgbClr val="000000">
                      <a:alpha val="43137"/>
                    </a:srgbClr>
                  </a:outerShdw>
                </a:effectLst>
                <a:cs typeface="Times New Roman" pitchFamily="18" charset="0"/>
              </a:rPr>
              <a:t>Hát</a:t>
            </a:r>
            <a:r>
              <a:rPr lang="en-US" sz="6600" b="0" dirty="0">
                <a:solidFill>
                  <a:srgbClr val="FFFF00"/>
                </a:solidFill>
                <a:effectLst>
                  <a:outerShdw blurRad="38100" dist="38100" dir="2700000" algn="tl">
                    <a:srgbClr val="000000">
                      <a:alpha val="43137"/>
                    </a:srgbClr>
                  </a:outerShdw>
                </a:effectLst>
                <a:cs typeface="Times New Roman" pitchFamily="18" charset="0"/>
              </a:rPr>
              <a:t> </a:t>
            </a:r>
            <a:r>
              <a:rPr lang="en-US" sz="6600" b="0" dirty="0" err="1">
                <a:solidFill>
                  <a:srgbClr val="FFFF00"/>
                </a:solidFill>
                <a:effectLst>
                  <a:outerShdw blurRad="38100" dist="38100" dir="2700000" algn="tl">
                    <a:srgbClr val="000000">
                      <a:alpha val="43137"/>
                    </a:srgbClr>
                  </a:outerShdw>
                </a:effectLst>
                <a:cs typeface="Times New Roman" pitchFamily="18" charset="0"/>
              </a:rPr>
              <a:t>Cộng</a:t>
            </a:r>
            <a:r>
              <a:rPr lang="en-US" sz="6600" b="0" dirty="0">
                <a:solidFill>
                  <a:srgbClr val="FFFF00"/>
                </a:solidFill>
                <a:effectLst>
                  <a:outerShdw blurRad="38100" dist="38100" dir="2700000" algn="tl">
                    <a:srgbClr val="000000">
                      <a:alpha val="43137"/>
                    </a:srgbClr>
                  </a:outerShdw>
                </a:effectLst>
                <a:cs typeface="Times New Roman" pitchFamily="18" charset="0"/>
              </a:rPr>
              <a:t> </a:t>
            </a:r>
            <a:r>
              <a:rPr lang="en-US" sz="6600" b="0" dirty="0" err="1">
                <a:solidFill>
                  <a:srgbClr val="FFFF00"/>
                </a:solidFill>
                <a:effectLst>
                  <a:outerShdw blurRad="38100" dist="38100" dir="2700000" algn="tl">
                    <a:srgbClr val="000000">
                      <a:alpha val="43137"/>
                    </a:srgbClr>
                  </a:outerShdw>
                </a:effectLst>
                <a:cs typeface="Times New Roman" pitchFamily="18" charset="0"/>
              </a:rPr>
              <a:t>Đoàn</a:t>
            </a:r>
            <a:endParaRPr lang="en-US" sz="7200" b="0" dirty="0">
              <a:solidFill>
                <a:srgbClr val="FFFF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chemeClr val="bg1"/>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chemeClr val="bg1"/>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chemeClr val="bg1"/>
                </a:solidFill>
                <a:latin typeface="+mj-lt"/>
                <a:cs typeface="Times New Roman" panose="02020603050405020304" pitchFamily="18" charset="0"/>
              </a:rPr>
              <a:t>Vì</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lạy</a:t>
            </a:r>
            <a:r>
              <a:rPr lang="en-US" sz="4400" b="0" dirty="0">
                <a:solidFill>
                  <a:schemeClr val="bg1"/>
                </a:solidFill>
                <a:latin typeface="+mj-lt"/>
                <a:cs typeface="Times New Roman" panose="02020603050405020304" pitchFamily="18" charset="0"/>
              </a:rPr>
              <a:t> </a:t>
            </a:r>
            <a:r>
              <a:rPr lang="en-US" sz="4400" b="0" dirty="0">
                <a:solidFill>
                  <a:srgbClr val="FFFF00"/>
                </a:solidFill>
                <a:latin typeface="+mj-lt"/>
                <a:cs typeface="Times New Roman" panose="02020603050405020304" pitchFamily="18" charset="0"/>
              </a:rPr>
              <a:t>Chúa </a:t>
            </a:r>
            <a:r>
              <a:rPr lang="en-US" sz="4400" b="0" dirty="0" err="1">
                <a:solidFill>
                  <a:srgbClr val="FFFF00"/>
                </a:solidFill>
                <a:latin typeface="+mj-lt"/>
                <a:cs typeface="Times New Roman" panose="02020603050405020304" pitchFamily="18" charset="0"/>
              </a:rPr>
              <a:t>Giê-su</a:t>
            </a:r>
            <a:r>
              <a:rPr lang="en-US" sz="4400" b="0" dirty="0">
                <a:solidFill>
                  <a:srgbClr val="FFFF00"/>
                </a:solidFill>
                <a:latin typeface="+mj-lt"/>
                <a:cs typeface="Times New Roman" panose="02020603050405020304" pitchFamily="18" charset="0"/>
              </a:rPr>
              <a:t> Ki-</a:t>
            </a:r>
            <a:r>
              <a:rPr lang="en-US" sz="4400" b="0" dirty="0" err="1">
                <a:solidFill>
                  <a:srgbClr val="FFFF00"/>
                </a:solidFill>
                <a:latin typeface="+mj-lt"/>
                <a:cs typeface="Times New Roman" panose="02020603050405020304" pitchFamily="18" charset="0"/>
              </a:rPr>
              <a:t>tô</a:t>
            </a:r>
            <a:r>
              <a:rPr lang="en-US" sz="4400" b="0" dirty="0">
                <a:solidFill>
                  <a:srgbClr val="FFFF00"/>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Chúa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Đấng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Thánh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Chúa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Chúa, </a:t>
            </a:r>
            <a:r>
              <a:rPr lang="en-US" sz="4400" b="0" dirty="0" err="1">
                <a:solidFill>
                  <a:schemeClr val="bg1"/>
                </a:solidFill>
                <a:latin typeface="+mj-lt"/>
                <a:cs typeface="Times New Roman" panose="02020603050405020304" pitchFamily="18" charset="0"/>
              </a:rPr>
              <a:t>chỉ</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có</a:t>
            </a:r>
            <a:r>
              <a:rPr lang="en-US" sz="4400" b="0" dirty="0">
                <a:solidFill>
                  <a:schemeClr val="bg1"/>
                </a:solidFill>
                <a:latin typeface="+mj-lt"/>
                <a:cs typeface="Times New Roman" panose="02020603050405020304" pitchFamily="18" charset="0"/>
              </a:rPr>
              <a:t> Chúa </a:t>
            </a:r>
            <a:r>
              <a:rPr lang="en-US" sz="4400" b="0" dirty="0" err="1">
                <a:solidFill>
                  <a:schemeClr val="bg1"/>
                </a:solidFill>
                <a:latin typeface="+mj-lt"/>
                <a:cs typeface="Times New Roman" panose="02020603050405020304" pitchFamily="18" charset="0"/>
              </a:rPr>
              <a:t>là</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Đấng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Tối</a:t>
            </a:r>
            <a:r>
              <a:rPr lang="en-US" sz="4400" b="0" dirty="0">
                <a:solidFill>
                  <a:schemeClr val="bg1"/>
                </a:solidFill>
                <a:latin typeface="+mj-lt"/>
                <a:cs typeface="Times New Roman" panose="02020603050405020304" pitchFamily="18" charset="0"/>
              </a:rPr>
              <a:t> Cao, </a:t>
            </a:r>
            <a:r>
              <a:rPr lang="en-US" sz="4400" b="0" dirty="0" err="1">
                <a:solidFill>
                  <a:schemeClr val="bg1"/>
                </a:solidFill>
                <a:latin typeface="+mj-lt"/>
                <a:cs typeface="Times New Roman" panose="02020603050405020304" pitchFamily="18" charset="0"/>
              </a:rPr>
              <a:t>cùng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Đức</a:t>
            </a:r>
            <a:r>
              <a:rPr lang="en-US" sz="4400" b="0" dirty="0">
                <a:solidFill>
                  <a:schemeClr val="bg1"/>
                </a:solidFill>
                <a:latin typeface="+mj-lt"/>
                <a:cs typeface="Times New Roman" panose="02020603050405020304" pitchFamily="18" charset="0"/>
              </a:rPr>
              <a:t> Chúa </a:t>
            </a:r>
            <a:r>
              <a:rPr lang="en-US" sz="4400" b="0" dirty="0" err="1">
                <a:solidFill>
                  <a:schemeClr val="bg1"/>
                </a:solidFill>
                <a:latin typeface="+mj-lt"/>
                <a:cs typeface="Times New Roman" panose="02020603050405020304" pitchFamily="18" charset="0"/>
              </a:rPr>
              <a:t>Thánh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Thần</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trong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vinh</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quang</a:t>
            </a:r>
            <a:r>
              <a:rPr lang="en-US" sz="4400" b="0" dirty="0">
                <a:solidFill>
                  <a:schemeClr val="bg1"/>
                </a:solidFill>
                <a:latin typeface="+mj-lt"/>
                <a:cs typeface="Times New Roman" panose="02020603050405020304" pitchFamily="18" charset="0"/>
              </a:rPr>
              <a:t> </a:t>
            </a:r>
            <a:r>
              <a:rPr lang="en-US" sz="4400" b="0" dirty="0" err="1">
                <a:solidFill>
                  <a:schemeClr val="bg1"/>
                </a:solidFill>
                <a:latin typeface="+mj-lt"/>
                <a:cs typeface="Times New Roman" panose="02020603050405020304" pitchFamily="18" charset="0"/>
              </a:rPr>
              <a:t>Đức</a:t>
            </a:r>
            <a:r>
              <a:rPr lang="en-US" sz="4400" b="0" dirty="0">
                <a:solidFill>
                  <a:schemeClr val="bg1"/>
                </a:solidFill>
                <a:latin typeface="+mj-lt"/>
                <a:cs typeface="Times New Roman" panose="02020603050405020304" pitchFamily="18" charset="0"/>
              </a:rPr>
              <a:t> Chúa Cha. </a:t>
            </a:r>
            <a:r>
              <a:rPr lang="en-US" sz="4400" b="0" u="sng" dirty="0">
                <a:solidFill>
                  <a:srgbClr val="FFFF00"/>
                </a:solidFill>
                <a:latin typeface="+mj-lt"/>
                <a:cs typeface="Times New Roman" panose="02020603050405020304" pitchFamily="18" charset="0"/>
              </a:rPr>
              <a:t>A-men. A-men. </a:t>
            </a:r>
            <a:endParaRPr lang="vi-VN" sz="4400" b="0" u="sng"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solidFill>
                <a:schemeClr val="bg1"/>
              </a:solidFill>
            </a:endParaRPr>
          </a:p>
        </p:txBody>
      </p:sp>
      <p:pic>
        <p:nvPicPr>
          <p:cNvPr id="5" name="Picture 4" descr="A group of people with flames on their heads&#10;&#10;Description automatically generated">
            <a:extLst>
              <a:ext uri="{FF2B5EF4-FFF2-40B4-BE49-F238E27FC236}">
                <a16:creationId xmlns:a16="http://schemas.microsoft.com/office/drawing/2014/main" id="{1B3B0478-7C32-436E-B884-FF94C8C77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0563836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Chủ</a:t>
            </a:r>
            <a:r>
              <a:rPr lang="en-US" sz="4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000" b="0" u="sng"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tế</a:t>
            </a:r>
            <a:r>
              <a:rPr lang="en-US" sz="4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en-US" sz="4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Vinh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danh</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Thiên</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Chúa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trên</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các</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tầng</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i="1"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trời</a:t>
            </a:r>
            <a: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br>
              <a:rPr lang="en-US" sz="5400" b="0" i="1"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br>
            <a:r>
              <a:rPr lang="vi-VN" sz="54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ca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ngợi</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a:t>
            </a:r>
          </a:p>
          <a:p>
            <a:pPr algn="l" eaLnBrk="1" hangingPunct="1">
              <a:lnSpc>
                <a:spcPct val="140000"/>
              </a:lnSpc>
            </a:pPr>
            <a:r>
              <a:rPr lang="en-US" sz="50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tụng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b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r>
              <a:rPr lang="en-US" sz="5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thờ</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lạy</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p>
          <a:p>
            <a:pPr algn="l" eaLnBrk="1" hangingPunct="1">
              <a:lnSpc>
                <a:spcPct val="140000"/>
              </a:lnSpc>
            </a:pPr>
            <a:r>
              <a:rPr lang="en-US" sz="5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0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cảm</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tạ</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quang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cả</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a:t>
            </a:r>
          </a:p>
          <a:p>
            <a:pPr marL="0" indent="0" algn="just" eaLnBrk="1" hangingPunct="1">
              <a:lnSpc>
                <a:spcPct val="140000"/>
              </a:lnSpc>
              <a:buFontTx/>
              <a:buNone/>
            </a:pPr>
            <a:r>
              <a:rPr lang="vi-VN"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con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a:t>
            </a:r>
            <a:r>
              <a:rPr lang="en-US" sz="4800" b="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Giêsu</a:t>
            </a:r>
            <a:r>
              <a:rPr lang="en-US"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rgbClr val="FFFF00"/>
                </a:solidFill>
                <a:effectLst>
                  <a:outerShdw blurRad="38100" dist="38100" dir="2700000" algn="tl">
                    <a:srgbClr val="000000">
                      <a:alpha val="43137"/>
                    </a:srgbClr>
                  </a:outerShdw>
                </a:effectLst>
                <a:latin typeface="+mj-lt"/>
                <a:cs typeface="Times New Roman" panose="02020603050405020304" pitchFamily="18" charset="0"/>
              </a:rPr>
              <a:t>Kitô</a:t>
            </a:r>
            <a:r>
              <a:rPr lang="en-US"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xóa</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tội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gian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nhậm</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5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khẩn</a:t>
            </a:r>
            <a:r>
              <a:rPr lang="en-US" sz="5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0" dirty="0">
                <a:solidFill>
                  <a:schemeClr val="bg1"/>
                </a:solidFill>
                <a:latin typeface="+mn-lt"/>
              </a:rPr>
              <a:t>Xin sai Thánh Thần Chúa đến để Người đổi mới mặt đất này.</a:t>
            </a:r>
            <a:endParaRPr lang="en-US" sz="66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450940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bên</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hữu</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Đức</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Cha,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xin</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xót</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8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chúng</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4000" b="0" dirty="0">
                <a:solidFill>
                  <a:schemeClr val="bg1"/>
                </a:solidFill>
                <a:effectLst>
                  <a:outerShdw blurRad="38100" dist="38100" dir="2700000" algn="tl">
                    <a:srgbClr val="000000">
                      <a:alpha val="43137"/>
                    </a:srgbClr>
                  </a:outerShdw>
                </a:effectLst>
                <a:latin typeface="+mj-lt"/>
              </a:rPr>
            </a:br>
            <a:endParaRPr lang="en-US" sz="4000" b="0" dirty="0">
              <a:solidFill>
                <a:schemeClr val="bg1"/>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chỉ</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là</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đấng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cao</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t>
            </a:r>
            <a:r>
              <a:rPr lang="vi-VN"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solidFill>
                <a:schemeClr val="bg1"/>
              </a:solidFill>
            </a:endParaRPr>
          </a:p>
        </p:txBody>
      </p:sp>
      <p:pic>
        <p:nvPicPr>
          <p:cNvPr id="5" name="Picture 4" descr="A group of people with flames on their heads&#10;&#10;Description automatically generated">
            <a:extLst>
              <a:ext uri="{FF2B5EF4-FFF2-40B4-BE49-F238E27FC236}">
                <a16:creationId xmlns:a16="http://schemas.microsoft.com/office/drawing/2014/main" id="{1B3B0478-7C32-436E-B884-FF94C8C77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4250765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group of people standing in a circle&#10;&#10;Description automatically generated">
            <a:extLst>
              <a:ext uri="{FF2B5EF4-FFF2-40B4-BE49-F238E27FC236}">
                <a16:creationId xmlns:a16="http://schemas.microsoft.com/office/drawing/2014/main" id="{1754C58F-37A3-45D3-9368-77D6EF6E61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7072247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0" dirty="0" err="1">
                <a:solidFill>
                  <a:srgbClr val="FFFF00"/>
                </a:solidFill>
                <a:effectLst>
                  <a:outerShdw blurRad="38100" dist="38100" dir="2700000" algn="tl">
                    <a:srgbClr val="000000">
                      <a:alpha val="43137"/>
                    </a:srgbClr>
                  </a:outerShdw>
                </a:effectLst>
                <a:latin typeface="+mj-lt"/>
                <a:cs typeface="Tahoma" pitchFamily="34" charset="0"/>
              </a:rPr>
              <a:t>Thánh</a:t>
            </a:r>
            <a:r>
              <a:rPr lang="en-US" sz="4800" b="0" dirty="0">
                <a:solidFill>
                  <a:srgbClr val="FFFF00"/>
                </a:solidFill>
                <a:effectLst>
                  <a:outerShdw blurRad="38100" dist="38100" dir="2700000" algn="tl">
                    <a:srgbClr val="000000">
                      <a:alpha val="43137"/>
                    </a:srgbClr>
                  </a:outerShdw>
                </a:effectLst>
                <a:latin typeface="+mj-lt"/>
                <a:cs typeface="Tahoma" pitchFamily="34" charset="0"/>
              </a:rPr>
              <a:t> </a:t>
            </a:r>
            <a:r>
              <a:rPr lang="en-US" sz="4800" b="0" dirty="0" err="1">
                <a:solidFill>
                  <a:srgbClr val="FFFF00"/>
                </a:solidFill>
                <a:effectLst>
                  <a:outerShdw blurRad="38100" dist="38100" dir="2700000" algn="tl">
                    <a:srgbClr val="000000">
                      <a:alpha val="43137"/>
                    </a:srgbClr>
                  </a:outerShdw>
                </a:effectLst>
                <a:latin typeface="+mj-lt"/>
                <a:cs typeface="Tahoma" pitchFamily="34" charset="0"/>
              </a:rPr>
              <a:t>Vịnh</a:t>
            </a:r>
            <a:r>
              <a:rPr lang="en-US" sz="4800" b="0" dirty="0">
                <a:solidFill>
                  <a:srgbClr val="FFFF00"/>
                </a:solidFill>
                <a:effectLst>
                  <a:outerShdw blurRad="38100" dist="38100" dir="2700000" algn="tl">
                    <a:srgbClr val="000000">
                      <a:alpha val="43137"/>
                    </a:srgbClr>
                  </a:outerShdw>
                </a:effectLst>
                <a:latin typeface="+mj-lt"/>
                <a:cs typeface="Tahoma" pitchFamily="34" charset="0"/>
              </a:rPr>
              <a:t> 103</a:t>
            </a:r>
          </a:p>
          <a:p>
            <a:pPr eaLnBrk="1" hangingPunct="1">
              <a:lnSpc>
                <a:spcPct val="105000"/>
              </a:lnSpc>
              <a:defRPr/>
            </a:pPr>
            <a:r>
              <a:rPr lang="en-US" sz="4800" b="0" dirty="0">
                <a:solidFill>
                  <a:srgbClr val="FFFF00"/>
                </a:solidFill>
                <a:effectLst>
                  <a:outerShdw blurRad="38100" dist="38100" dir="2700000" algn="tl">
                    <a:srgbClr val="000000">
                      <a:alpha val="43137"/>
                    </a:srgbClr>
                  </a:outerShdw>
                </a:effectLst>
                <a:latin typeface="+mj-lt"/>
                <a:cs typeface="Tahoma" pitchFamily="34" charset="0"/>
              </a:rPr>
              <a:t>Chúa </a:t>
            </a:r>
            <a:r>
              <a:rPr lang="en-US" sz="4800" b="0" dirty="0" err="1">
                <a:solidFill>
                  <a:srgbClr val="FFFF00"/>
                </a:solidFill>
                <a:effectLst>
                  <a:outerShdw blurRad="38100" dist="38100" dir="2700000" algn="tl">
                    <a:srgbClr val="000000">
                      <a:alpha val="43137"/>
                    </a:srgbClr>
                  </a:outerShdw>
                </a:effectLst>
                <a:latin typeface="+mj-lt"/>
                <a:cs typeface="Tahoma" pitchFamily="34" charset="0"/>
              </a:rPr>
              <a:t>Nhật</a:t>
            </a:r>
            <a:br>
              <a:rPr lang="en-US" sz="4800" b="0" dirty="0">
                <a:solidFill>
                  <a:srgbClr val="FFFF00"/>
                </a:solidFill>
                <a:effectLst>
                  <a:outerShdw blurRad="38100" dist="38100" dir="2700000" algn="tl">
                    <a:srgbClr val="000000">
                      <a:alpha val="43137"/>
                    </a:srgbClr>
                  </a:outerShdw>
                </a:effectLst>
                <a:latin typeface="+mj-lt"/>
                <a:cs typeface="Tahoma" pitchFamily="34" charset="0"/>
              </a:rPr>
            </a:br>
            <a:r>
              <a:rPr lang="en-US" sz="4800" b="0" dirty="0">
                <a:solidFill>
                  <a:srgbClr val="FFFF00"/>
                </a:solidFill>
                <a:effectLst>
                  <a:outerShdw blurRad="38100" dist="38100" dir="2700000" algn="tl">
                    <a:srgbClr val="000000">
                      <a:alpha val="43137"/>
                    </a:srgbClr>
                  </a:outerShdw>
                </a:effectLst>
                <a:latin typeface="+mj-lt"/>
                <a:cs typeface="Tahoma" pitchFamily="34" charset="0"/>
              </a:rPr>
              <a:t>Chúa </a:t>
            </a:r>
            <a:r>
              <a:rPr lang="en-US" sz="4800" b="0" dirty="0" err="1">
                <a:solidFill>
                  <a:srgbClr val="FFFF00"/>
                </a:solidFill>
                <a:effectLst>
                  <a:outerShdw blurRad="38100" dist="38100" dir="2700000" algn="tl">
                    <a:srgbClr val="000000">
                      <a:alpha val="43137"/>
                    </a:srgbClr>
                  </a:outerShdw>
                </a:effectLst>
                <a:latin typeface="+mj-lt"/>
                <a:cs typeface="Tahoma" pitchFamily="34" charset="0"/>
              </a:rPr>
              <a:t>Thánh</a:t>
            </a:r>
            <a:r>
              <a:rPr lang="en-US" sz="4800" b="0" dirty="0">
                <a:solidFill>
                  <a:srgbClr val="FFFF00"/>
                </a:solidFill>
                <a:effectLst>
                  <a:outerShdw blurRad="38100" dist="38100" dir="2700000" algn="tl">
                    <a:srgbClr val="000000">
                      <a:alpha val="43137"/>
                    </a:srgbClr>
                  </a:outerShdw>
                </a:effectLst>
                <a:latin typeface="+mj-lt"/>
                <a:cs typeface="Tahoma" pitchFamily="34" charset="0"/>
              </a:rPr>
              <a:t> </a:t>
            </a:r>
            <a:r>
              <a:rPr lang="en-US" sz="4800" b="0" dirty="0" err="1">
                <a:solidFill>
                  <a:srgbClr val="FFFF00"/>
                </a:solidFill>
                <a:effectLst>
                  <a:outerShdw blurRad="38100" dist="38100" dir="2700000" algn="tl">
                    <a:srgbClr val="000000">
                      <a:alpha val="43137"/>
                    </a:srgbClr>
                  </a:outerShdw>
                </a:effectLst>
                <a:latin typeface="+mj-lt"/>
                <a:cs typeface="Tahoma" pitchFamily="34" charset="0"/>
              </a:rPr>
              <a:t>Thần</a:t>
            </a:r>
            <a:r>
              <a:rPr lang="en-US" sz="4800" b="0" dirty="0">
                <a:solidFill>
                  <a:srgbClr val="FFFF00"/>
                </a:solidFill>
                <a:effectLst>
                  <a:outerShdw blurRad="38100" dist="38100" dir="2700000" algn="tl">
                    <a:srgbClr val="000000">
                      <a:alpha val="43137"/>
                    </a:srgbClr>
                  </a:outerShdw>
                </a:effectLst>
                <a:latin typeface="+mj-lt"/>
                <a:cs typeface="Tahoma" pitchFamily="34" charset="0"/>
              </a:rPr>
              <a:t> </a:t>
            </a:r>
            <a:r>
              <a:rPr lang="en-US" sz="4800" b="0" dirty="0" err="1">
                <a:solidFill>
                  <a:srgbClr val="FFFF00"/>
                </a:solidFill>
                <a:effectLst>
                  <a:outerShdw blurRad="38100" dist="38100" dir="2700000" algn="tl">
                    <a:srgbClr val="000000">
                      <a:alpha val="43137"/>
                    </a:srgbClr>
                  </a:outerShdw>
                </a:effectLst>
                <a:latin typeface="+mj-lt"/>
                <a:cs typeface="Tahoma" pitchFamily="34" charset="0"/>
              </a:rPr>
              <a:t>Hiện</a:t>
            </a:r>
            <a:r>
              <a:rPr lang="en-US" sz="4800" b="0" dirty="0">
                <a:solidFill>
                  <a:srgbClr val="FFFF00"/>
                </a:solidFill>
                <a:effectLst>
                  <a:outerShdw blurRad="38100" dist="38100" dir="2700000" algn="tl">
                    <a:srgbClr val="000000">
                      <a:alpha val="43137"/>
                    </a:srgbClr>
                  </a:outerShdw>
                </a:effectLst>
                <a:latin typeface="+mj-lt"/>
                <a:cs typeface="Tahoma" pitchFamily="34" charset="0"/>
              </a:rPr>
              <a:t> </a:t>
            </a:r>
            <a:r>
              <a:rPr lang="en-US" sz="4800" b="0" dirty="0" err="1">
                <a:solidFill>
                  <a:srgbClr val="FFFF00"/>
                </a:solidFill>
                <a:effectLst>
                  <a:outerShdw blurRad="38100" dist="38100" dir="2700000" algn="tl">
                    <a:srgbClr val="000000">
                      <a:alpha val="43137"/>
                    </a:srgbClr>
                  </a:outerShdw>
                </a:effectLst>
                <a:latin typeface="+mj-lt"/>
                <a:cs typeface="Tahoma" pitchFamily="34" charset="0"/>
              </a:rPr>
              <a:t>Xuống</a:t>
            </a:r>
            <a:endParaRPr lang="en-US" sz="4800" b="0" dirty="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0" i="1" dirty="0" err="1">
                <a:solidFill>
                  <a:schemeClr val="bg1"/>
                </a:solidFill>
                <a:effectLst>
                  <a:outerShdw blurRad="38100" dist="38100" dir="2700000" algn="tl">
                    <a:srgbClr val="000000">
                      <a:alpha val="43137"/>
                    </a:srgbClr>
                  </a:outerShdw>
                </a:effectLst>
                <a:latin typeface="+mj-lt"/>
                <a:cs typeface="Tahoma" pitchFamily="34" charset="0"/>
              </a:rPr>
              <a:t>Lm</a:t>
            </a:r>
            <a:r>
              <a:rPr lang="en-US" sz="4800" b="0" i="1" dirty="0">
                <a:solidFill>
                  <a:schemeClr val="bg1"/>
                </a:solidFill>
                <a:effectLst>
                  <a:outerShdw blurRad="38100" dist="38100" dir="2700000" algn="tl">
                    <a:srgbClr val="000000">
                      <a:alpha val="43137"/>
                    </a:srgbClr>
                  </a:outerShdw>
                </a:effectLst>
                <a:latin typeface="+mj-lt"/>
                <a:cs typeface="Tahoma" pitchFamily="34" charset="0"/>
              </a:rPr>
              <a:t>. Kim Long</a:t>
            </a:r>
          </a:p>
          <a:p>
            <a:pPr eaLnBrk="1" hangingPunct="1">
              <a:lnSpc>
                <a:spcPct val="105000"/>
              </a:lnSpc>
              <a:defRPr/>
            </a:pPr>
            <a:r>
              <a:rPr lang="en-US" sz="4800" b="0" i="1" dirty="0">
                <a:solidFill>
                  <a:schemeClr val="bg1"/>
                </a:solidFill>
                <a:effectLst>
                  <a:outerShdw blurRad="38100" dist="38100" dir="2700000" algn="tl">
                    <a:srgbClr val="000000">
                      <a:alpha val="43137"/>
                    </a:srgbClr>
                  </a:outerShdw>
                </a:effectLst>
                <a:latin typeface="+mj-lt"/>
                <a:cs typeface="Tahoma" pitchFamily="34" charset="0"/>
              </a:rPr>
              <a:t>03 </a:t>
            </a:r>
            <a:r>
              <a:rPr lang="en-US" sz="4800" b="0" i="1" dirty="0" err="1">
                <a:solidFill>
                  <a:schemeClr val="bg1"/>
                </a:solidFill>
                <a:effectLst>
                  <a:outerShdw blurRad="38100" dist="38100" dir="2700000" algn="tl">
                    <a:srgbClr val="000000">
                      <a:alpha val="43137"/>
                    </a:srgbClr>
                  </a:outerShdw>
                </a:effectLst>
                <a:latin typeface="+mj-lt"/>
                <a:cs typeface="Tahoma" pitchFamily="34" charset="0"/>
              </a:rPr>
              <a:t>câu</a:t>
            </a:r>
            <a:endParaRPr lang="en-US" sz="4400" b="0" i="1" dirty="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3682898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0" dirty="0">
                <a:solidFill>
                  <a:schemeClr val="bg1"/>
                </a:solidFill>
                <a:latin typeface="+mn-lt"/>
              </a:rPr>
              <a:t>Xin sai Thánh Thần Chúa đến để Người đổi mới mặt đất này.</a:t>
            </a:r>
            <a:endParaRPr lang="en-US" sz="66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Tk1:</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b="0" dirty="0">
                <a:solidFill>
                  <a:schemeClr val="bg1"/>
                </a:solidFill>
              </a:rPr>
              <a:t>Hồn tôi hỡi chúc tụng Chúa đi, lạy Thiên Chúa Đấng con thờ kính, Ngài cao cả muôn trùng. Quá nhiều việc đều do tay Chúa làm, địa cầu đầy dẫy những vật Chúa tạo ra.</a:t>
            </a:r>
            <a:endParaRPr lang="en-US"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0" dirty="0">
                <a:solidFill>
                  <a:schemeClr val="bg1"/>
                </a:solidFill>
                <a:latin typeface="+mn-lt"/>
              </a:rPr>
              <a:t>Xin sai Thánh Thần Chúa đến để Người đổi mới mặt đất này.</a:t>
            </a:r>
            <a:endParaRPr lang="en-US" sz="66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outerShdw blurRad="38100" dist="38100" dir="2700000" algn="tl">
                    <a:srgbClr val="000000">
                      <a:alpha val="43137"/>
                    </a:srgbClr>
                  </a:outerShdw>
                </a:effectLst>
                <a:latin typeface="+mn-lt"/>
                <a:cs typeface="Times New Roman" pitchFamily="18" charset="0"/>
              </a:rPr>
              <a:t>Tk2:</a:t>
            </a:r>
            <a:r>
              <a:rPr lang="en-US" sz="5400" b="0" dirty="0">
                <a:solidFill>
                  <a:schemeClr val="bg1"/>
                </a:solidFill>
                <a:effectLst>
                  <a:outerShdw blurRad="38100" dist="38100" dir="2700000" algn="tl">
                    <a:srgbClr val="000000">
                      <a:alpha val="43137"/>
                    </a:srgbClr>
                  </a:outerShdw>
                </a:effectLst>
                <a:latin typeface="+mn-lt"/>
                <a:cs typeface="Times New Roman" pitchFamily="18" charset="0"/>
              </a:rPr>
              <a:t> </a:t>
            </a:r>
            <a:r>
              <a:rPr lang="vi-VN" sz="5400" b="0" dirty="0">
                <a:solidFill>
                  <a:schemeClr val="bg1"/>
                </a:solidFill>
                <a:latin typeface="+mn-lt"/>
              </a:rPr>
              <a:t>Vừa khi Chúa rút lại khí thiêng, là thân chúng trở lui bụi cát vì tắt thở lâu rồi. Muốn tạo lại Ngài ban sinh khí vào, bởi Ngài đổi mới bộ mặt của trần gian.</a:t>
            </a:r>
            <a:endParaRPr lang="en-US" sz="54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0" dirty="0">
                <a:solidFill>
                  <a:schemeClr val="bg1"/>
                </a:solidFill>
                <a:latin typeface="+mn-lt"/>
              </a:rPr>
              <a:t>Xin sai Thánh Thần Chúa đến để Người đổi mới mặt đất này.</a:t>
            </a:r>
            <a:endParaRPr lang="en-US" sz="66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Tk1:</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b="0" dirty="0">
                <a:solidFill>
                  <a:schemeClr val="bg1"/>
                </a:solidFill>
              </a:rPr>
              <a:t>Hồn tôi hỡi chúc tụng Chúa đi, lạy Thiên Chúa Đấng con thờ kính, Ngài cao cả muôn trùng. Quá nhiều việc đều do tay Chúa làm, địa cầu đầy dẫy những vật Chúa tạo ra.</a:t>
            </a:r>
            <a:endParaRPr lang="en-US"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65378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800" b="0" u="sng" dirty="0">
                <a:solidFill>
                  <a:srgbClr val="FFFF00"/>
                </a:solidFill>
                <a:effectLst>
                  <a:outerShdw blurRad="38100" dist="38100" dir="2700000" algn="tl">
                    <a:srgbClr val="000000">
                      <a:alpha val="43137"/>
                    </a:srgbClr>
                  </a:outerShdw>
                </a:effectLst>
                <a:cs typeface="Times New Roman" pitchFamily="18" charset="0"/>
              </a:rPr>
              <a:t>Tk3:</a:t>
            </a:r>
            <a:r>
              <a:rPr lang="en-US" sz="4800" b="0" dirty="0">
                <a:solidFill>
                  <a:schemeClr val="bg1"/>
                </a:solidFill>
                <a:effectLst>
                  <a:outerShdw blurRad="38100" dist="38100" dir="2700000" algn="tl">
                    <a:srgbClr val="000000">
                      <a:alpha val="43137"/>
                    </a:srgbClr>
                  </a:outerShdw>
                </a:effectLst>
                <a:cs typeface="Times New Roman" pitchFamily="18" charset="0"/>
              </a:rPr>
              <a:t> </a:t>
            </a:r>
            <a:r>
              <a:rPr lang="vi-VN" sz="4800" b="0" dirty="0">
                <a:solidFill>
                  <a:schemeClr val="bg1"/>
                </a:solidFill>
              </a:rPr>
              <a:t>Nguyện muôn kiếp Chúa hằng hiển vinh, và mong ước những công trình Chúa làm Chúa mãi vui mừng. Tiếng lòng này cầu mong vui ý Ngài, bởi Ngài là chính hoan lạc của đời tôi.</a:t>
            </a:r>
            <a:endParaRPr lang="en-US" sz="48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a:solidFill>
                  <a:srgbClr val="FFFF00"/>
                </a:solidFill>
                <a:effectLst>
                  <a:outerShdw blurRad="38100" dist="38100" dir="2700000" algn="tl">
                    <a:srgbClr val="000000">
                      <a:alpha val="43137"/>
                    </a:srgbClr>
                  </a:outerShdw>
                </a:effectLst>
                <a:latin typeface="+mj-lt"/>
                <a:cs typeface="Times New Roman" pitchFamily="18" charset="0"/>
              </a:rPr>
              <a:t>Đk:</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7200" b="0" dirty="0">
                <a:solidFill>
                  <a:schemeClr val="bg1"/>
                </a:solidFill>
                <a:latin typeface="+mn-lt"/>
              </a:rPr>
              <a:t>Xin sai Thánh Thần Chúa đến để Người đổi mới mặt đất này.</a:t>
            </a:r>
            <a:endParaRPr lang="en-US" sz="66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9628823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group of people standing in a room with a light shining through the windows&#10;&#10;Description automatically generated">
            <a:extLst>
              <a:ext uri="{FF2B5EF4-FFF2-40B4-BE49-F238E27FC236}">
                <a16:creationId xmlns:a16="http://schemas.microsoft.com/office/drawing/2014/main" id="{EF94BC36-C9AE-474A-8B6D-8A36807459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8920160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666749"/>
            <a:ext cx="9144000" cy="4494213"/>
          </a:xfrm>
        </p:spPr>
        <p:txBody>
          <a:bodyPr/>
          <a:lstStyle/>
          <a:p>
            <a:pPr eaLnBrk="1" hangingPunct="1">
              <a:lnSpc>
                <a:spcPct val="105000"/>
              </a:lnSpc>
              <a:defRPr/>
            </a:pPr>
            <a:r>
              <a:rPr lang="en-US" sz="4800" b="0" dirty="0">
                <a:solidFill>
                  <a:srgbClr val="FFFF00"/>
                </a:solidFill>
                <a:effectLst>
                  <a:outerShdw blurRad="38100" dist="38100" dir="2700000" algn="tl">
                    <a:srgbClr val="000000">
                      <a:alpha val="43137"/>
                    </a:srgbClr>
                  </a:outerShdw>
                </a:effectLst>
                <a:latin typeface="+mj-lt"/>
                <a:cs typeface="Tahoma" pitchFamily="34" charset="0"/>
              </a:rPr>
              <a:t>Ca </a:t>
            </a:r>
            <a:r>
              <a:rPr lang="en-US" sz="4800" b="0" dirty="0" err="1">
                <a:solidFill>
                  <a:srgbClr val="FFFF00"/>
                </a:solidFill>
                <a:effectLst>
                  <a:outerShdw blurRad="38100" dist="38100" dir="2700000" algn="tl">
                    <a:srgbClr val="000000">
                      <a:alpha val="43137"/>
                    </a:srgbClr>
                  </a:outerShdw>
                </a:effectLst>
                <a:latin typeface="+mj-lt"/>
                <a:cs typeface="Tahoma" pitchFamily="34" charset="0"/>
              </a:rPr>
              <a:t>Tiếp</a:t>
            </a:r>
            <a:r>
              <a:rPr lang="en-US" sz="4800" b="0" dirty="0">
                <a:solidFill>
                  <a:srgbClr val="FFFF00"/>
                </a:solidFill>
                <a:effectLst>
                  <a:outerShdw blurRad="38100" dist="38100" dir="2700000" algn="tl">
                    <a:srgbClr val="000000">
                      <a:alpha val="43137"/>
                    </a:srgbClr>
                  </a:outerShdw>
                </a:effectLst>
                <a:latin typeface="+mj-lt"/>
                <a:cs typeface="Tahoma" pitchFamily="34" charset="0"/>
              </a:rPr>
              <a:t> </a:t>
            </a:r>
            <a:r>
              <a:rPr lang="en-US" sz="4800" b="0" dirty="0" err="1">
                <a:solidFill>
                  <a:srgbClr val="FFFF00"/>
                </a:solidFill>
                <a:effectLst>
                  <a:outerShdw blurRad="38100" dist="38100" dir="2700000" algn="tl">
                    <a:srgbClr val="000000">
                      <a:alpha val="43137"/>
                    </a:srgbClr>
                  </a:outerShdw>
                </a:effectLst>
                <a:latin typeface="+mj-lt"/>
                <a:cs typeface="Tahoma" pitchFamily="34" charset="0"/>
              </a:rPr>
              <a:t>Liên</a:t>
            </a:r>
            <a:endParaRPr lang="en-US" sz="4800" b="0" dirty="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0" dirty="0">
                <a:solidFill>
                  <a:srgbClr val="FFFF00"/>
                </a:solidFill>
                <a:effectLst>
                  <a:outerShdw blurRad="38100" dist="38100" dir="2700000" algn="tl">
                    <a:srgbClr val="000000">
                      <a:alpha val="43137"/>
                    </a:srgbClr>
                  </a:outerShdw>
                </a:effectLst>
                <a:latin typeface="+mj-lt"/>
                <a:cs typeface="Tahoma" pitchFamily="34" charset="0"/>
              </a:rPr>
              <a:t>Xin Sai </a:t>
            </a:r>
            <a:r>
              <a:rPr lang="en-US" sz="4800" b="0" dirty="0" err="1">
                <a:solidFill>
                  <a:srgbClr val="FFFF00"/>
                </a:solidFill>
                <a:effectLst>
                  <a:outerShdw blurRad="38100" dist="38100" dir="2700000" algn="tl">
                    <a:srgbClr val="000000">
                      <a:alpha val="43137"/>
                    </a:srgbClr>
                  </a:outerShdw>
                </a:effectLst>
                <a:latin typeface="+mj-lt"/>
                <a:cs typeface="Tahoma" pitchFamily="34" charset="0"/>
              </a:rPr>
              <a:t>Thánh</a:t>
            </a:r>
            <a:r>
              <a:rPr lang="en-US" sz="4800" b="0" dirty="0">
                <a:solidFill>
                  <a:srgbClr val="FFFF00"/>
                </a:solidFill>
                <a:effectLst>
                  <a:outerShdw blurRad="38100" dist="38100" dir="2700000" algn="tl">
                    <a:srgbClr val="000000">
                      <a:alpha val="43137"/>
                    </a:srgbClr>
                  </a:outerShdw>
                </a:effectLst>
                <a:latin typeface="+mj-lt"/>
                <a:cs typeface="Tahoma" pitchFamily="34" charset="0"/>
              </a:rPr>
              <a:t> </a:t>
            </a:r>
            <a:r>
              <a:rPr lang="en-US" sz="4800" b="0" dirty="0" err="1">
                <a:solidFill>
                  <a:srgbClr val="FFFF00"/>
                </a:solidFill>
                <a:effectLst>
                  <a:outerShdw blurRad="38100" dist="38100" dir="2700000" algn="tl">
                    <a:srgbClr val="000000">
                      <a:alpha val="43137"/>
                    </a:srgbClr>
                  </a:outerShdw>
                </a:effectLst>
                <a:latin typeface="+mj-lt"/>
                <a:cs typeface="Tahoma" pitchFamily="34" charset="0"/>
              </a:rPr>
              <a:t>Thần</a:t>
            </a:r>
            <a:endParaRPr lang="en-US" sz="4800" b="0" dirty="0">
              <a:solidFill>
                <a:srgbClr val="FFFF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0" i="1" dirty="0" err="1">
                <a:solidFill>
                  <a:schemeClr val="bg1"/>
                </a:solidFill>
                <a:effectLst>
                  <a:outerShdw blurRad="38100" dist="38100" dir="2700000" algn="tl">
                    <a:srgbClr val="000000">
                      <a:alpha val="43137"/>
                    </a:srgbClr>
                  </a:outerShdw>
                </a:effectLst>
                <a:latin typeface="+mj-lt"/>
                <a:cs typeface="Tahoma" pitchFamily="34" charset="0"/>
              </a:rPr>
              <a:t>Lm</a:t>
            </a:r>
            <a:r>
              <a:rPr lang="en-US" sz="4800" b="0" i="1" dirty="0">
                <a:solidFill>
                  <a:schemeClr val="bg1"/>
                </a:solidFill>
                <a:effectLst>
                  <a:outerShdw blurRad="38100" dist="38100" dir="2700000" algn="tl">
                    <a:srgbClr val="000000">
                      <a:alpha val="43137"/>
                    </a:srgbClr>
                  </a:outerShdw>
                </a:effectLst>
                <a:latin typeface="+mj-lt"/>
                <a:cs typeface="Tahoma" pitchFamily="34" charset="0"/>
              </a:rPr>
              <a:t>. </a:t>
            </a:r>
            <a:r>
              <a:rPr lang="en-US" sz="4800" b="0" i="1" dirty="0" err="1">
                <a:solidFill>
                  <a:schemeClr val="bg1"/>
                </a:solidFill>
                <a:effectLst>
                  <a:outerShdw blurRad="38100" dist="38100" dir="2700000" algn="tl">
                    <a:srgbClr val="000000">
                      <a:alpha val="43137"/>
                    </a:srgbClr>
                  </a:outerShdw>
                </a:effectLst>
                <a:latin typeface="+mj-lt"/>
                <a:cs typeface="Tahoma" pitchFamily="34" charset="0"/>
              </a:rPr>
              <a:t>Vũ</a:t>
            </a:r>
            <a:r>
              <a:rPr lang="en-US" sz="4800" b="0" i="1" dirty="0">
                <a:solidFill>
                  <a:schemeClr val="bg1"/>
                </a:solidFill>
                <a:effectLst>
                  <a:outerShdw blurRad="38100" dist="38100" dir="2700000" algn="tl">
                    <a:srgbClr val="000000">
                      <a:alpha val="43137"/>
                    </a:srgbClr>
                  </a:outerShdw>
                </a:effectLst>
                <a:latin typeface="+mj-lt"/>
                <a:cs typeface="Tahoma" pitchFamily="34" charset="0"/>
              </a:rPr>
              <a:t> </a:t>
            </a:r>
            <a:r>
              <a:rPr lang="en-US" sz="4800" b="0" i="1" dirty="0" err="1">
                <a:solidFill>
                  <a:schemeClr val="bg1"/>
                </a:solidFill>
                <a:effectLst>
                  <a:outerShdw blurRad="38100" dist="38100" dir="2700000" algn="tl">
                    <a:srgbClr val="000000">
                      <a:alpha val="43137"/>
                    </a:srgbClr>
                  </a:outerShdw>
                </a:effectLst>
                <a:latin typeface="+mj-lt"/>
                <a:cs typeface="Tahoma" pitchFamily="34" charset="0"/>
              </a:rPr>
              <a:t>Đình</a:t>
            </a:r>
            <a:r>
              <a:rPr lang="en-US" sz="4800" b="0" i="1" dirty="0">
                <a:solidFill>
                  <a:schemeClr val="bg1"/>
                </a:solidFill>
                <a:effectLst>
                  <a:outerShdw blurRad="38100" dist="38100" dir="2700000" algn="tl">
                    <a:srgbClr val="000000">
                      <a:alpha val="43137"/>
                    </a:srgbClr>
                  </a:outerShdw>
                </a:effectLst>
                <a:latin typeface="+mj-lt"/>
                <a:cs typeface="Tahoma" pitchFamily="34" charset="0"/>
              </a:rPr>
              <a:t> </a:t>
            </a:r>
            <a:r>
              <a:rPr lang="en-US" sz="4800" b="0" i="1" dirty="0" err="1">
                <a:solidFill>
                  <a:schemeClr val="bg1"/>
                </a:solidFill>
                <a:effectLst>
                  <a:outerShdw blurRad="38100" dist="38100" dir="2700000" algn="tl">
                    <a:srgbClr val="000000">
                      <a:alpha val="43137"/>
                    </a:srgbClr>
                  </a:outerShdw>
                </a:effectLst>
                <a:latin typeface="+mj-lt"/>
                <a:cs typeface="Tahoma" pitchFamily="34" charset="0"/>
              </a:rPr>
              <a:t>Ân</a:t>
            </a:r>
            <a:endParaRPr lang="en-US" sz="4800" b="0" i="1" dirty="0">
              <a:solidFill>
                <a:schemeClr val="bg1"/>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0" i="1" dirty="0">
                <a:solidFill>
                  <a:schemeClr val="bg1"/>
                </a:solidFill>
                <a:effectLst>
                  <a:outerShdw blurRad="38100" dist="38100" dir="2700000" algn="tl">
                    <a:srgbClr val="000000">
                      <a:alpha val="43137"/>
                    </a:srgbClr>
                  </a:outerShdw>
                </a:effectLst>
                <a:latin typeface="+mj-lt"/>
                <a:cs typeface="Tahoma" pitchFamily="34" charset="0"/>
              </a:rPr>
              <a:t>03 </a:t>
            </a:r>
            <a:r>
              <a:rPr lang="en-US" sz="4800" b="0" i="1" dirty="0" err="1">
                <a:solidFill>
                  <a:schemeClr val="bg1"/>
                </a:solidFill>
                <a:effectLst>
                  <a:outerShdw blurRad="38100" dist="38100" dir="2700000" algn="tl">
                    <a:srgbClr val="000000">
                      <a:alpha val="43137"/>
                    </a:srgbClr>
                  </a:outerShdw>
                </a:effectLst>
                <a:latin typeface="+mj-lt"/>
                <a:cs typeface="Tahoma" pitchFamily="34" charset="0"/>
              </a:rPr>
              <a:t>câu</a:t>
            </a:r>
            <a:endParaRPr lang="en-US" sz="4400" b="0" i="1" dirty="0">
              <a:solidFill>
                <a:schemeClr val="bg1"/>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1323888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a:solidFill>
                  <a:srgbClr val="FFFF00"/>
                </a:solidFill>
                <a:effectLst>
                  <a:outerShdw blurRad="38100" dist="38100" dir="2700000" algn="tl">
                    <a:srgbClr val="000000">
                      <a:alpha val="43137"/>
                    </a:srgbClr>
                  </a:outerShdw>
                </a:effectLst>
                <a:cs typeface="Times New Roman" pitchFamily="18" charset="0"/>
              </a:rPr>
              <a:t>Đk:</a:t>
            </a:r>
            <a:r>
              <a:rPr lang="en-US" sz="6000" b="0" dirty="0">
                <a:solidFill>
                  <a:schemeClr val="bg1"/>
                </a:solidFill>
                <a:effectLst>
                  <a:outerShdw blurRad="38100" dist="38100" dir="2700000" algn="tl">
                    <a:srgbClr val="000000">
                      <a:alpha val="43137"/>
                    </a:srgbClr>
                  </a:outerShdw>
                </a:effectLst>
                <a:cs typeface="Times New Roman" pitchFamily="18" charset="0"/>
              </a:rPr>
              <a:t> Lạy Chúa ! </a:t>
            </a:r>
            <a:r>
              <a:rPr lang="vi-VN" sz="6000" b="0" dirty="0">
                <a:solidFill>
                  <a:schemeClr val="bg1"/>
                </a:solidFill>
                <a:latin typeface="+mn-lt"/>
              </a:rPr>
              <a:t>Xin sai Thánh Thần Chúa đến</a:t>
            </a:r>
            <a:r>
              <a:rPr lang="en-US" sz="6000" b="0" dirty="0">
                <a:solidFill>
                  <a:schemeClr val="bg1"/>
                </a:solidFill>
                <a:latin typeface="+mn-lt"/>
              </a:rPr>
              <a:t>,</a:t>
            </a:r>
            <a:r>
              <a:rPr lang="vi-VN" sz="6000" b="0" dirty="0">
                <a:solidFill>
                  <a:schemeClr val="bg1"/>
                </a:solidFill>
                <a:latin typeface="+mn-lt"/>
              </a:rPr>
              <a:t> Xin sai Thánh Thần Chúa đến</a:t>
            </a:r>
            <a:r>
              <a:rPr lang="en-US" sz="6000" b="0" dirty="0">
                <a:solidFill>
                  <a:schemeClr val="bg1"/>
                </a:solidFill>
                <a:latin typeface="+mn-lt"/>
              </a:rPr>
              <a:t>, </a:t>
            </a:r>
            <a:r>
              <a:rPr lang="en-US" sz="6000" b="0" dirty="0" err="1">
                <a:solidFill>
                  <a:schemeClr val="bg1"/>
                </a:solidFill>
                <a:latin typeface="+mn-lt"/>
              </a:rPr>
              <a:t>xin</a:t>
            </a:r>
            <a:r>
              <a:rPr lang="en-US" sz="6000" b="0" dirty="0">
                <a:solidFill>
                  <a:schemeClr val="bg1"/>
                </a:solidFill>
                <a:latin typeface="+mn-lt"/>
              </a:rPr>
              <a:t> </a:t>
            </a:r>
            <a:r>
              <a:rPr lang="en-US" sz="6000" b="0" dirty="0" err="1">
                <a:solidFill>
                  <a:schemeClr val="bg1"/>
                </a:solidFill>
                <a:latin typeface="+mn-lt"/>
              </a:rPr>
              <a:t>canh</a:t>
            </a:r>
            <a:r>
              <a:rPr lang="en-US" sz="6000" b="0" dirty="0">
                <a:solidFill>
                  <a:schemeClr val="bg1"/>
                </a:solidFill>
                <a:latin typeface="+mn-lt"/>
              </a:rPr>
              <a:t> </a:t>
            </a:r>
            <a:r>
              <a:rPr lang="en-US" sz="6000" b="0" dirty="0" err="1">
                <a:solidFill>
                  <a:schemeClr val="bg1"/>
                </a:solidFill>
                <a:latin typeface="+mn-lt"/>
              </a:rPr>
              <a:t>tân</a:t>
            </a:r>
            <a:r>
              <a:rPr lang="en-US" sz="6000" b="0" dirty="0">
                <a:solidFill>
                  <a:schemeClr val="bg1"/>
                </a:solidFill>
                <a:latin typeface="+mn-lt"/>
              </a:rPr>
              <a:t> </a:t>
            </a:r>
            <a:r>
              <a:rPr lang="en-US" sz="6000" b="0" dirty="0" err="1">
                <a:solidFill>
                  <a:schemeClr val="bg1"/>
                </a:solidFill>
                <a:latin typeface="+mn-lt"/>
              </a:rPr>
              <a:t>bộ</a:t>
            </a:r>
            <a:r>
              <a:rPr lang="en-US" sz="6000" b="0" dirty="0">
                <a:solidFill>
                  <a:schemeClr val="bg1"/>
                </a:solidFill>
                <a:latin typeface="+mn-lt"/>
              </a:rPr>
              <a:t> </a:t>
            </a:r>
            <a:r>
              <a:rPr lang="en-US" sz="6000" b="0" dirty="0" err="1">
                <a:solidFill>
                  <a:schemeClr val="bg1"/>
                </a:solidFill>
                <a:latin typeface="+mn-lt"/>
              </a:rPr>
              <a:t>mặt</a:t>
            </a:r>
            <a:r>
              <a:rPr lang="en-US" sz="6000" b="0" dirty="0">
                <a:solidFill>
                  <a:schemeClr val="bg1"/>
                </a:solidFill>
                <a:latin typeface="+mn-lt"/>
              </a:rPr>
              <a:t> </a:t>
            </a:r>
            <a:r>
              <a:rPr lang="en-US" sz="6000" b="0" dirty="0" err="1">
                <a:solidFill>
                  <a:schemeClr val="bg1"/>
                </a:solidFill>
                <a:latin typeface="+mn-lt"/>
              </a:rPr>
              <a:t>trái</a:t>
            </a:r>
            <a:r>
              <a:rPr lang="en-US" sz="6000" b="0" dirty="0">
                <a:solidFill>
                  <a:schemeClr val="bg1"/>
                </a:solidFill>
                <a:latin typeface="+mn-lt"/>
              </a:rPr>
              <a:t> </a:t>
            </a:r>
            <a:r>
              <a:rPr lang="en-US" sz="6000" b="0" dirty="0" err="1">
                <a:solidFill>
                  <a:schemeClr val="bg1"/>
                </a:solidFill>
                <a:latin typeface="+mn-lt"/>
              </a:rPr>
              <a:t>đất</a:t>
            </a:r>
            <a:r>
              <a:rPr lang="en-US" sz="6000" b="0" dirty="0">
                <a:solidFill>
                  <a:schemeClr val="bg1"/>
                </a:solidFill>
                <a:latin typeface="+mn-lt"/>
              </a:rPr>
              <a:t>. </a:t>
            </a:r>
            <a:endParaRPr lang="en-US" sz="60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5939778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a:solidFill>
                  <a:srgbClr val="FFFF00"/>
                </a:solidFill>
                <a:effectLst>
                  <a:outerShdw blurRad="38100" dist="38100" dir="2700000" algn="tl">
                    <a:srgbClr val="000000">
                      <a:alpha val="43137"/>
                    </a:srgbClr>
                  </a:outerShdw>
                </a:effectLst>
                <a:cs typeface="Times New Roman" pitchFamily="18" charset="0"/>
              </a:rPr>
              <a:t>**:</a:t>
            </a:r>
            <a:r>
              <a:rPr lang="en-US" sz="6000" b="0" dirty="0">
                <a:solidFill>
                  <a:schemeClr val="bg1"/>
                </a:solidFill>
                <a:effectLst>
                  <a:outerShdw blurRad="38100" dist="38100" dir="2700000" algn="tl">
                    <a:srgbClr val="000000">
                      <a:alpha val="43137"/>
                    </a:srgbClr>
                  </a:outerShdw>
                </a:effectLst>
                <a:cs typeface="Times New Roman" pitchFamily="18" charset="0"/>
              </a:rPr>
              <a:t> Lạy Chúa ! </a:t>
            </a:r>
            <a:r>
              <a:rPr lang="vi-VN" sz="6000" b="0" dirty="0">
                <a:solidFill>
                  <a:schemeClr val="bg1"/>
                </a:solidFill>
                <a:latin typeface="+mn-lt"/>
              </a:rPr>
              <a:t>Xin sai Thánh Thần Chúa đến</a:t>
            </a:r>
            <a:r>
              <a:rPr lang="en-US" sz="6000" b="0" dirty="0">
                <a:solidFill>
                  <a:schemeClr val="bg1"/>
                </a:solidFill>
                <a:latin typeface="+mn-lt"/>
              </a:rPr>
              <a:t>,</a:t>
            </a:r>
            <a:r>
              <a:rPr lang="vi-VN" sz="6000" b="0" dirty="0">
                <a:solidFill>
                  <a:schemeClr val="bg1"/>
                </a:solidFill>
                <a:latin typeface="+mn-lt"/>
              </a:rPr>
              <a:t> Xin sai Thánh Thần Chúa đến</a:t>
            </a:r>
            <a:r>
              <a:rPr lang="en-US" sz="6000" b="0" dirty="0">
                <a:solidFill>
                  <a:schemeClr val="bg1"/>
                </a:solidFill>
                <a:latin typeface="+mn-lt"/>
              </a:rPr>
              <a:t>, </a:t>
            </a:r>
            <a:r>
              <a:rPr lang="en-US" sz="6000" b="0" dirty="0" err="1">
                <a:solidFill>
                  <a:schemeClr val="bg1"/>
                </a:solidFill>
                <a:latin typeface="+mn-lt"/>
              </a:rPr>
              <a:t>xin</a:t>
            </a:r>
            <a:r>
              <a:rPr lang="en-US" sz="6000" b="0" dirty="0">
                <a:solidFill>
                  <a:schemeClr val="bg1"/>
                </a:solidFill>
                <a:latin typeface="+mn-lt"/>
              </a:rPr>
              <a:t> </a:t>
            </a:r>
            <a:r>
              <a:rPr lang="en-US" sz="6000" b="0" dirty="0" err="1">
                <a:solidFill>
                  <a:schemeClr val="bg1"/>
                </a:solidFill>
                <a:latin typeface="+mn-lt"/>
              </a:rPr>
              <a:t>canh</a:t>
            </a:r>
            <a:r>
              <a:rPr lang="en-US" sz="6000" b="0" dirty="0">
                <a:solidFill>
                  <a:schemeClr val="bg1"/>
                </a:solidFill>
                <a:latin typeface="+mn-lt"/>
              </a:rPr>
              <a:t> </a:t>
            </a:r>
            <a:r>
              <a:rPr lang="en-US" sz="6000" b="0" dirty="0" err="1">
                <a:solidFill>
                  <a:schemeClr val="bg1"/>
                </a:solidFill>
                <a:latin typeface="+mn-lt"/>
              </a:rPr>
              <a:t>tân</a:t>
            </a:r>
            <a:r>
              <a:rPr lang="en-US" sz="6000" b="0" dirty="0">
                <a:solidFill>
                  <a:schemeClr val="bg1"/>
                </a:solidFill>
                <a:latin typeface="+mn-lt"/>
              </a:rPr>
              <a:t> </a:t>
            </a:r>
            <a:r>
              <a:rPr lang="en-US" sz="6000" b="0" dirty="0" err="1">
                <a:solidFill>
                  <a:schemeClr val="bg1"/>
                </a:solidFill>
                <a:latin typeface="+mn-lt"/>
              </a:rPr>
              <a:t>canh</a:t>
            </a:r>
            <a:r>
              <a:rPr lang="en-US" sz="6000" b="0" dirty="0">
                <a:solidFill>
                  <a:schemeClr val="bg1"/>
                </a:solidFill>
                <a:latin typeface="+mn-lt"/>
              </a:rPr>
              <a:t> </a:t>
            </a:r>
            <a:r>
              <a:rPr lang="en-US" sz="6000" b="0" dirty="0" err="1">
                <a:solidFill>
                  <a:schemeClr val="bg1"/>
                </a:solidFill>
                <a:latin typeface="+mn-lt"/>
              </a:rPr>
              <a:t>tân</a:t>
            </a:r>
            <a:r>
              <a:rPr lang="en-US" sz="6000" b="0" dirty="0">
                <a:solidFill>
                  <a:schemeClr val="bg1"/>
                </a:solidFill>
                <a:latin typeface="+mn-lt"/>
              </a:rPr>
              <a:t> </a:t>
            </a:r>
            <a:r>
              <a:rPr lang="en-US" sz="6000" b="0" dirty="0" err="1">
                <a:solidFill>
                  <a:schemeClr val="bg1"/>
                </a:solidFill>
                <a:latin typeface="+mn-lt"/>
              </a:rPr>
              <a:t>địa</a:t>
            </a:r>
            <a:r>
              <a:rPr lang="en-US" sz="6000" b="0" dirty="0">
                <a:solidFill>
                  <a:schemeClr val="bg1"/>
                </a:solidFill>
                <a:latin typeface="+mn-lt"/>
              </a:rPr>
              <a:t> </a:t>
            </a:r>
            <a:r>
              <a:rPr lang="en-US" sz="6000" b="0" dirty="0" err="1">
                <a:solidFill>
                  <a:schemeClr val="bg1"/>
                </a:solidFill>
                <a:latin typeface="+mn-lt"/>
              </a:rPr>
              <a:t>cầu</a:t>
            </a:r>
            <a:r>
              <a:rPr lang="en-US" sz="6000" b="0" dirty="0">
                <a:solidFill>
                  <a:schemeClr val="bg1"/>
                </a:solidFill>
                <a:latin typeface="+mn-lt"/>
              </a:rPr>
              <a:t>. </a:t>
            </a:r>
            <a:endParaRPr lang="en-US" sz="60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12988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Tk1:</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en-US" sz="5400" b="0" dirty="0">
                <a:solidFill>
                  <a:schemeClr val="bg1"/>
                </a:solidFill>
              </a:rPr>
              <a:t>Linh </a:t>
            </a:r>
            <a:r>
              <a:rPr lang="en-US" sz="5400" b="0" dirty="0" err="1">
                <a:solidFill>
                  <a:schemeClr val="bg1"/>
                </a:solidFill>
              </a:rPr>
              <a:t>hồn</a:t>
            </a:r>
            <a:r>
              <a:rPr lang="en-US" sz="5400" b="0" dirty="0">
                <a:solidFill>
                  <a:schemeClr val="bg1"/>
                </a:solidFill>
              </a:rPr>
              <a:t> </a:t>
            </a:r>
            <a:r>
              <a:rPr lang="en-US" sz="5400" b="0" dirty="0" err="1">
                <a:solidFill>
                  <a:schemeClr val="bg1"/>
                </a:solidFill>
              </a:rPr>
              <a:t>tôi</a:t>
            </a:r>
            <a:r>
              <a:rPr lang="en-US" sz="5400" b="0" dirty="0">
                <a:solidFill>
                  <a:schemeClr val="bg1"/>
                </a:solidFill>
              </a:rPr>
              <a:t> </a:t>
            </a:r>
            <a:r>
              <a:rPr lang="en-US" sz="5400" b="0" dirty="0" err="1">
                <a:solidFill>
                  <a:schemeClr val="bg1"/>
                </a:solidFill>
              </a:rPr>
              <a:t>ơi</a:t>
            </a:r>
            <a:r>
              <a:rPr lang="en-US" sz="5400" b="0" dirty="0">
                <a:solidFill>
                  <a:schemeClr val="bg1"/>
                </a:solidFill>
              </a:rPr>
              <a:t>, </a:t>
            </a:r>
            <a:r>
              <a:rPr lang="en-US" sz="5400" b="0" dirty="0" err="1">
                <a:solidFill>
                  <a:schemeClr val="bg1"/>
                </a:solidFill>
              </a:rPr>
              <a:t>hãy</a:t>
            </a:r>
            <a:r>
              <a:rPr lang="en-US" sz="5400" b="0" dirty="0">
                <a:solidFill>
                  <a:schemeClr val="bg1"/>
                </a:solidFill>
              </a:rPr>
              <a:t> </a:t>
            </a:r>
            <a:r>
              <a:rPr lang="en-US" sz="5400" b="0" dirty="0" err="1">
                <a:solidFill>
                  <a:schemeClr val="bg1"/>
                </a:solidFill>
              </a:rPr>
              <a:t>chúc</a:t>
            </a:r>
            <a:r>
              <a:rPr lang="en-US" sz="5400" b="0" dirty="0">
                <a:solidFill>
                  <a:schemeClr val="bg1"/>
                </a:solidFill>
              </a:rPr>
              <a:t> </a:t>
            </a:r>
            <a:r>
              <a:rPr lang="en-US" sz="5400" b="0" dirty="0" err="1">
                <a:solidFill>
                  <a:schemeClr val="bg1"/>
                </a:solidFill>
              </a:rPr>
              <a:t>tụng</a:t>
            </a:r>
            <a:r>
              <a:rPr lang="en-US" sz="5400" b="0" dirty="0">
                <a:solidFill>
                  <a:schemeClr val="bg1"/>
                </a:solidFill>
              </a:rPr>
              <a:t> </a:t>
            </a:r>
            <a:r>
              <a:rPr lang="en-US" sz="5400" b="0" dirty="0" err="1">
                <a:solidFill>
                  <a:schemeClr val="bg1"/>
                </a:solidFill>
              </a:rPr>
              <a:t>Ngài</a:t>
            </a:r>
            <a:r>
              <a:rPr lang="en-US" sz="5400" b="0" dirty="0">
                <a:solidFill>
                  <a:schemeClr val="bg1"/>
                </a:solidFill>
              </a:rPr>
              <a:t> ! </a:t>
            </a:r>
            <a:r>
              <a:rPr lang="en-US" sz="5400" b="0" dirty="0" err="1">
                <a:solidFill>
                  <a:schemeClr val="bg1"/>
                </a:solidFill>
              </a:rPr>
              <a:t>Ngài</a:t>
            </a:r>
            <a:r>
              <a:rPr lang="en-US" sz="5400" b="0" dirty="0">
                <a:solidFill>
                  <a:schemeClr val="bg1"/>
                </a:solidFill>
              </a:rPr>
              <a:t> </a:t>
            </a:r>
            <a:r>
              <a:rPr lang="en-US" sz="5400" b="0" dirty="0" err="1">
                <a:solidFill>
                  <a:schemeClr val="bg1"/>
                </a:solidFill>
              </a:rPr>
              <a:t>quá</a:t>
            </a:r>
            <a:r>
              <a:rPr lang="en-US" sz="5400" b="0" dirty="0">
                <a:solidFill>
                  <a:schemeClr val="bg1"/>
                </a:solidFill>
              </a:rPr>
              <a:t> ư </a:t>
            </a:r>
            <a:r>
              <a:rPr lang="en-US" sz="5400" b="0" dirty="0" err="1">
                <a:solidFill>
                  <a:schemeClr val="bg1"/>
                </a:solidFill>
              </a:rPr>
              <a:t>vĩ</a:t>
            </a:r>
            <a:r>
              <a:rPr lang="en-US" sz="5400" b="0" dirty="0">
                <a:solidFill>
                  <a:schemeClr val="bg1"/>
                </a:solidFill>
              </a:rPr>
              <a:t> </a:t>
            </a:r>
            <a:r>
              <a:rPr lang="en-US" sz="5400" b="0" dirty="0" err="1">
                <a:solidFill>
                  <a:schemeClr val="bg1"/>
                </a:solidFill>
              </a:rPr>
              <a:t>đại</a:t>
            </a:r>
            <a:r>
              <a:rPr lang="en-US" sz="5400" b="0" dirty="0">
                <a:solidFill>
                  <a:schemeClr val="bg1"/>
                </a:solidFill>
              </a:rPr>
              <a:t> </a:t>
            </a:r>
            <a:r>
              <a:rPr lang="en-US" sz="5400" b="0" dirty="0" err="1">
                <a:solidFill>
                  <a:schemeClr val="bg1"/>
                </a:solidFill>
              </a:rPr>
              <a:t>dường</a:t>
            </a:r>
            <a:r>
              <a:rPr lang="en-US" sz="5400" b="0" dirty="0">
                <a:solidFill>
                  <a:schemeClr val="bg1"/>
                </a:solidFill>
              </a:rPr>
              <a:t> bao. </a:t>
            </a:r>
            <a:r>
              <a:rPr lang="en-US" sz="5400" b="0" dirty="0" err="1">
                <a:solidFill>
                  <a:schemeClr val="bg1"/>
                </a:solidFill>
              </a:rPr>
              <a:t>Đây</a:t>
            </a:r>
            <a:r>
              <a:rPr lang="en-US" sz="5400" b="0" dirty="0">
                <a:solidFill>
                  <a:schemeClr val="bg1"/>
                </a:solidFill>
              </a:rPr>
              <a:t> </a:t>
            </a:r>
            <a:r>
              <a:rPr lang="en-US" sz="5400" b="0" dirty="0" err="1">
                <a:solidFill>
                  <a:schemeClr val="bg1"/>
                </a:solidFill>
              </a:rPr>
              <a:t>địa</a:t>
            </a:r>
            <a:r>
              <a:rPr lang="en-US" sz="5400" b="0" dirty="0">
                <a:solidFill>
                  <a:schemeClr val="bg1"/>
                </a:solidFill>
              </a:rPr>
              <a:t> </a:t>
            </a:r>
            <a:r>
              <a:rPr lang="en-US" sz="5400" b="0" dirty="0" err="1">
                <a:solidFill>
                  <a:schemeClr val="bg1"/>
                </a:solidFill>
              </a:rPr>
              <a:t>cầu</a:t>
            </a:r>
            <a:r>
              <a:rPr lang="en-US" sz="5400" b="0" dirty="0">
                <a:solidFill>
                  <a:schemeClr val="bg1"/>
                </a:solidFill>
              </a:rPr>
              <a:t> </a:t>
            </a:r>
            <a:r>
              <a:rPr lang="en-US" sz="5400" b="0" dirty="0" err="1">
                <a:solidFill>
                  <a:schemeClr val="bg1"/>
                </a:solidFill>
              </a:rPr>
              <a:t>của</a:t>
            </a:r>
            <a:r>
              <a:rPr lang="en-US" sz="5400" b="0" dirty="0">
                <a:solidFill>
                  <a:schemeClr val="bg1"/>
                </a:solidFill>
              </a:rPr>
              <a:t> </a:t>
            </a:r>
            <a:r>
              <a:rPr lang="en-US" sz="5400" b="0" dirty="0" err="1">
                <a:solidFill>
                  <a:schemeClr val="bg1"/>
                </a:solidFill>
              </a:rPr>
              <a:t>Ngài</a:t>
            </a:r>
            <a:r>
              <a:rPr lang="en-US" sz="5400" b="0" dirty="0">
                <a:solidFill>
                  <a:schemeClr val="bg1"/>
                </a:solidFill>
              </a:rPr>
              <a:t>, </a:t>
            </a:r>
            <a:r>
              <a:rPr lang="en-US" sz="5400" b="0" dirty="0" err="1">
                <a:solidFill>
                  <a:schemeClr val="bg1"/>
                </a:solidFill>
              </a:rPr>
              <a:t>muôn</a:t>
            </a:r>
            <a:r>
              <a:rPr lang="en-US" sz="5400" b="0" dirty="0">
                <a:solidFill>
                  <a:schemeClr val="bg1"/>
                </a:solidFill>
              </a:rPr>
              <a:t> </a:t>
            </a:r>
            <a:r>
              <a:rPr lang="en-US" sz="5400" b="0" dirty="0" err="1">
                <a:solidFill>
                  <a:schemeClr val="bg1"/>
                </a:solidFill>
              </a:rPr>
              <a:t>vật</a:t>
            </a:r>
            <a:r>
              <a:rPr lang="en-US" sz="5400" b="0" dirty="0">
                <a:solidFill>
                  <a:schemeClr val="bg1"/>
                </a:solidFill>
              </a:rPr>
              <a:t> </a:t>
            </a:r>
            <a:r>
              <a:rPr lang="en-US" sz="5400" b="0" dirty="0" err="1">
                <a:solidFill>
                  <a:schemeClr val="bg1"/>
                </a:solidFill>
              </a:rPr>
              <a:t>của</a:t>
            </a:r>
            <a:r>
              <a:rPr lang="en-US" sz="5400" b="0" dirty="0">
                <a:solidFill>
                  <a:schemeClr val="bg1"/>
                </a:solidFill>
              </a:rPr>
              <a:t> </a:t>
            </a:r>
            <a:r>
              <a:rPr lang="en-US" sz="5400" b="0" dirty="0" err="1">
                <a:solidFill>
                  <a:schemeClr val="bg1"/>
                </a:solidFill>
              </a:rPr>
              <a:t>Ngài</a:t>
            </a:r>
            <a:r>
              <a:rPr lang="en-US" sz="5400" b="0" dirty="0">
                <a:solidFill>
                  <a:schemeClr val="bg1"/>
                </a:solidFill>
              </a:rPr>
              <a:t>, </a:t>
            </a:r>
            <a:r>
              <a:rPr lang="en-US" sz="5400" b="0" dirty="0" err="1">
                <a:solidFill>
                  <a:schemeClr val="bg1"/>
                </a:solidFill>
              </a:rPr>
              <a:t>đều</a:t>
            </a:r>
            <a:r>
              <a:rPr lang="en-US" sz="5400" b="0" dirty="0">
                <a:solidFill>
                  <a:schemeClr val="bg1"/>
                </a:solidFill>
              </a:rPr>
              <a:t> do </a:t>
            </a:r>
            <a:r>
              <a:rPr lang="en-US" sz="5400" b="0" dirty="0" err="1">
                <a:solidFill>
                  <a:schemeClr val="bg1"/>
                </a:solidFill>
              </a:rPr>
              <a:t>tay</a:t>
            </a:r>
            <a:r>
              <a:rPr lang="en-US" sz="5400" b="0" dirty="0">
                <a:solidFill>
                  <a:schemeClr val="bg1"/>
                </a:solidFill>
              </a:rPr>
              <a:t> </a:t>
            </a:r>
            <a:r>
              <a:rPr lang="en-US" sz="5400" b="0" dirty="0" err="1">
                <a:solidFill>
                  <a:schemeClr val="bg1"/>
                </a:solidFill>
              </a:rPr>
              <a:t>Ngài</a:t>
            </a:r>
            <a:r>
              <a:rPr lang="en-US" sz="5400" b="0" dirty="0">
                <a:solidFill>
                  <a:schemeClr val="bg1"/>
                </a:solidFill>
              </a:rPr>
              <a:t> </a:t>
            </a:r>
            <a:r>
              <a:rPr lang="en-US" sz="5400" b="0" dirty="0" err="1">
                <a:solidFill>
                  <a:schemeClr val="bg1"/>
                </a:solidFill>
              </a:rPr>
              <a:t>tạo</a:t>
            </a:r>
            <a:r>
              <a:rPr lang="en-US" sz="5400" b="0" dirty="0">
                <a:solidFill>
                  <a:schemeClr val="bg1"/>
                </a:solidFill>
              </a:rPr>
              <a:t> </a:t>
            </a:r>
            <a:r>
              <a:rPr lang="en-US" sz="5400" b="0" dirty="0" err="1">
                <a:solidFill>
                  <a:schemeClr val="bg1"/>
                </a:solidFill>
              </a:rPr>
              <a:t>rạ</a:t>
            </a:r>
            <a:endParaRPr lang="en-US"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608484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a:solidFill>
                  <a:srgbClr val="FFFF00"/>
                </a:solidFill>
                <a:effectLst>
                  <a:outerShdw blurRad="38100" dist="38100" dir="2700000" algn="tl">
                    <a:srgbClr val="000000">
                      <a:alpha val="43137"/>
                    </a:srgbClr>
                  </a:outerShdw>
                </a:effectLst>
                <a:cs typeface="Times New Roman" pitchFamily="18" charset="0"/>
              </a:rPr>
              <a:t>Đk:</a:t>
            </a:r>
            <a:r>
              <a:rPr lang="en-US" sz="6000" b="0" dirty="0">
                <a:solidFill>
                  <a:schemeClr val="bg1"/>
                </a:solidFill>
                <a:effectLst>
                  <a:outerShdw blurRad="38100" dist="38100" dir="2700000" algn="tl">
                    <a:srgbClr val="000000">
                      <a:alpha val="43137"/>
                    </a:srgbClr>
                  </a:outerShdw>
                </a:effectLst>
                <a:cs typeface="Times New Roman" pitchFamily="18" charset="0"/>
              </a:rPr>
              <a:t> Lạy Chúa ! </a:t>
            </a:r>
            <a:r>
              <a:rPr lang="vi-VN" sz="6000" b="0" dirty="0">
                <a:solidFill>
                  <a:schemeClr val="bg1"/>
                </a:solidFill>
                <a:latin typeface="+mn-lt"/>
              </a:rPr>
              <a:t>Xin sai Thánh Thần Chúa đến</a:t>
            </a:r>
            <a:r>
              <a:rPr lang="en-US" sz="6000" b="0" dirty="0">
                <a:solidFill>
                  <a:schemeClr val="bg1"/>
                </a:solidFill>
                <a:latin typeface="+mn-lt"/>
              </a:rPr>
              <a:t>,</a:t>
            </a:r>
            <a:r>
              <a:rPr lang="vi-VN" sz="6000" b="0" dirty="0">
                <a:solidFill>
                  <a:schemeClr val="bg1"/>
                </a:solidFill>
                <a:latin typeface="+mn-lt"/>
              </a:rPr>
              <a:t> Xin sai Thánh Thần Chúa đến</a:t>
            </a:r>
            <a:r>
              <a:rPr lang="en-US" sz="6000" b="0" dirty="0">
                <a:solidFill>
                  <a:schemeClr val="bg1"/>
                </a:solidFill>
                <a:latin typeface="+mn-lt"/>
              </a:rPr>
              <a:t>, </a:t>
            </a:r>
            <a:r>
              <a:rPr lang="en-US" sz="6000" b="0" dirty="0" err="1">
                <a:solidFill>
                  <a:schemeClr val="bg1"/>
                </a:solidFill>
                <a:latin typeface="+mn-lt"/>
              </a:rPr>
              <a:t>xin</a:t>
            </a:r>
            <a:r>
              <a:rPr lang="en-US" sz="6000" b="0" dirty="0">
                <a:solidFill>
                  <a:schemeClr val="bg1"/>
                </a:solidFill>
                <a:latin typeface="+mn-lt"/>
              </a:rPr>
              <a:t> </a:t>
            </a:r>
            <a:r>
              <a:rPr lang="en-US" sz="6000" b="0" dirty="0" err="1">
                <a:solidFill>
                  <a:schemeClr val="bg1"/>
                </a:solidFill>
                <a:latin typeface="+mn-lt"/>
              </a:rPr>
              <a:t>canh</a:t>
            </a:r>
            <a:r>
              <a:rPr lang="en-US" sz="6000" b="0" dirty="0">
                <a:solidFill>
                  <a:schemeClr val="bg1"/>
                </a:solidFill>
                <a:latin typeface="+mn-lt"/>
              </a:rPr>
              <a:t> </a:t>
            </a:r>
            <a:r>
              <a:rPr lang="en-US" sz="6000" b="0" dirty="0" err="1">
                <a:solidFill>
                  <a:schemeClr val="bg1"/>
                </a:solidFill>
                <a:latin typeface="+mn-lt"/>
              </a:rPr>
              <a:t>tân</a:t>
            </a:r>
            <a:r>
              <a:rPr lang="en-US" sz="6000" b="0" dirty="0">
                <a:solidFill>
                  <a:schemeClr val="bg1"/>
                </a:solidFill>
                <a:latin typeface="+mn-lt"/>
              </a:rPr>
              <a:t> </a:t>
            </a:r>
            <a:r>
              <a:rPr lang="en-US" sz="6000" b="0" dirty="0" err="1">
                <a:solidFill>
                  <a:schemeClr val="bg1"/>
                </a:solidFill>
                <a:latin typeface="+mn-lt"/>
              </a:rPr>
              <a:t>bộ</a:t>
            </a:r>
            <a:r>
              <a:rPr lang="en-US" sz="6000" b="0" dirty="0">
                <a:solidFill>
                  <a:schemeClr val="bg1"/>
                </a:solidFill>
                <a:latin typeface="+mn-lt"/>
              </a:rPr>
              <a:t> </a:t>
            </a:r>
            <a:r>
              <a:rPr lang="en-US" sz="6000" b="0" dirty="0" err="1">
                <a:solidFill>
                  <a:schemeClr val="bg1"/>
                </a:solidFill>
                <a:latin typeface="+mn-lt"/>
              </a:rPr>
              <a:t>mặt</a:t>
            </a:r>
            <a:r>
              <a:rPr lang="en-US" sz="6000" b="0" dirty="0">
                <a:solidFill>
                  <a:schemeClr val="bg1"/>
                </a:solidFill>
                <a:latin typeface="+mn-lt"/>
              </a:rPr>
              <a:t> </a:t>
            </a:r>
            <a:r>
              <a:rPr lang="en-US" sz="6000" b="0" dirty="0" err="1">
                <a:solidFill>
                  <a:schemeClr val="bg1"/>
                </a:solidFill>
                <a:latin typeface="+mn-lt"/>
              </a:rPr>
              <a:t>trái</a:t>
            </a:r>
            <a:r>
              <a:rPr lang="en-US" sz="6000" b="0" dirty="0">
                <a:solidFill>
                  <a:schemeClr val="bg1"/>
                </a:solidFill>
                <a:latin typeface="+mn-lt"/>
              </a:rPr>
              <a:t> </a:t>
            </a:r>
            <a:r>
              <a:rPr lang="en-US" sz="6000" b="0" dirty="0" err="1">
                <a:solidFill>
                  <a:schemeClr val="bg1"/>
                </a:solidFill>
                <a:latin typeface="+mn-lt"/>
              </a:rPr>
              <a:t>đất</a:t>
            </a:r>
            <a:r>
              <a:rPr lang="en-US" sz="6000" b="0" dirty="0">
                <a:solidFill>
                  <a:schemeClr val="bg1"/>
                </a:solidFill>
                <a:latin typeface="+mn-lt"/>
              </a:rPr>
              <a:t>. </a:t>
            </a:r>
            <a:endParaRPr lang="en-US" sz="60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607536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a:solidFill>
                  <a:srgbClr val="FFFF00"/>
                </a:solidFill>
                <a:effectLst>
                  <a:outerShdw blurRad="38100" dist="38100" dir="2700000" algn="tl">
                    <a:srgbClr val="000000">
                      <a:alpha val="43137"/>
                    </a:srgbClr>
                  </a:outerShdw>
                </a:effectLst>
                <a:cs typeface="Times New Roman" pitchFamily="18" charset="0"/>
              </a:rPr>
              <a:t>**:</a:t>
            </a:r>
            <a:r>
              <a:rPr lang="en-US" sz="6000" b="0" dirty="0">
                <a:solidFill>
                  <a:schemeClr val="bg1"/>
                </a:solidFill>
                <a:effectLst>
                  <a:outerShdw blurRad="38100" dist="38100" dir="2700000" algn="tl">
                    <a:srgbClr val="000000">
                      <a:alpha val="43137"/>
                    </a:srgbClr>
                  </a:outerShdw>
                </a:effectLst>
                <a:cs typeface="Times New Roman" pitchFamily="18" charset="0"/>
              </a:rPr>
              <a:t> Lạy Chúa ! </a:t>
            </a:r>
            <a:r>
              <a:rPr lang="vi-VN" sz="6000" b="0" dirty="0">
                <a:solidFill>
                  <a:schemeClr val="bg1"/>
                </a:solidFill>
                <a:latin typeface="+mn-lt"/>
              </a:rPr>
              <a:t>Xin sai Thánh Thần Chúa đến</a:t>
            </a:r>
            <a:r>
              <a:rPr lang="en-US" sz="6000" b="0" dirty="0">
                <a:solidFill>
                  <a:schemeClr val="bg1"/>
                </a:solidFill>
                <a:latin typeface="+mn-lt"/>
              </a:rPr>
              <a:t>,</a:t>
            </a:r>
            <a:r>
              <a:rPr lang="vi-VN" sz="6000" b="0" dirty="0">
                <a:solidFill>
                  <a:schemeClr val="bg1"/>
                </a:solidFill>
                <a:latin typeface="+mn-lt"/>
              </a:rPr>
              <a:t> Xin sai Thánh Thần Chúa đến</a:t>
            </a:r>
            <a:r>
              <a:rPr lang="en-US" sz="6000" b="0" dirty="0">
                <a:solidFill>
                  <a:schemeClr val="bg1"/>
                </a:solidFill>
                <a:latin typeface="+mn-lt"/>
              </a:rPr>
              <a:t>, </a:t>
            </a:r>
            <a:r>
              <a:rPr lang="en-US" sz="6000" b="0" dirty="0" err="1">
                <a:solidFill>
                  <a:schemeClr val="bg1"/>
                </a:solidFill>
                <a:latin typeface="+mn-lt"/>
              </a:rPr>
              <a:t>xin</a:t>
            </a:r>
            <a:r>
              <a:rPr lang="en-US" sz="6000" b="0" dirty="0">
                <a:solidFill>
                  <a:schemeClr val="bg1"/>
                </a:solidFill>
                <a:latin typeface="+mn-lt"/>
              </a:rPr>
              <a:t> </a:t>
            </a:r>
            <a:r>
              <a:rPr lang="en-US" sz="6000" b="0" dirty="0" err="1">
                <a:solidFill>
                  <a:schemeClr val="bg1"/>
                </a:solidFill>
                <a:latin typeface="+mn-lt"/>
              </a:rPr>
              <a:t>canh</a:t>
            </a:r>
            <a:r>
              <a:rPr lang="en-US" sz="6000" b="0" dirty="0">
                <a:solidFill>
                  <a:schemeClr val="bg1"/>
                </a:solidFill>
                <a:latin typeface="+mn-lt"/>
              </a:rPr>
              <a:t> </a:t>
            </a:r>
            <a:r>
              <a:rPr lang="en-US" sz="6000" b="0" dirty="0" err="1">
                <a:solidFill>
                  <a:schemeClr val="bg1"/>
                </a:solidFill>
                <a:latin typeface="+mn-lt"/>
              </a:rPr>
              <a:t>tân</a:t>
            </a:r>
            <a:r>
              <a:rPr lang="en-US" sz="6000" b="0" dirty="0">
                <a:solidFill>
                  <a:schemeClr val="bg1"/>
                </a:solidFill>
                <a:latin typeface="+mn-lt"/>
              </a:rPr>
              <a:t> </a:t>
            </a:r>
            <a:r>
              <a:rPr lang="en-US" sz="6000" b="0" dirty="0" err="1">
                <a:solidFill>
                  <a:schemeClr val="bg1"/>
                </a:solidFill>
                <a:latin typeface="+mn-lt"/>
              </a:rPr>
              <a:t>canh</a:t>
            </a:r>
            <a:r>
              <a:rPr lang="en-US" sz="6000" b="0" dirty="0">
                <a:solidFill>
                  <a:schemeClr val="bg1"/>
                </a:solidFill>
                <a:latin typeface="+mn-lt"/>
              </a:rPr>
              <a:t> </a:t>
            </a:r>
            <a:r>
              <a:rPr lang="en-US" sz="6000" b="0" dirty="0" err="1">
                <a:solidFill>
                  <a:schemeClr val="bg1"/>
                </a:solidFill>
                <a:latin typeface="+mn-lt"/>
              </a:rPr>
              <a:t>tân</a:t>
            </a:r>
            <a:r>
              <a:rPr lang="en-US" sz="6000" b="0" dirty="0">
                <a:solidFill>
                  <a:schemeClr val="bg1"/>
                </a:solidFill>
                <a:latin typeface="+mn-lt"/>
              </a:rPr>
              <a:t> </a:t>
            </a:r>
            <a:r>
              <a:rPr lang="en-US" sz="6000" b="0" dirty="0" err="1">
                <a:solidFill>
                  <a:schemeClr val="bg1"/>
                </a:solidFill>
                <a:latin typeface="+mn-lt"/>
              </a:rPr>
              <a:t>địa</a:t>
            </a:r>
            <a:r>
              <a:rPr lang="en-US" sz="6000" b="0" dirty="0">
                <a:solidFill>
                  <a:schemeClr val="bg1"/>
                </a:solidFill>
                <a:latin typeface="+mn-lt"/>
              </a:rPr>
              <a:t> </a:t>
            </a:r>
            <a:r>
              <a:rPr lang="en-US" sz="6000" b="0" dirty="0" err="1">
                <a:solidFill>
                  <a:schemeClr val="bg1"/>
                </a:solidFill>
                <a:latin typeface="+mn-lt"/>
              </a:rPr>
              <a:t>cầu</a:t>
            </a:r>
            <a:r>
              <a:rPr lang="en-US" sz="6000" b="0" dirty="0">
                <a:solidFill>
                  <a:schemeClr val="bg1"/>
                </a:solidFill>
                <a:latin typeface="+mn-lt"/>
              </a:rPr>
              <a:t>. </a:t>
            </a:r>
            <a:endParaRPr lang="en-US" sz="60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957606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0" u="sng" dirty="0">
                <a:solidFill>
                  <a:srgbClr val="FFFF00"/>
                </a:solidFill>
                <a:effectLst>
                  <a:outerShdw blurRad="38100" dist="38100" dir="2700000" algn="tl">
                    <a:srgbClr val="000000">
                      <a:alpha val="43137"/>
                    </a:srgbClr>
                  </a:outerShdw>
                </a:effectLst>
                <a:latin typeface="+mn-lt"/>
                <a:cs typeface="Times New Roman" pitchFamily="18" charset="0"/>
              </a:rPr>
              <a:t>Tk2:</a:t>
            </a:r>
            <a:r>
              <a:rPr lang="en-US" sz="5400" b="0" dirty="0">
                <a:solidFill>
                  <a:schemeClr val="bg1"/>
                </a:solidFill>
                <a:effectLst>
                  <a:outerShdw blurRad="38100" dist="38100" dir="2700000" algn="tl">
                    <a:srgbClr val="000000">
                      <a:alpha val="43137"/>
                    </a:srgbClr>
                  </a:outerShdw>
                </a:effectLst>
                <a:latin typeface="+mn-lt"/>
                <a:cs typeface="Times New Roman" pitchFamily="18" charset="0"/>
              </a:rPr>
              <a:t> </a:t>
            </a:r>
            <a:r>
              <a:rPr lang="en-US" sz="5400" b="0" dirty="0" err="1">
                <a:solidFill>
                  <a:schemeClr val="bg1"/>
                </a:solidFill>
                <a:latin typeface="+mn-lt"/>
              </a:rPr>
              <a:t>Khi</a:t>
            </a:r>
            <a:r>
              <a:rPr lang="en-US" sz="5400" b="0" dirty="0">
                <a:solidFill>
                  <a:schemeClr val="bg1"/>
                </a:solidFill>
                <a:latin typeface="+mn-lt"/>
              </a:rPr>
              <a:t> </a:t>
            </a:r>
            <a:r>
              <a:rPr lang="en-US" sz="5400" b="0" dirty="0" err="1">
                <a:solidFill>
                  <a:schemeClr val="bg1"/>
                </a:solidFill>
                <a:latin typeface="+mn-lt"/>
              </a:rPr>
              <a:t>Ngài</a:t>
            </a:r>
            <a:r>
              <a:rPr lang="en-US" sz="5400" b="0" dirty="0">
                <a:solidFill>
                  <a:schemeClr val="bg1"/>
                </a:solidFill>
                <a:latin typeface="+mn-lt"/>
              </a:rPr>
              <a:t> ra </a:t>
            </a:r>
            <a:r>
              <a:rPr lang="en-US" sz="5400" b="0" dirty="0" err="1">
                <a:solidFill>
                  <a:schemeClr val="bg1"/>
                </a:solidFill>
                <a:latin typeface="+mn-lt"/>
              </a:rPr>
              <a:t>tay</a:t>
            </a:r>
            <a:r>
              <a:rPr lang="en-US" sz="5400" b="0" dirty="0">
                <a:solidFill>
                  <a:schemeClr val="bg1"/>
                </a:solidFill>
                <a:latin typeface="+mn-lt"/>
              </a:rPr>
              <a:t> </a:t>
            </a:r>
            <a:r>
              <a:rPr lang="en-US" sz="5400" b="0" dirty="0" err="1">
                <a:solidFill>
                  <a:schemeClr val="bg1"/>
                </a:solidFill>
                <a:latin typeface="+mn-lt"/>
              </a:rPr>
              <a:t>rút</a:t>
            </a:r>
            <a:r>
              <a:rPr lang="en-US" sz="5400" b="0" dirty="0">
                <a:solidFill>
                  <a:schemeClr val="bg1"/>
                </a:solidFill>
                <a:latin typeface="+mn-lt"/>
              </a:rPr>
              <a:t> </a:t>
            </a:r>
            <a:r>
              <a:rPr lang="en-US" sz="5400" b="0" dirty="0" err="1">
                <a:solidFill>
                  <a:schemeClr val="bg1"/>
                </a:solidFill>
                <a:latin typeface="+mn-lt"/>
              </a:rPr>
              <a:t>hết</a:t>
            </a:r>
            <a:r>
              <a:rPr lang="en-US" sz="5400" b="0" dirty="0">
                <a:solidFill>
                  <a:schemeClr val="bg1"/>
                </a:solidFill>
                <a:latin typeface="+mn-lt"/>
              </a:rPr>
              <a:t> </a:t>
            </a:r>
            <a:r>
              <a:rPr lang="en-US" sz="5400" b="0" dirty="0" err="1">
                <a:solidFill>
                  <a:schemeClr val="bg1"/>
                </a:solidFill>
                <a:latin typeface="+mn-lt"/>
              </a:rPr>
              <a:t>hơi</a:t>
            </a:r>
            <a:r>
              <a:rPr lang="en-US" sz="5400" b="0" dirty="0">
                <a:solidFill>
                  <a:schemeClr val="bg1"/>
                </a:solidFill>
                <a:latin typeface="+mn-lt"/>
              </a:rPr>
              <a:t> </a:t>
            </a:r>
            <a:r>
              <a:rPr lang="en-US" sz="5400" b="0" dirty="0" err="1">
                <a:solidFill>
                  <a:schemeClr val="bg1"/>
                </a:solidFill>
                <a:latin typeface="+mn-lt"/>
              </a:rPr>
              <a:t>đi</a:t>
            </a:r>
            <a:r>
              <a:rPr lang="en-US" sz="5400" b="0" dirty="0">
                <a:solidFill>
                  <a:schemeClr val="bg1"/>
                </a:solidFill>
                <a:latin typeface="+mn-lt"/>
              </a:rPr>
              <a:t> </a:t>
            </a:r>
            <a:r>
              <a:rPr lang="en-US" sz="5400" b="0" dirty="0" err="1">
                <a:solidFill>
                  <a:schemeClr val="bg1"/>
                </a:solidFill>
                <a:latin typeface="+mn-lt"/>
              </a:rPr>
              <a:t>thì</a:t>
            </a:r>
            <a:r>
              <a:rPr lang="en-US" sz="5400" b="0" dirty="0">
                <a:solidFill>
                  <a:schemeClr val="bg1"/>
                </a:solidFill>
                <a:latin typeface="+mn-lt"/>
              </a:rPr>
              <a:t> </a:t>
            </a:r>
            <a:r>
              <a:rPr lang="en-US" sz="5400" b="0" dirty="0" err="1">
                <a:solidFill>
                  <a:schemeClr val="bg1"/>
                </a:solidFill>
                <a:latin typeface="+mn-lt"/>
              </a:rPr>
              <a:t>chúng</a:t>
            </a:r>
            <a:r>
              <a:rPr lang="en-US" sz="5400" b="0" dirty="0">
                <a:solidFill>
                  <a:schemeClr val="bg1"/>
                </a:solidFill>
                <a:latin typeface="+mn-lt"/>
              </a:rPr>
              <a:t> con </a:t>
            </a:r>
            <a:r>
              <a:rPr lang="en-US" sz="5400" b="0" dirty="0" err="1">
                <a:solidFill>
                  <a:schemeClr val="bg1"/>
                </a:solidFill>
                <a:latin typeface="+mn-lt"/>
              </a:rPr>
              <a:t>trở</a:t>
            </a:r>
            <a:r>
              <a:rPr lang="en-US" sz="5400" b="0" dirty="0">
                <a:solidFill>
                  <a:schemeClr val="bg1"/>
                </a:solidFill>
                <a:latin typeface="+mn-lt"/>
              </a:rPr>
              <a:t> </a:t>
            </a:r>
            <a:r>
              <a:rPr lang="en-US" sz="5400" b="0" dirty="0" err="1">
                <a:solidFill>
                  <a:schemeClr val="bg1"/>
                </a:solidFill>
                <a:latin typeface="+mn-lt"/>
              </a:rPr>
              <a:t>về</a:t>
            </a:r>
            <a:r>
              <a:rPr lang="en-US" sz="5400" b="0" dirty="0">
                <a:solidFill>
                  <a:schemeClr val="bg1"/>
                </a:solidFill>
                <a:latin typeface="+mn-lt"/>
              </a:rPr>
              <a:t> </a:t>
            </a:r>
            <a:r>
              <a:rPr lang="en-US" sz="5400" b="0" dirty="0" err="1">
                <a:solidFill>
                  <a:schemeClr val="bg1"/>
                </a:solidFill>
                <a:latin typeface="+mn-lt"/>
              </a:rPr>
              <a:t>cõi</a:t>
            </a:r>
            <a:r>
              <a:rPr lang="en-US" sz="5400" b="0" dirty="0">
                <a:solidFill>
                  <a:schemeClr val="bg1"/>
                </a:solidFill>
                <a:latin typeface="+mn-lt"/>
              </a:rPr>
              <a:t> </a:t>
            </a:r>
            <a:r>
              <a:rPr lang="en-US" sz="5400" b="0" dirty="0" err="1">
                <a:solidFill>
                  <a:schemeClr val="bg1"/>
                </a:solidFill>
                <a:latin typeface="+mn-lt"/>
              </a:rPr>
              <a:t>chết</a:t>
            </a:r>
            <a:r>
              <a:rPr lang="en-US" sz="5400" b="0" dirty="0">
                <a:solidFill>
                  <a:schemeClr val="bg1"/>
                </a:solidFill>
                <a:latin typeface="+mn-lt"/>
              </a:rPr>
              <a:t>. Nếu </a:t>
            </a:r>
            <a:r>
              <a:rPr lang="en-US" sz="5400" b="0" dirty="0" err="1">
                <a:solidFill>
                  <a:schemeClr val="bg1"/>
                </a:solidFill>
                <a:latin typeface="+mn-lt"/>
              </a:rPr>
              <a:t>Ngài</a:t>
            </a:r>
            <a:r>
              <a:rPr lang="en-US" sz="5400" b="0" dirty="0">
                <a:solidFill>
                  <a:schemeClr val="bg1"/>
                </a:solidFill>
                <a:latin typeface="+mn-lt"/>
              </a:rPr>
              <a:t> </a:t>
            </a:r>
            <a:r>
              <a:rPr lang="en-US" sz="5400" b="0" dirty="0" err="1">
                <a:solidFill>
                  <a:schemeClr val="bg1"/>
                </a:solidFill>
                <a:latin typeface="+mn-lt"/>
              </a:rPr>
              <a:t>gửi</a:t>
            </a:r>
            <a:r>
              <a:rPr lang="en-US" sz="5400" b="0" dirty="0">
                <a:solidFill>
                  <a:schemeClr val="bg1"/>
                </a:solidFill>
                <a:latin typeface="+mn-lt"/>
              </a:rPr>
              <a:t> </a:t>
            </a:r>
            <a:r>
              <a:rPr lang="en-US" sz="5400" b="0" dirty="0" err="1">
                <a:solidFill>
                  <a:schemeClr val="bg1"/>
                </a:solidFill>
                <a:latin typeface="+mn-lt"/>
              </a:rPr>
              <a:t>hơi</a:t>
            </a:r>
            <a:r>
              <a:rPr lang="en-US" sz="5400" b="0" dirty="0">
                <a:solidFill>
                  <a:schemeClr val="bg1"/>
                </a:solidFill>
                <a:latin typeface="+mn-lt"/>
              </a:rPr>
              <a:t> </a:t>
            </a:r>
            <a:r>
              <a:rPr lang="en-US" sz="5400" b="0" dirty="0" err="1">
                <a:solidFill>
                  <a:schemeClr val="bg1"/>
                </a:solidFill>
                <a:latin typeface="+mn-lt"/>
              </a:rPr>
              <a:t>thở</a:t>
            </a:r>
            <a:r>
              <a:rPr lang="en-US" sz="5400" b="0" dirty="0">
                <a:solidFill>
                  <a:schemeClr val="bg1"/>
                </a:solidFill>
                <a:latin typeface="+mn-lt"/>
              </a:rPr>
              <a:t>, </a:t>
            </a:r>
            <a:r>
              <a:rPr lang="en-US" sz="5400" b="0" dirty="0" err="1">
                <a:solidFill>
                  <a:schemeClr val="bg1"/>
                </a:solidFill>
                <a:latin typeface="+mn-lt"/>
              </a:rPr>
              <a:t>chúng</a:t>
            </a:r>
            <a:r>
              <a:rPr lang="en-US" sz="5400" b="0" dirty="0">
                <a:solidFill>
                  <a:schemeClr val="bg1"/>
                </a:solidFill>
                <a:latin typeface="+mn-lt"/>
              </a:rPr>
              <a:t> con </a:t>
            </a:r>
            <a:r>
              <a:rPr lang="en-US" sz="5400" b="0" dirty="0" err="1">
                <a:solidFill>
                  <a:schemeClr val="bg1"/>
                </a:solidFill>
                <a:latin typeface="+mn-lt"/>
              </a:rPr>
              <a:t>được</a:t>
            </a:r>
            <a:r>
              <a:rPr lang="en-US" sz="5400" b="0" dirty="0">
                <a:solidFill>
                  <a:schemeClr val="bg1"/>
                </a:solidFill>
                <a:latin typeface="+mn-lt"/>
              </a:rPr>
              <a:t> </a:t>
            </a:r>
            <a:r>
              <a:rPr lang="en-US" sz="5400" b="0" dirty="0" err="1">
                <a:solidFill>
                  <a:schemeClr val="bg1"/>
                </a:solidFill>
                <a:latin typeface="+mn-lt"/>
              </a:rPr>
              <a:t>tạo</a:t>
            </a:r>
            <a:r>
              <a:rPr lang="en-US" sz="5400" b="0" dirty="0">
                <a:solidFill>
                  <a:schemeClr val="bg1"/>
                </a:solidFill>
                <a:latin typeface="+mn-lt"/>
              </a:rPr>
              <a:t> </a:t>
            </a:r>
            <a:r>
              <a:rPr lang="en-US" sz="5400" b="0" dirty="0" err="1">
                <a:solidFill>
                  <a:schemeClr val="bg1"/>
                </a:solidFill>
                <a:latin typeface="+mn-lt"/>
              </a:rPr>
              <a:t>thành</a:t>
            </a:r>
            <a:r>
              <a:rPr lang="en-US" sz="5400" b="0" dirty="0">
                <a:solidFill>
                  <a:schemeClr val="bg1"/>
                </a:solidFill>
                <a:latin typeface="+mn-lt"/>
              </a:rPr>
              <a:t>, </a:t>
            </a:r>
            <a:r>
              <a:rPr lang="en-US" sz="5400" b="0" dirty="0" err="1">
                <a:solidFill>
                  <a:schemeClr val="bg1"/>
                </a:solidFill>
                <a:latin typeface="+mn-lt"/>
              </a:rPr>
              <a:t>thành</a:t>
            </a:r>
            <a:r>
              <a:rPr lang="en-US" sz="5400" b="0" dirty="0">
                <a:solidFill>
                  <a:schemeClr val="bg1"/>
                </a:solidFill>
                <a:latin typeface="+mn-lt"/>
              </a:rPr>
              <a:t> </a:t>
            </a:r>
            <a:r>
              <a:rPr lang="en-US" sz="5400" b="0" dirty="0" err="1">
                <a:solidFill>
                  <a:schemeClr val="bg1"/>
                </a:solidFill>
                <a:latin typeface="+mn-lt"/>
              </a:rPr>
              <a:t>nên</a:t>
            </a:r>
            <a:r>
              <a:rPr lang="en-US" sz="5400" b="0" dirty="0">
                <a:solidFill>
                  <a:schemeClr val="bg1"/>
                </a:solidFill>
                <a:latin typeface="+mn-lt"/>
              </a:rPr>
              <a:t> con </a:t>
            </a:r>
            <a:r>
              <a:rPr lang="en-US" sz="5400" b="0" dirty="0" err="1">
                <a:solidFill>
                  <a:schemeClr val="bg1"/>
                </a:solidFill>
                <a:latin typeface="+mn-lt"/>
              </a:rPr>
              <a:t>người</a:t>
            </a:r>
            <a:r>
              <a:rPr lang="en-US" sz="5400" b="0" dirty="0">
                <a:solidFill>
                  <a:schemeClr val="bg1"/>
                </a:solidFill>
                <a:latin typeface="+mn-lt"/>
              </a:rPr>
              <a:t> </a:t>
            </a:r>
            <a:r>
              <a:rPr lang="en-US" sz="5400" b="0" dirty="0" err="1">
                <a:solidFill>
                  <a:schemeClr val="bg1"/>
                </a:solidFill>
                <a:latin typeface="+mn-lt"/>
              </a:rPr>
              <a:t>yêu</a:t>
            </a:r>
            <a:r>
              <a:rPr lang="en-US" sz="5400" b="0" dirty="0">
                <a:solidFill>
                  <a:schemeClr val="bg1"/>
                </a:solidFill>
                <a:latin typeface="+mn-lt"/>
              </a:rPr>
              <a:t> </a:t>
            </a:r>
            <a:r>
              <a:rPr lang="en-US" sz="5400" b="0" dirty="0" err="1">
                <a:solidFill>
                  <a:schemeClr val="bg1"/>
                </a:solidFill>
                <a:latin typeface="+mn-lt"/>
              </a:rPr>
              <a:t>thương</a:t>
            </a:r>
            <a:r>
              <a:rPr lang="en-US" sz="5400" b="0" dirty="0">
                <a:solidFill>
                  <a:schemeClr val="bg1"/>
                </a:solidFill>
                <a:latin typeface="+mn-lt"/>
              </a:rPr>
              <a:t>. </a:t>
            </a:r>
            <a:endParaRPr lang="en-US" sz="54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040154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14584117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a:solidFill>
                  <a:srgbClr val="FFFF00"/>
                </a:solidFill>
                <a:effectLst>
                  <a:outerShdw blurRad="38100" dist="38100" dir="2700000" algn="tl">
                    <a:srgbClr val="000000">
                      <a:alpha val="43137"/>
                    </a:srgbClr>
                  </a:outerShdw>
                </a:effectLst>
                <a:cs typeface="Times New Roman" pitchFamily="18" charset="0"/>
              </a:rPr>
              <a:t>Đk:</a:t>
            </a:r>
            <a:r>
              <a:rPr lang="en-US" sz="6000" b="0" dirty="0">
                <a:solidFill>
                  <a:schemeClr val="bg1"/>
                </a:solidFill>
                <a:effectLst>
                  <a:outerShdw blurRad="38100" dist="38100" dir="2700000" algn="tl">
                    <a:srgbClr val="000000">
                      <a:alpha val="43137"/>
                    </a:srgbClr>
                  </a:outerShdw>
                </a:effectLst>
                <a:cs typeface="Times New Roman" pitchFamily="18" charset="0"/>
              </a:rPr>
              <a:t> Lạy Chúa ! </a:t>
            </a:r>
            <a:r>
              <a:rPr lang="vi-VN" sz="6000" b="0" dirty="0">
                <a:solidFill>
                  <a:schemeClr val="bg1"/>
                </a:solidFill>
                <a:latin typeface="+mn-lt"/>
              </a:rPr>
              <a:t>Xin sai Thánh Thần Chúa đến</a:t>
            </a:r>
            <a:r>
              <a:rPr lang="en-US" sz="6000" b="0" dirty="0">
                <a:solidFill>
                  <a:schemeClr val="bg1"/>
                </a:solidFill>
                <a:latin typeface="+mn-lt"/>
              </a:rPr>
              <a:t>,</a:t>
            </a:r>
            <a:r>
              <a:rPr lang="vi-VN" sz="6000" b="0" dirty="0">
                <a:solidFill>
                  <a:schemeClr val="bg1"/>
                </a:solidFill>
                <a:latin typeface="+mn-lt"/>
              </a:rPr>
              <a:t> Xin sai Thánh Thần Chúa đến</a:t>
            </a:r>
            <a:r>
              <a:rPr lang="en-US" sz="6000" b="0" dirty="0">
                <a:solidFill>
                  <a:schemeClr val="bg1"/>
                </a:solidFill>
                <a:latin typeface="+mn-lt"/>
              </a:rPr>
              <a:t>, </a:t>
            </a:r>
            <a:r>
              <a:rPr lang="en-US" sz="6000" b="0" dirty="0" err="1">
                <a:solidFill>
                  <a:schemeClr val="bg1"/>
                </a:solidFill>
                <a:latin typeface="+mn-lt"/>
              </a:rPr>
              <a:t>xin</a:t>
            </a:r>
            <a:r>
              <a:rPr lang="en-US" sz="6000" b="0" dirty="0">
                <a:solidFill>
                  <a:schemeClr val="bg1"/>
                </a:solidFill>
                <a:latin typeface="+mn-lt"/>
              </a:rPr>
              <a:t> </a:t>
            </a:r>
            <a:r>
              <a:rPr lang="en-US" sz="6000" b="0" dirty="0" err="1">
                <a:solidFill>
                  <a:schemeClr val="bg1"/>
                </a:solidFill>
                <a:latin typeface="+mn-lt"/>
              </a:rPr>
              <a:t>canh</a:t>
            </a:r>
            <a:r>
              <a:rPr lang="en-US" sz="6000" b="0" dirty="0">
                <a:solidFill>
                  <a:schemeClr val="bg1"/>
                </a:solidFill>
                <a:latin typeface="+mn-lt"/>
              </a:rPr>
              <a:t> </a:t>
            </a:r>
            <a:r>
              <a:rPr lang="en-US" sz="6000" b="0" dirty="0" err="1">
                <a:solidFill>
                  <a:schemeClr val="bg1"/>
                </a:solidFill>
                <a:latin typeface="+mn-lt"/>
              </a:rPr>
              <a:t>tân</a:t>
            </a:r>
            <a:r>
              <a:rPr lang="en-US" sz="6000" b="0" dirty="0">
                <a:solidFill>
                  <a:schemeClr val="bg1"/>
                </a:solidFill>
                <a:latin typeface="+mn-lt"/>
              </a:rPr>
              <a:t> </a:t>
            </a:r>
            <a:r>
              <a:rPr lang="en-US" sz="6000" b="0" dirty="0" err="1">
                <a:solidFill>
                  <a:schemeClr val="bg1"/>
                </a:solidFill>
                <a:latin typeface="+mn-lt"/>
              </a:rPr>
              <a:t>bộ</a:t>
            </a:r>
            <a:r>
              <a:rPr lang="en-US" sz="6000" b="0" dirty="0">
                <a:solidFill>
                  <a:schemeClr val="bg1"/>
                </a:solidFill>
                <a:latin typeface="+mn-lt"/>
              </a:rPr>
              <a:t> </a:t>
            </a:r>
            <a:r>
              <a:rPr lang="en-US" sz="6000" b="0" dirty="0" err="1">
                <a:solidFill>
                  <a:schemeClr val="bg1"/>
                </a:solidFill>
                <a:latin typeface="+mn-lt"/>
              </a:rPr>
              <a:t>mặt</a:t>
            </a:r>
            <a:r>
              <a:rPr lang="en-US" sz="6000" b="0" dirty="0">
                <a:solidFill>
                  <a:schemeClr val="bg1"/>
                </a:solidFill>
                <a:latin typeface="+mn-lt"/>
              </a:rPr>
              <a:t> </a:t>
            </a:r>
            <a:r>
              <a:rPr lang="en-US" sz="6000" b="0" dirty="0" err="1">
                <a:solidFill>
                  <a:schemeClr val="bg1"/>
                </a:solidFill>
                <a:latin typeface="+mn-lt"/>
              </a:rPr>
              <a:t>trái</a:t>
            </a:r>
            <a:r>
              <a:rPr lang="en-US" sz="6000" b="0" dirty="0">
                <a:solidFill>
                  <a:schemeClr val="bg1"/>
                </a:solidFill>
                <a:latin typeface="+mn-lt"/>
              </a:rPr>
              <a:t> </a:t>
            </a:r>
            <a:r>
              <a:rPr lang="en-US" sz="6000" b="0" dirty="0" err="1">
                <a:solidFill>
                  <a:schemeClr val="bg1"/>
                </a:solidFill>
                <a:latin typeface="+mn-lt"/>
              </a:rPr>
              <a:t>đất</a:t>
            </a:r>
            <a:r>
              <a:rPr lang="en-US" sz="6000" b="0" dirty="0">
                <a:solidFill>
                  <a:schemeClr val="bg1"/>
                </a:solidFill>
                <a:latin typeface="+mn-lt"/>
              </a:rPr>
              <a:t>. </a:t>
            </a:r>
            <a:endParaRPr lang="en-US" sz="60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607536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a:solidFill>
                  <a:srgbClr val="FFFF00"/>
                </a:solidFill>
                <a:effectLst>
                  <a:outerShdw blurRad="38100" dist="38100" dir="2700000" algn="tl">
                    <a:srgbClr val="000000">
                      <a:alpha val="43137"/>
                    </a:srgbClr>
                  </a:outerShdw>
                </a:effectLst>
                <a:cs typeface="Times New Roman" pitchFamily="18" charset="0"/>
              </a:rPr>
              <a:t>**:</a:t>
            </a:r>
            <a:r>
              <a:rPr lang="en-US" sz="6000" b="0" dirty="0">
                <a:solidFill>
                  <a:schemeClr val="bg1"/>
                </a:solidFill>
                <a:effectLst>
                  <a:outerShdw blurRad="38100" dist="38100" dir="2700000" algn="tl">
                    <a:srgbClr val="000000">
                      <a:alpha val="43137"/>
                    </a:srgbClr>
                  </a:outerShdw>
                </a:effectLst>
                <a:cs typeface="Times New Roman" pitchFamily="18" charset="0"/>
              </a:rPr>
              <a:t> Lạy Chúa ! </a:t>
            </a:r>
            <a:r>
              <a:rPr lang="vi-VN" sz="6000" b="0" dirty="0">
                <a:solidFill>
                  <a:schemeClr val="bg1"/>
                </a:solidFill>
                <a:latin typeface="+mn-lt"/>
              </a:rPr>
              <a:t>Xin sai Thánh Thần Chúa đến</a:t>
            </a:r>
            <a:r>
              <a:rPr lang="en-US" sz="6000" b="0" dirty="0">
                <a:solidFill>
                  <a:schemeClr val="bg1"/>
                </a:solidFill>
                <a:latin typeface="+mn-lt"/>
              </a:rPr>
              <a:t>,</a:t>
            </a:r>
            <a:r>
              <a:rPr lang="vi-VN" sz="6000" b="0" dirty="0">
                <a:solidFill>
                  <a:schemeClr val="bg1"/>
                </a:solidFill>
                <a:latin typeface="+mn-lt"/>
              </a:rPr>
              <a:t> Xin sai Thánh Thần Chúa đến</a:t>
            </a:r>
            <a:r>
              <a:rPr lang="en-US" sz="6000" b="0" dirty="0">
                <a:solidFill>
                  <a:schemeClr val="bg1"/>
                </a:solidFill>
                <a:latin typeface="+mn-lt"/>
              </a:rPr>
              <a:t>, </a:t>
            </a:r>
            <a:r>
              <a:rPr lang="en-US" sz="6000" b="0" dirty="0" err="1">
                <a:solidFill>
                  <a:schemeClr val="bg1"/>
                </a:solidFill>
                <a:latin typeface="+mn-lt"/>
              </a:rPr>
              <a:t>xin</a:t>
            </a:r>
            <a:r>
              <a:rPr lang="en-US" sz="6000" b="0" dirty="0">
                <a:solidFill>
                  <a:schemeClr val="bg1"/>
                </a:solidFill>
                <a:latin typeface="+mn-lt"/>
              </a:rPr>
              <a:t> </a:t>
            </a:r>
            <a:r>
              <a:rPr lang="en-US" sz="6000" b="0" dirty="0" err="1">
                <a:solidFill>
                  <a:schemeClr val="bg1"/>
                </a:solidFill>
                <a:latin typeface="+mn-lt"/>
              </a:rPr>
              <a:t>canh</a:t>
            </a:r>
            <a:r>
              <a:rPr lang="en-US" sz="6000" b="0" dirty="0">
                <a:solidFill>
                  <a:schemeClr val="bg1"/>
                </a:solidFill>
                <a:latin typeface="+mn-lt"/>
              </a:rPr>
              <a:t> </a:t>
            </a:r>
            <a:r>
              <a:rPr lang="en-US" sz="6000" b="0" dirty="0" err="1">
                <a:solidFill>
                  <a:schemeClr val="bg1"/>
                </a:solidFill>
                <a:latin typeface="+mn-lt"/>
              </a:rPr>
              <a:t>tân</a:t>
            </a:r>
            <a:r>
              <a:rPr lang="en-US" sz="6000" b="0" dirty="0">
                <a:solidFill>
                  <a:schemeClr val="bg1"/>
                </a:solidFill>
                <a:latin typeface="+mn-lt"/>
              </a:rPr>
              <a:t> </a:t>
            </a:r>
            <a:r>
              <a:rPr lang="en-US" sz="6000" b="0" dirty="0" err="1">
                <a:solidFill>
                  <a:schemeClr val="bg1"/>
                </a:solidFill>
                <a:latin typeface="+mn-lt"/>
              </a:rPr>
              <a:t>canh</a:t>
            </a:r>
            <a:r>
              <a:rPr lang="en-US" sz="6000" b="0" dirty="0">
                <a:solidFill>
                  <a:schemeClr val="bg1"/>
                </a:solidFill>
                <a:latin typeface="+mn-lt"/>
              </a:rPr>
              <a:t> </a:t>
            </a:r>
            <a:r>
              <a:rPr lang="en-US" sz="6000" b="0" dirty="0" err="1">
                <a:solidFill>
                  <a:schemeClr val="bg1"/>
                </a:solidFill>
                <a:latin typeface="+mn-lt"/>
              </a:rPr>
              <a:t>tân</a:t>
            </a:r>
            <a:r>
              <a:rPr lang="en-US" sz="6000" b="0" dirty="0">
                <a:solidFill>
                  <a:schemeClr val="bg1"/>
                </a:solidFill>
                <a:latin typeface="+mn-lt"/>
              </a:rPr>
              <a:t> </a:t>
            </a:r>
            <a:r>
              <a:rPr lang="en-US" sz="6000" b="0" dirty="0" err="1">
                <a:solidFill>
                  <a:schemeClr val="bg1"/>
                </a:solidFill>
                <a:latin typeface="+mn-lt"/>
              </a:rPr>
              <a:t>địa</a:t>
            </a:r>
            <a:r>
              <a:rPr lang="en-US" sz="6000" b="0" dirty="0">
                <a:solidFill>
                  <a:schemeClr val="bg1"/>
                </a:solidFill>
                <a:latin typeface="+mn-lt"/>
              </a:rPr>
              <a:t> </a:t>
            </a:r>
            <a:r>
              <a:rPr lang="en-US" sz="6000" b="0" dirty="0" err="1">
                <a:solidFill>
                  <a:schemeClr val="bg1"/>
                </a:solidFill>
                <a:latin typeface="+mn-lt"/>
              </a:rPr>
              <a:t>cầu</a:t>
            </a:r>
            <a:r>
              <a:rPr lang="en-US" sz="6000" b="0" dirty="0">
                <a:solidFill>
                  <a:schemeClr val="bg1"/>
                </a:solidFill>
                <a:latin typeface="+mn-lt"/>
              </a:rPr>
              <a:t>. </a:t>
            </a:r>
            <a:endParaRPr lang="en-US" sz="60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95760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FFFF00"/>
                </a:solidFill>
                <a:effectLst>
                  <a:outerShdw blurRad="38100" dist="38100" dir="2700000" algn="tl">
                    <a:srgbClr val="000000">
                      <a:alpha val="43137"/>
                    </a:srgbClr>
                  </a:outerShdw>
                </a:effectLst>
                <a:cs typeface="Times New Roman" pitchFamily="18" charset="0"/>
              </a:rPr>
              <a:t>Tk3:</a:t>
            </a:r>
            <a:r>
              <a:rPr lang="en-US" sz="5400" b="0" dirty="0">
                <a:solidFill>
                  <a:schemeClr val="bg1"/>
                </a:solidFill>
                <a:effectLst>
                  <a:outerShdw blurRad="38100" dist="38100" dir="2700000" algn="tl">
                    <a:srgbClr val="000000">
                      <a:alpha val="43137"/>
                    </a:srgbClr>
                  </a:outerShdw>
                </a:effectLst>
                <a:cs typeface="Times New Roman" pitchFamily="18" charset="0"/>
              </a:rPr>
              <a:t> </a:t>
            </a:r>
            <a:r>
              <a:rPr lang="en-US" sz="5400" b="0" dirty="0" err="1">
                <a:solidFill>
                  <a:schemeClr val="bg1"/>
                </a:solidFill>
              </a:rPr>
              <a:t>Muôn</a:t>
            </a:r>
            <a:r>
              <a:rPr lang="en-US" sz="5400" b="0" dirty="0">
                <a:solidFill>
                  <a:schemeClr val="bg1"/>
                </a:solidFill>
              </a:rPr>
              <a:t> </a:t>
            </a:r>
            <a:r>
              <a:rPr lang="en-US" sz="5400" b="0" dirty="0" err="1">
                <a:solidFill>
                  <a:schemeClr val="bg1"/>
                </a:solidFill>
              </a:rPr>
              <a:t>đời</a:t>
            </a:r>
            <a:r>
              <a:rPr lang="en-US" sz="5400" b="0" dirty="0">
                <a:solidFill>
                  <a:schemeClr val="bg1"/>
                </a:solidFill>
              </a:rPr>
              <a:t> </a:t>
            </a:r>
            <a:r>
              <a:rPr lang="en-US" sz="5400" b="0" dirty="0" err="1">
                <a:solidFill>
                  <a:schemeClr val="bg1"/>
                </a:solidFill>
              </a:rPr>
              <a:t>vinh</a:t>
            </a:r>
            <a:r>
              <a:rPr lang="en-US" sz="5400" b="0" dirty="0">
                <a:solidFill>
                  <a:schemeClr val="bg1"/>
                </a:solidFill>
              </a:rPr>
              <a:t> </a:t>
            </a:r>
            <a:r>
              <a:rPr lang="en-US" sz="5400" b="0" dirty="0" err="1">
                <a:solidFill>
                  <a:schemeClr val="bg1"/>
                </a:solidFill>
              </a:rPr>
              <a:t>quang</a:t>
            </a:r>
            <a:r>
              <a:rPr lang="en-US" sz="5400" b="0" dirty="0">
                <a:solidFill>
                  <a:schemeClr val="bg1"/>
                </a:solidFill>
              </a:rPr>
              <a:t>, Chúa </a:t>
            </a:r>
            <a:r>
              <a:rPr lang="en-US" sz="5400" b="0" dirty="0" err="1">
                <a:solidFill>
                  <a:schemeClr val="bg1"/>
                </a:solidFill>
              </a:rPr>
              <a:t>rất</a:t>
            </a:r>
            <a:r>
              <a:rPr lang="en-US" sz="5400" b="0" dirty="0">
                <a:solidFill>
                  <a:schemeClr val="bg1"/>
                </a:solidFill>
              </a:rPr>
              <a:t> </a:t>
            </a:r>
            <a:r>
              <a:rPr lang="en-US" sz="5400" b="0" dirty="0" err="1">
                <a:solidFill>
                  <a:schemeClr val="bg1"/>
                </a:solidFill>
              </a:rPr>
              <a:t>oai</a:t>
            </a:r>
            <a:r>
              <a:rPr lang="en-US" sz="5400" b="0" dirty="0">
                <a:solidFill>
                  <a:schemeClr val="bg1"/>
                </a:solidFill>
              </a:rPr>
              <a:t> </a:t>
            </a:r>
            <a:r>
              <a:rPr lang="en-US" sz="5400" b="0" dirty="0" err="1">
                <a:solidFill>
                  <a:schemeClr val="bg1"/>
                </a:solidFill>
              </a:rPr>
              <a:t>phong</a:t>
            </a:r>
            <a:r>
              <a:rPr lang="en-US" sz="5400" b="0" dirty="0">
                <a:solidFill>
                  <a:schemeClr val="bg1"/>
                </a:solidFill>
              </a:rPr>
              <a:t>. </a:t>
            </a:r>
            <a:r>
              <a:rPr lang="en-US" sz="5400" b="0" dirty="0" err="1">
                <a:solidFill>
                  <a:schemeClr val="bg1"/>
                </a:solidFill>
              </a:rPr>
              <a:t>Ngài</a:t>
            </a:r>
            <a:r>
              <a:rPr lang="en-US" sz="5400" b="0" dirty="0">
                <a:solidFill>
                  <a:schemeClr val="bg1"/>
                </a:solidFill>
              </a:rPr>
              <a:t> </a:t>
            </a:r>
            <a:r>
              <a:rPr lang="en-US" sz="5400" b="0" dirty="0" err="1">
                <a:solidFill>
                  <a:schemeClr val="bg1"/>
                </a:solidFill>
              </a:rPr>
              <a:t>khoác</a:t>
            </a:r>
            <a:r>
              <a:rPr lang="en-US" sz="5400" b="0" dirty="0">
                <a:solidFill>
                  <a:schemeClr val="bg1"/>
                </a:solidFill>
              </a:rPr>
              <a:t> </a:t>
            </a:r>
            <a:r>
              <a:rPr lang="en-US" sz="5400" b="0" dirty="0" err="1">
                <a:solidFill>
                  <a:schemeClr val="bg1"/>
                </a:solidFill>
              </a:rPr>
              <a:t>lên</a:t>
            </a:r>
            <a:r>
              <a:rPr lang="en-US" sz="5400" b="0" dirty="0">
                <a:solidFill>
                  <a:schemeClr val="bg1"/>
                </a:solidFill>
              </a:rPr>
              <a:t> </a:t>
            </a:r>
            <a:r>
              <a:rPr lang="en-US" sz="5400" b="0" dirty="0" err="1">
                <a:solidFill>
                  <a:schemeClr val="bg1"/>
                </a:solidFill>
              </a:rPr>
              <a:t>muôn</a:t>
            </a:r>
            <a:r>
              <a:rPr lang="en-US" sz="5400" b="0" dirty="0">
                <a:solidFill>
                  <a:schemeClr val="bg1"/>
                </a:solidFill>
              </a:rPr>
              <a:t> </a:t>
            </a:r>
            <a:r>
              <a:rPr lang="en-US" sz="5400" b="0" dirty="0" err="1">
                <a:solidFill>
                  <a:schemeClr val="bg1"/>
                </a:solidFill>
              </a:rPr>
              <a:t>vạn</a:t>
            </a:r>
            <a:r>
              <a:rPr lang="en-US" sz="5400" b="0" dirty="0">
                <a:solidFill>
                  <a:schemeClr val="bg1"/>
                </a:solidFill>
              </a:rPr>
              <a:t> </a:t>
            </a:r>
            <a:r>
              <a:rPr lang="en-US" sz="5400" b="0" dirty="0" err="1">
                <a:solidFill>
                  <a:schemeClr val="bg1"/>
                </a:solidFill>
              </a:rPr>
              <a:t>hào</a:t>
            </a:r>
            <a:r>
              <a:rPr lang="en-US" sz="5400" b="0" dirty="0">
                <a:solidFill>
                  <a:schemeClr val="bg1"/>
                </a:solidFill>
              </a:rPr>
              <a:t> </a:t>
            </a:r>
            <a:r>
              <a:rPr lang="en-US" sz="5400" b="0" dirty="0" err="1">
                <a:solidFill>
                  <a:schemeClr val="bg1"/>
                </a:solidFill>
              </a:rPr>
              <a:t>quang</a:t>
            </a:r>
            <a:r>
              <a:rPr lang="en-US" sz="5400" b="0" dirty="0">
                <a:solidFill>
                  <a:schemeClr val="bg1"/>
                </a:solidFill>
              </a:rPr>
              <a:t>. </a:t>
            </a:r>
            <a:r>
              <a:rPr lang="en-US" sz="5400" b="0" dirty="0" err="1">
                <a:solidFill>
                  <a:schemeClr val="bg1"/>
                </a:solidFill>
              </a:rPr>
              <a:t>Tiếng</a:t>
            </a:r>
            <a:r>
              <a:rPr lang="en-US" sz="5400" b="0" dirty="0">
                <a:solidFill>
                  <a:schemeClr val="bg1"/>
                </a:solidFill>
              </a:rPr>
              <a:t> </a:t>
            </a:r>
            <a:r>
              <a:rPr lang="en-US" sz="5400" b="0" dirty="0" err="1">
                <a:solidFill>
                  <a:schemeClr val="bg1"/>
                </a:solidFill>
              </a:rPr>
              <a:t>tôi</a:t>
            </a:r>
            <a:r>
              <a:rPr lang="en-US" sz="5400" b="0" dirty="0">
                <a:solidFill>
                  <a:schemeClr val="bg1"/>
                </a:solidFill>
              </a:rPr>
              <a:t> ca </a:t>
            </a:r>
            <a:r>
              <a:rPr lang="en-US" sz="5400" b="0" dirty="0" err="1">
                <a:solidFill>
                  <a:schemeClr val="bg1"/>
                </a:solidFill>
              </a:rPr>
              <a:t>khen</a:t>
            </a:r>
            <a:r>
              <a:rPr lang="en-US" sz="5400" b="0" dirty="0">
                <a:solidFill>
                  <a:schemeClr val="bg1"/>
                </a:solidFill>
              </a:rPr>
              <a:t> </a:t>
            </a:r>
            <a:r>
              <a:rPr lang="en-US" sz="5400" b="0" dirty="0" err="1">
                <a:solidFill>
                  <a:schemeClr val="bg1"/>
                </a:solidFill>
              </a:rPr>
              <a:t>Ngài</a:t>
            </a:r>
            <a:r>
              <a:rPr lang="en-US" sz="5400" b="0" dirty="0">
                <a:solidFill>
                  <a:schemeClr val="bg1"/>
                </a:solidFill>
              </a:rPr>
              <a:t> </a:t>
            </a:r>
            <a:r>
              <a:rPr lang="en-US" sz="5400" b="0" dirty="0" err="1">
                <a:solidFill>
                  <a:schemeClr val="bg1"/>
                </a:solidFill>
              </a:rPr>
              <a:t>muôn</a:t>
            </a:r>
            <a:r>
              <a:rPr lang="en-US" sz="5400" b="0" dirty="0">
                <a:solidFill>
                  <a:schemeClr val="bg1"/>
                </a:solidFill>
              </a:rPr>
              <a:t> </a:t>
            </a:r>
            <a:r>
              <a:rPr lang="en-US" sz="5400" b="0" dirty="0" err="1">
                <a:solidFill>
                  <a:schemeClr val="bg1"/>
                </a:solidFill>
              </a:rPr>
              <a:t>đời</a:t>
            </a:r>
            <a:r>
              <a:rPr lang="en-US" sz="5400" b="0" dirty="0">
                <a:solidFill>
                  <a:schemeClr val="bg1"/>
                </a:solidFill>
              </a:rPr>
              <a:t> </a:t>
            </a:r>
            <a:r>
              <a:rPr lang="en-US" sz="5400" b="0" dirty="0" err="1">
                <a:solidFill>
                  <a:schemeClr val="bg1"/>
                </a:solidFill>
              </a:rPr>
              <a:t>vẫn</a:t>
            </a:r>
            <a:r>
              <a:rPr lang="en-US" sz="5400" b="0" dirty="0">
                <a:solidFill>
                  <a:schemeClr val="bg1"/>
                </a:solidFill>
              </a:rPr>
              <a:t> </a:t>
            </a:r>
            <a:r>
              <a:rPr lang="en-US" sz="5400" b="0" dirty="0" err="1">
                <a:solidFill>
                  <a:schemeClr val="bg1"/>
                </a:solidFill>
              </a:rPr>
              <a:t>còn</a:t>
            </a:r>
            <a:r>
              <a:rPr lang="en-US" sz="5400" b="0" dirty="0">
                <a:solidFill>
                  <a:schemeClr val="bg1"/>
                </a:solidFill>
              </a:rPr>
              <a:t> </a:t>
            </a:r>
            <a:r>
              <a:rPr lang="en-US" sz="5400" b="0" dirty="0" err="1">
                <a:solidFill>
                  <a:schemeClr val="bg1"/>
                </a:solidFill>
              </a:rPr>
              <a:t>ngàn</a:t>
            </a:r>
            <a:r>
              <a:rPr lang="en-US" sz="5400" b="0" dirty="0">
                <a:solidFill>
                  <a:schemeClr val="bg1"/>
                </a:solidFill>
              </a:rPr>
              <a:t> </a:t>
            </a:r>
            <a:r>
              <a:rPr lang="en-US" sz="5400" b="0" dirty="0" err="1">
                <a:solidFill>
                  <a:schemeClr val="bg1"/>
                </a:solidFill>
              </a:rPr>
              <a:t>câu</a:t>
            </a:r>
            <a:r>
              <a:rPr lang="en-US" sz="5400" b="0" dirty="0">
                <a:solidFill>
                  <a:schemeClr val="bg1"/>
                </a:solidFill>
              </a:rPr>
              <a:t> </a:t>
            </a:r>
            <a:r>
              <a:rPr lang="en-US" sz="5400" b="0" dirty="0" err="1">
                <a:solidFill>
                  <a:schemeClr val="bg1"/>
                </a:solidFill>
              </a:rPr>
              <a:t>chúc</a:t>
            </a:r>
            <a:r>
              <a:rPr lang="en-US" sz="5400" b="0" dirty="0">
                <a:solidFill>
                  <a:schemeClr val="bg1"/>
                </a:solidFill>
              </a:rPr>
              <a:t> </a:t>
            </a:r>
            <a:r>
              <a:rPr lang="en-US" sz="5400" b="0" dirty="0" err="1">
                <a:solidFill>
                  <a:schemeClr val="bg1"/>
                </a:solidFill>
              </a:rPr>
              <a:t>tụng</a:t>
            </a:r>
            <a:r>
              <a:rPr lang="en-US" sz="5400" b="0" dirty="0">
                <a:solidFill>
                  <a:schemeClr val="bg1"/>
                </a:solidFill>
              </a:rPr>
              <a:t> </a:t>
            </a:r>
            <a:r>
              <a:rPr lang="en-US" sz="5400" b="0" dirty="0" err="1">
                <a:solidFill>
                  <a:schemeClr val="bg1"/>
                </a:solidFill>
              </a:rPr>
              <a:t>tung</a:t>
            </a:r>
            <a:r>
              <a:rPr lang="en-US" sz="5400" b="0" dirty="0">
                <a:solidFill>
                  <a:schemeClr val="bg1"/>
                </a:solidFill>
              </a:rPr>
              <a:t> </a:t>
            </a:r>
            <a:r>
              <a:rPr lang="en-US" sz="5400" b="0" dirty="0" err="1">
                <a:solidFill>
                  <a:schemeClr val="bg1"/>
                </a:solidFill>
              </a:rPr>
              <a:t>hô</a:t>
            </a:r>
            <a:r>
              <a:rPr lang="en-US" sz="5400" b="0" dirty="0">
                <a:solidFill>
                  <a:schemeClr val="bg1"/>
                </a:solidFill>
              </a:rPr>
              <a:t>. </a:t>
            </a:r>
            <a:endParaRPr lang="en-US" sz="5400" b="0" dirty="0">
              <a:solidFill>
                <a:schemeClr val="bg1"/>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0572731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a:solidFill>
                  <a:srgbClr val="FFFF00"/>
                </a:solidFill>
                <a:effectLst>
                  <a:outerShdw blurRad="38100" dist="38100" dir="2700000" algn="tl">
                    <a:srgbClr val="000000">
                      <a:alpha val="43137"/>
                    </a:srgbClr>
                  </a:outerShdw>
                </a:effectLst>
                <a:cs typeface="Times New Roman" pitchFamily="18" charset="0"/>
              </a:rPr>
              <a:t>Đk:</a:t>
            </a:r>
            <a:r>
              <a:rPr lang="en-US" sz="6000" b="0" dirty="0">
                <a:solidFill>
                  <a:schemeClr val="bg1"/>
                </a:solidFill>
                <a:effectLst>
                  <a:outerShdw blurRad="38100" dist="38100" dir="2700000" algn="tl">
                    <a:srgbClr val="000000">
                      <a:alpha val="43137"/>
                    </a:srgbClr>
                  </a:outerShdw>
                </a:effectLst>
                <a:cs typeface="Times New Roman" pitchFamily="18" charset="0"/>
              </a:rPr>
              <a:t> Lạy Chúa ! </a:t>
            </a:r>
            <a:r>
              <a:rPr lang="vi-VN" sz="6000" b="0" dirty="0">
                <a:solidFill>
                  <a:schemeClr val="bg1"/>
                </a:solidFill>
                <a:latin typeface="+mn-lt"/>
              </a:rPr>
              <a:t>Xin sai Thánh Thần Chúa đến</a:t>
            </a:r>
            <a:r>
              <a:rPr lang="en-US" sz="6000" b="0" dirty="0">
                <a:solidFill>
                  <a:schemeClr val="bg1"/>
                </a:solidFill>
                <a:latin typeface="+mn-lt"/>
              </a:rPr>
              <a:t>,</a:t>
            </a:r>
            <a:r>
              <a:rPr lang="vi-VN" sz="6000" b="0" dirty="0">
                <a:solidFill>
                  <a:schemeClr val="bg1"/>
                </a:solidFill>
                <a:latin typeface="+mn-lt"/>
              </a:rPr>
              <a:t> Xin sai Thánh Thần Chúa đến</a:t>
            </a:r>
            <a:r>
              <a:rPr lang="en-US" sz="6000" b="0" dirty="0">
                <a:solidFill>
                  <a:schemeClr val="bg1"/>
                </a:solidFill>
                <a:latin typeface="+mn-lt"/>
              </a:rPr>
              <a:t>, </a:t>
            </a:r>
            <a:r>
              <a:rPr lang="en-US" sz="6000" b="0" dirty="0" err="1">
                <a:solidFill>
                  <a:schemeClr val="bg1"/>
                </a:solidFill>
                <a:latin typeface="+mn-lt"/>
              </a:rPr>
              <a:t>xin</a:t>
            </a:r>
            <a:r>
              <a:rPr lang="en-US" sz="6000" b="0" dirty="0">
                <a:solidFill>
                  <a:schemeClr val="bg1"/>
                </a:solidFill>
                <a:latin typeface="+mn-lt"/>
              </a:rPr>
              <a:t> </a:t>
            </a:r>
            <a:r>
              <a:rPr lang="en-US" sz="6000" b="0" dirty="0" err="1">
                <a:solidFill>
                  <a:schemeClr val="bg1"/>
                </a:solidFill>
                <a:latin typeface="+mn-lt"/>
              </a:rPr>
              <a:t>canh</a:t>
            </a:r>
            <a:r>
              <a:rPr lang="en-US" sz="6000" b="0" dirty="0">
                <a:solidFill>
                  <a:schemeClr val="bg1"/>
                </a:solidFill>
                <a:latin typeface="+mn-lt"/>
              </a:rPr>
              <a:t> </a:t>
            </a:r>
            <a:r>
              <a:rPr lang="en-US" sz="6000" b="0" dirty="0" err="1">
                <a:solidFill>
                  <a:schemeClr val="bg1"/>
                </a:solidFill>
                <a:latin typeface="+mn-lt"/>
              </a:rPr>
              <a:t>tân</a:t>
            </a:r>
            <a:r>
              <a:rPr lang="en-US" sz="6000" b="0" dirty="0">
                <a:solidFill>
                  <a:schemeClr val="bg1"/>
                </a:solidFill>
                <a:latin typeface="+mn-lt"/>
              </a:rPr>
              <a:t> </a:t>
            </a:r>
            <a:r>
              <a:rPr lang="en-US" sz="6000" b="0" dirty="0" err="1">
                <a:solidFill>
                  <a:schemeClr val="bg1"/>
                </a:solidFill>
                <a:latin typeface="+mn-lt"/>
              </a:rPr>
              <a:t>bộ</a:t>
            </a:r>
            <a:r>
              <a:rPr lang="en-US" sz="6000" b="0" dirty="0">
                <a:solidFill>
                  <a:schemeClr val="bg1"/>
                </a:solidFill>
                <a:latin typeface="+mn-lt"/>
              </a:rPr>
              <a:t> </a:t>
            </a:r>
            <a:r>
              <a:rPr lang="en-US" sz="6000" b="0" dirty="0" err="1">
                <a:solidFill>
                  <a:schemeClr val="bg1"/>
                </a:solidFill>
                <a:latin typeface="+mn-lt"/>
              </a:rPr>
              <a:t>mặt</a:t>
            </a:r>
            <a:r>
              <a:rPr lang="en-US" sz="6000" b="0" dirty="0">
                <a:solidFill>
                  <a:schemeClr val="bg1"/>
                </a:solidFill>
                <a:latin typeface="+mn-lt"/>
              </a:rPr>
              <a:t> </a:t>
            </a:r>
            <a:r>
              <a:rPr lang="en-US" sz="6000" b="0" dirty="0" err="1">
                <a:solidFill>
                  <a:schemeClr val="bg1"/>
                </a:solidFill>
                <a:latin typeface="+mn-lt"/>
              </a:rPr>
              <a:t>trái</a:t>
            </a:r>
            <a:r>
              <a:rPr lang="en-US" sz="6000" b="0" dirty="0">
                <a:solidFill>
                  <a:schemeClr val="bg1"/>
                </a:solidFill>
                <a:latin typeface="+mn-lt"/>
              </a:rPr>
              <a:t> </a:t>
            </a:r>
            <a:r>
              <a:rPr lang="en-US" sz="6000" b="0" dirty="0" err="1">
                <a:solidFill>
                  <a:schemeClr val="bg1"/>
                </a:solidFill>
                <a:latin typeface="+mn-lt"/>
              </a:rPr>
              <a:t>đất</a:t>
            </a:r>
            <a:r>
              <a:rPr lang="en-US" sz="6000" b="0" dirty="0">
                <a:solidFill>
                  <a:schemeClr val="bg1"/>
                </a:solidFill>
                <a:latin typeface="+mn-lt"/>
              </a:rPr>
              <a:t>. </a:t>
            </a:r>
            <a:endParaRPr lang="en-US" sz="60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6075366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0" u="sng" dirty="0">
                <a:solidFill>
                  <a:srgbClr val="FFFF00"/>
                </a:solidFill>
                <a:effectLst>
                  <a:outerShdw blurRad="38100" dist="38100" dir="2700000" algn="tl">
                    <a:srgbClr val="000000">
                      <a:alpha val="43137"/>
                    </a:srgbClr>
                  </a:outerShdw>
                </a:effectLst>
                <a:cs typeface="Times New Roman" pitchFamily="18" charset="0"/>
              </a:rPr>
              <a:t>**:</a:t>
            </a:r>
            <a:r>
              <a:rPr lang="en-US" sz="6000" b="0" dirty="0">
                <a:solidFill>
                  <a:schemeClr val="bg1"/>
                </a:solidFill>
                <a:effectLst>
                  <a:outerShdw blurRad="38100" dist="38100" dir="2700000" algn="tl">
                    <a:srgbClr val="000000">
                      <a:alpha val="43137"/>
                    </a:srgbClr>
                  </a:outerShdw>
                </a:effectLst>
                <a:cs typeface="Times New Roman" pitchFamily="18" charset="0"/>
              </a:rPr>
              <a:t> Lạy Chúa ! </a:t>
            </a:r>
            <a:r>
              <a:rPr lang="vi-VN" sz="6000" b="0" dirty="0">
                <a:solidFill>
                  <a:schemeClr val="bg1"/>
                </a:solidFill>
                <a:latin typeface="+mn-lt"/>
              </a:rPr>
              <a:t>Xin sai Thánh Thần Chúa đến</a:t>
            </a:r>
            <a:r>
              <a:rPr lang="en-US" sz="6000" b="0" dirty="0">
                <a:solidFill>
                  <a:schemeClr val="bg1"/>
                </a:solidFill>
                <a:latin typeface="+mn-lt"/>
              </a:rPr>
              <a:t>,</a:t>
            </a:r>
            <a:r>
              <a:rPr lang="vi-VN" sz="6000" b="0" dirty="0">
                <a:solidFill>
                  <a:schemeClr val="bg1"/>
                </a:solidFill>
                <a:latin typeface="+mn-lt"/>
              </a:rPr>
              <a:t> Xin sai Thánh Thần Chúa đến</a:t>
            </a:r>
            <a:r>
              <a:rPr lang="en-US" sz="6000" b="0" dirty="0">
                <a:solidFill>
                  <a:schemeClr val="bg1"/>
                </a:solidFill>
                <a:latin typeface="+mn-lt"/>
              </a:rPr>
              <a:t>, </a:t>
            </a:r>
            <a:r>
              <a:rPr lang="en-US" sz="6000" b="0" dirty="0" err="1">
                <a:solidFill>
                  <a:schemeClr val="bg1"/>
                </a:solidFill>
                <a:latin typeface="+mn-lt"/>
              </a:rPr>
              <a:t>xin</a:t>
            </a:r>
            <a:r>
              <a:rPr lang="en-US" sz="6000" b="0" dirty="0">
                <a:solidFill>
                  <a:schemeClr val="bg1"/>
                </a:solidFill>
                <a:latin typeface="+mn-lt"/>
              </a:rPr>
              <a:t> </a:t>
            </a:r>
            <a:r>
              <a:rPr lang="en-US" sz="6000" b="0" dirty="0" err="1">
                <a:solidFill>
                  <a:schemeClr val="bg1"/>
                </a:solidFill>
                <a:latin typeface="+mn-lt"/>
              </a:rPr>
              <a:t>canh</a:t>
            </a:r>
            <a:r>
              <a:rPr lang="en-US" sz="6000" b="0" dirty="0">
                <a:solidFill>
                  <a:schemeClr val="bg1"/>
                </a:solidFill>
                <a:latin typeface="+mn-lt"/>
              </a:rPr>
              <a:t> </a:t>
            </a:r>
            <a:r>
              <a:rPr lang="en-US" sz="6000" b="0" dirty="0" err="1">
                <a:solidFill>
                  <a:schemeClr val="bg1"/>
                </a:solidFill>
                <a:latin typeface="+mn-lt"/>
              </a:rPr>
              <a:t>tân</a:t>
            </a:r>
            <a:r>
              <a:rPr lang="en-US" sz="6000" b="0" dirty="0">
                <a:solidFill>
                  <a:schemeClr val="bg1"/>
                </a:solidFill>
                <a:latin typeface="+mn-lt"/>
              </a:rPr>
              <a:t> </a:t>
            </a:r>
            <a:r>
              <a:rPr lang="en-US" sz="6000" b="0" dirty="0" err="1">
                <a:solidFill>
                  <a:schemeClr val="bg1"/>
                </a:solidFill>
                <a:latin typeface="+mn-lt"/>
              </a:rPr>
              <a:t>canh</a:t>
            </a:r>
            <a:r>
              <a:rPr lang="en-US" sz="6000" b="0" dirty="0">
                <a:solidFill>
                  <a:schemeClr val="bg1"/>
                </a:solidFill>
                <a:latin typeface="+mn-lt"/>
              </a:rPr>
              <a:t> </a:t>
            </a:r>
            <a:r>
              <a:rPr lang="en-US" sz="6000" b="0" dirty="0" err="1">
                <a:solidFill>
                  <a:schemeClr val="bg1"/>
                </a:solidFill>
                <a:latin typeface="+mn-lt"/>
              </a:rPr>
              <a:t>tân</a:t>
            </a:r>
            <a:r>
              <a:rPr lang="en-US" sz="6000" b="0" dirty="0">
                <a:solidFill>
                  <a:schemeClr val="bg1"/>
                </a:solidFill>
                <a:latin typeface="+mn-lt"/>
              </a:rPr>
              <a:t> </a:t>
            </a:r>
            <a:r>
              <a:rPr lang="en-US" sz="6000" b="0" dirty="0" err="1">
                <a:solidFill>
                  <a:schemeClr val="bg1"/>
                </a:solidFill>
                <a:latin typeface="+mn-lt"/>
              </a:rPr>
              <a:t>địa</a:t>
            </a:r>
            <a:r>
              <a:rPr lang="en-US" sz="6000" b="0" dirty="0">
                <a:solidFill>
                  <a:schemeClr val="bg1"/>
                </a:solidFill>
                <a:latin typeface="+mn-lt"/>
              </a:rPr>
              <a:t> </a:t>
            </a:r>
            <a:r>
              <a:rPr lang="en-US" sz="6000" b="0" dirty="0" err="1">
                <a:solidFill>
                  <a:schemeClr val="bg1"/>
                </a:solidFill>
                <a:latin typeface="+mn-lt"/>
              </a:rPr>
              <a:t>cầu</a:t>
            </a:r>
            <a:r>
              <a:rPr lang="en-US" sz="6000" b="0" dirty="0">
                <a:solidFill>
                  <a:schemeClr val="bg1"/>
                </a:solidFill>
                <a:latin typeface="+mn-lt"/>
              </a:rPr>
              <a:t>. </a:t>
            </a:r>
            <a:endParaRPr lang="en-US" sz="60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957606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br>
              <a:rPr lang="en-US" b="0" dirty="0">
                <a:solidFill>
                  <a:schemeClr val="bg1"/>
                </a:solidFill>
                <a:effectLst>
                  <a:outerShdw blurRad="38100" dist="38100" dir="2700000" algn="tl">
                    <a:srgbClr val="000000">
                      <a:alpha val="43137"/>
                    </a:srgbClr>
                  </a:outerShdw>
                </a:effectLst>
                <a:latin typeface="+mj-lt"/>
              </a:rPr>
            </a:br>
            <a:endParaRPr lang="en-US" b="0" dirty="0">
              <a:solidFill>
                <a:schemeClr val="bg1"/>
              </a:solidFill>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Alleluia-alleluia:</a:t>
            </a:r>
            <a:r>
              <a:rPr lang="en-US" sz="54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cs typeface="Times New Roman" pitchFamily="18" charset="0"/>
              </a:rPr>
              <a:t>Lạy Chúa Thánh Thần xin xuống tràn ngập cõi lòng các tín hữu Chúa và thắp sáng lửa tình yêu Chúa trong lòng họ. </a:t>
            </a:r>
            <a:r>
              <a:rPr lang="en-US" sz="5400" b="0"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a:solidFill>
                  <a:srgbClr val="000000"/>
                </a:solidFill>
              </a:rPr>
              <a:t>  </a:t>
            </a:r>
          </a:p>
        </p:txBody>
      </p:sp>
    </p:spTree>
    <p:extLst>
      <p:ext uri="{BB962C8B-B14F-4D97-AF65-F5344CB8AC3E}">
        <p14:creationId xmlns:p14="http://schemas.microsoft.com/office/powerpoint/2010/main" val="5601670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0" u="sng"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br>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pic>
        <p:nvPicPr>
          <p:cNvPr id="5" name="Picture 4" descr="A religious image of a person and a group of people&#10;&#10;Description automatically generated">
            <a:extLst>
              <a:ext uri="{FF2B5EF4-FFF2-40B4-BE49-F238E27FC236}">
                <a16:creationId xmlns:a16="http://schemas.microsoft.com/office/drawing/2014/main" id="{8930B285-3845-40A5-BE04-CE523762B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9768790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Tôi tin kính một Thiên Chúa là Cha toàn năng, Đấng tạo thành trời đất, muôn vật hữu hình và vô hình. </a:t>
            </a:r>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Tôi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tin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kính</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Giêsu</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Kitô</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Con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Một</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solidFill>
                <a:schemeClr val="bg1"/>
              </a:solidFill>
            </a:endParaRPr>
          </a:p>
        </p:txBody>
      </p:sp>
      <p:pic>
        <p:nvPicPr>
          <p:cNvPr id="5" name="Picture 4" descr="A group of people with flames on their heads&#10;&#10;Description automatically generated">
            <a:extLst>
              <a:ext uri="{FF2B5EF4-FFF2-40B4-BE49-F238E27FC236}">
                <a16:creationId xmlns:a16="http://schemas.microsoft.com/office/drawing/2014/main" id="{1B3B0478-7C32-436E-B884-FF94C8C77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1984918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bởi</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Thiên</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Chúa</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en-US" sz="6600" b="0" dirty="0" err="1">
                <a:solidFill>
                  <a:schemeClr val="bg1"/>
                </a:solidFill>
                <a:effectLst>
                  <a:outerShdw blurRad="38100" dist="38100" dir="2700000" algn="tl">
                    <a:srgbClr val="000000">
                      <a:alpha val="43137"/>
                    </a:srgbClr>
                  </a:outerShdw>
                </a:effectLst>
                <a:latin typeface="+mj-lt"/>
                <a:cs typeface="Times New Roman" pitchFamily="18" charset="0"/>
              </a:rPr>
              <a:t>thật</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outerShdw blurRad="38100" dist="38100" dir="2700000" algn="tl">
                    <a:srgbClr val="000000">
                      <a:alpha val="43137"/>
                    </a:srgbClr>
                  </a:outerShdw>
                </a:effectLst>
                <a:latin typeface="+mj-lt"/>
              </a:rPr>
              <a:t>Vì loài người chúng ta và để cứu độ chúng ta,</a:t>
            </a:r>
            <a:r>
              <a:rPr lang="en-US" sz="7200" b="0" dirty="0">
                <a:solidFill>
                  <a:schemeClr val="bg1"/>
                </a:solidFill>
                <a:effectLst>
                  <a:outerShdw blurRad="38100" dist="38100" dir="2700000" algn="tl">
                    <a:srgbClr val="000000">
                      <a:alpha val="43137"/>
                    </a:srgbClr>
                  </a:outerShdw>
                </a:effectLst>
                <a:latin typeface="+mj-lt"/>
              </a:rPr>
              <a:t> </a:t>
            </a:r>
            <a:r>
              <a:rPr lang="vi-VN" sz="7200" b="0" dirty="0">
                <a:solidFill>
                  <a:schemeClr val="bg1"/>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0" dirty="0">
              <a:solidFill>
                <a:schemeClr val="bg1"/>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6600" b="0" dirty="0">
                <a:solidFill>
                  <a:schemeClr val="bg1"/>
                </a:solidFill>
                <a:effectLst>
                  <a:outerShdw blurRad="38100" dist="38100" dir="2700000" algn="tl">
                    <a:srgbClr val="000000">
                      <a:alpha val="43137"/>
                    </a:srgbClr>
                  </a:outerShdw>
                </a:effectLst>
                <a:latin typeface="+mj-lt"/>
                <a:cs typeface="Times New Roman" pitchFamily="18" charset="0"/>
              </a:rPr>
              <a:t>sống đời sau. </a:t>
            </a:r>
            <a:r>
              <a:rPr lang="vi-VN" sz="6600" b="0" dirty="0">
                <a:solidFill>
                  <a:srgbClr val="FFFF00"/>
                </a:solidFill>
                <a:effectLst>
                  <a:outerShdw blurRad="38100" dist="38100" dir="2700000" algn="tl">
                    <a:srgbClr val="000000">
                      <a:alpha val="43137"/>
                    </a:srgbClr>
                  </a:outerShdw>
                </a:effectLst>
                <a:latin typeface="+mj-lt"/>
                <a:cs typeface="Times New Roman" pitchFamily="18" charset="0"/>
              </a:rPr>
              <a:t>Amen.</a:t>
            </a:r>
            <a:endParaRPr lang="en-US" sz="6600" b="0" dirty="0">
              <a:solidFill>
                <a:srgbClr val="FFFF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0"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0" u="sng"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0"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a:t>
            </a:r>
            <a:r>
              <a:rPr lang="en-US" sz="52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200" b="0"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Thần</a:t>
            </a:r>
            <a:r>
              <a:rPr lang="en-US" sz="52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Hãy </a:t>
            </a:r>
            <a:r>
              <a:rPr lang="en-US" sz="5200" b="0"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Đến</a:t>
            </a:r>
            <a:endParaRPr lang="en-US" sz="52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0"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0"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i="1" dirty="0" err="1">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Thành</a:t>
            </a:r>
            <a:r>
              <a:rPr lang="en-US" sz="5400" b="0"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Tâm</a:t>
            </a:r>
            <a:endParaRPr lang="en-US" sz="4000" b="0" i="1"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A person praying with hands together&#10;&#10;Description automatically generated">
            <a:extLst>
              <a:ext uri="{FF2B5EF4-FFF2-40B4-BE49-F238E27FC236}">
                <a16:creationId xmlns:a16="http://schemas.microsoft.com/office/drawing/2014/main" id="{E0C8CE56-F847-462C-A757-71BF0C502B1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514350"/>
            <a:ext cx="4953000" cy="3181350"/>
          </a:xfrm>
        </p:spPr>
        <p:txBody>
          <a:bodyPr>
            <a:normAutofit/>
          </a:bodyPr>
          <a:lstStyle/>
          <a:p>
            <a:r>
              <a:rPr lang="en-US" sz="5400" b="0" dirty="0">
                <a:solidFill>
                  <a:srgbClr val="FFFF00"/>
                </a:solidFill>
                <a:effectLst>
                  <a:outerShdw blurRad="38100" dist="38100" dir="2700000" algn="tl">
                    <a:srgbClr val="000000">
                      <a:alpha val="43137"/>
                    </a:srgbClr>
                  </a:outerShdw>
                </a:effectLst>
                <a:latin typeface="+mj-lt"/>
                <a:cs typeface="Times New Roman" pitchFamily="18" charset="0"/>
              </a:rPr>
              <a:t>Ca Dâng </a:t>
            </a:r>
            <a:r>
              <a:rPr lang="en-US" sz="5400" b="0" dirty="0" err="1">
                <a:solidFill>
                  <a:srgbClr val="FFFF00"/>
                </a:solidFill>
                <a:effectLst>
                  <a:outerShdw blurRad="38100" dist="38100" dir="2700000" algn="tl">
                    <a:srgbClr val="000000">
                      <a:alpha val="43137"/>
                    </a:srgbClr>
                  </a:outerShdw>
                </a:effectLst>
                <a:cs typeface="Times New Roman" pitchFamily="18" charset="0"/>
              </a:rPr>
              <a:t>Lễ</a:t>
            </a:r>
            <a:br>
              <a:rPr lang="en-US" sz="5400" b="0" dirty="0">
                <a:solidFill>
                  <a:srgbClr val="FFFF00"/>
                </a:solidFill>
                <a:effectLst>
                  <a:outerShdw blurRad="38100" dist="38100" dir="2700000" algn="tl">
                    <a:srgbClr val="000000">
                      <a:alpha val="43137"/>
                    </a:srgbClr>
                  </a:outerShdw>
                </a:effectLst>
                <a:cs typeface="Times New Roman" pitchFamily="18" charset="0"/>
              </a:rPr>
            </a:br>
            <a:r>
              <a:rPr lang="en-US" sz="3600" b="0" dirty="0">
                <a:solidFill>
                  <a:srgbClr val="FFFF00"/>
                </a:solidFill>
                <a:effectLst>
                  <a:outerShdw blurRad="38100" dist="38100" dir="2700000" algn="tl">
                    <a:srgbClr val="000000">
                      <a:alpha val="43137"/>
                    </a:srgbClr>
                  </a:outerShdw>
                </a:effectLst>
                <a:cs typeface="Times New Roman" pitchFamily="18" charset="0"/>
              </a:rPr>
              <a:t>CA KHÚC TRẦM HƯƠNG</a:t>
            </a:r>
            <a:br>
              <a:rPr lang="en-US" sz="3600" b="0" dirty="0">
                <a:solidFill>
                  <a:srgbClr val="FFFF00"/>
                </a:solidFill>
                <a:effectLst>
                  <a:outerShdw blurRad="38100" dist="38100" dir="2700000" algn="tl">
                    <a:srgbClr val="000000">
                      <a:alpha val="43137"/>
                    </a:srgbClr>
                  </a:outerShdw>
                </a:effectLst>
                <a:cs typeface="Times New Roman" pitchFamily="18" charset="0"/>
              </a:rPr>
            </a:br>
            <a:r>
              <a:rPr lang="en-US" sz="3600" b="0" i="1" dirty="0">
                <a:solidFill>
                  <a:srgbClr val="FFFF00"/>
                </a:solidFill>
                <a:effectLst>
                  <a:outerShdw blurRad="38100" dist="38100" dir="2700000" algn="tl">
                    <a:srgbClr val="000000">
                      <a:alpha val="43137"/>
                    </a:srgbClr>
                  </a:outerShdw>
                </a:effectLst>
                <a:cs typeface="Times New Roman" pitchFamily="18" charset="0"/>
              </a:rPr>
              <a:t>Dao Kim</a:t>
            </a:r>
            <a:br>
              <a:rPr lang="en-US" sz="5400" b="0" dirty="0">
                <a:solidFill>
                  <a:srgbClr val="FFFF00"/>
                </a:solidFill>
                <a:effectLst>
                  <a:outerShdw blurRad="38100" dist="38100" dir="2700000" algn="tl">
                    <a:srgbClr val="000000">
                      <a:alpha val="43137"/>
                    </a:srgbClr>
                  </a:outerShdw>
                </a:effectLst>
                <a:cs typeface="Times New Roman" pitchFamily="18" charset="0"/>
              </a:rPr>
            </a:br>
            <a:endParaRPr lang="en-US" sz="5400" b="0" dirty="0">
              <a:solidFill>
                <a:srgbClr val="FFFF00"/>
              </a:solidFill>
              <a:effectLst>
                <a:outerShdw blurRad="38100" dist="38100" dir="2700000" algn="tl">
                  <a:srgbClr val="000000">
                    <a:alpha val="43137"/>
                  </a:srgbClr>
                </a:outerShdw>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4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40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lnSpc>
                <a:spcPct val="130000"/>
              </a:lnSpc>
              <a:buNone/>
            </a:pPr>
            <a:r>
              <a:rPr lang="en-US" altLang="en-US" sz="44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44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44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43482624"/>
      </p:ext>
    </p:extLst>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8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800" b="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0" dirty="0">
                <a:solidFill>
                  <a:schemeClr val="bg1"/>
                </a:solidFill>
                <a:effectLst>
                  <a:outerShdw blurRad="38100" dist="38100" dir="2700000" algn="tl">
                    <a:srgbClr val="000000">
                      <a:alpha val="43137"/>
                    </a:srgbClr>
                  </a:outerShdw>
                </a:effectLst>
                <a:latin typeface="+mj-lt"/>
              </a:rPr>
              <a:t>Chúa ơi bênh vực con luôn khỏi những quân gian thù hằng mưu ác hại con. Cánh tay con này vươn cao như đất mong mưa rào hồn con mong Chúa dường bao.</a:t>
            </a:r>
            <a:endParaRPr lang="en-US" altLang="en-US" sz="5400" b="0"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4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40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7984469"/>
      </p:ext>
    </p:extLst>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lnSpc>
                <a:spcPct val="130000"/>
              </a:lnSpc>
              <a:buNone/>
            </a:pPr>
            <a:r>
              <a:rPr lang="en-US" altLang="en-US" sz="44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44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44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80112680"/>
      </p:ext>
    </p:extLst>
  </p:cSld>
  <p:clrMapOvr>
    <a:masterClrMapping/>
  </p:clrMapOvr>
  <p:transition spd="slow"/>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95250"/>
            <a:ext cx="9144000" cy="5143500"/>
          </a:xfrm>
        </p:spPr>
        <p:txBody>
          <a:bodyPr>
            <a:noAutofit/>
          </a:bodyPr>
          <a:lstStyle/>
          <a:p>
            <a:pPr marL="27385" indent="0" algn="just">
              <a:lnSpc>
                <a:spcPct val="120000"/>
              </a:lnSpc>
              <a:buNone/>
            </a:pPr>
            <a:r>
              <a:rPr lang="en-US" altLang="en-US" sz="48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800" b="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ơi con hằng trông mong được ở trong nhà Người ngày đêm suốt đời con. Lời cầu như trầm hương dâng ơn Thánh Chúa dạt dào dìu con lên tới đỉnh cao</a:t>
            </a:r>
            <a:r>
              <a:rPr lang="en-US" sz="48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800" b="0"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4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40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7984469"/>
      </p:ext>
    </p:extLst>
  </p:cSld>
  <p:clrMapOvr>
    <a:masterClrMapping/>
  </p:clrMapOvr>
  <p:transition spd="slow"/>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lnSpc>
                <a:spcPct val="130000"/>
              </a:lnSpc>
              <a:buNone/>
            </a:pPr>
            <a:r>
              <a:rPr lang="en-US" altLang="en-US" sz="44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44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44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80112680"/>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0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000" b="0" dirty="0">
                <a:solidFill>
                  <a:schemeClr val="bg1"/>
                </a:solidFill>
                <a:effectLst>
                  <a:outerShdw blurRad="38100" dist="38100" dir="2700000" algn="tl">
                    <a:srgbClr val="000000">
                      <a:alpha val="43137"/>
                    </a:srgbClr>
                  </a:outerShdw>
                </a:effectLst>
                <a:latin typeface="+mj-lt"/>
              </a:rPr>
              <a:t> </a:t>
            </a:r>
            <a:r>
              <a:rPr lang="vi-VN" sz="4000" b="0" dirty="0">
                <a:solidFill>
                  <a:schemeClr val="bg1"/>
                </a:solidFill>
                <a:effectLst>
                  <a:outerShdw blurRad="38100" dist="38100" dir="2700000" algn="tl">
                    <a:srgbClr val="000000">
                      <a:alpha val="43137"/>
                    </a:srgbClr>
                  </a:outerShdw>
                </a:effectLst>
                <a:latin typeface="+mj-lt"/>
              </a:rPr>
              <a:t>Thánh Thần, khấn xin ngự đến, hồn con đang mong chờ Ngài, mở lòng sáng soi đường đi, tìm chân lý, công bình bác ái. Ngài ơi, xin Ngài thương đến, uốn nắn nẻo đi quanh co sai lầm. Ngài ơi, xin Ngài hãy đến, dẫn đi đường ngay. </a:t>
            </a:r>
          </a:p>
        </p:txBody>
      </p:sp>
    </p:spTree>
    <p:extLst>
      <p:ext uri="{BB962C8B-B14F-4D97-AF65-F5344CB8AC3E}">
        <p14:creationId xmlns:p14="http://schemas.microsoft.com/office/powerpoint/2010/main" val="198897436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5080" y="-95250"/>
            <a:ext cx="9144000" cy="5143500"/>
          </a:xfrm>
        </p:spPr>
        <p:txBody>
          <a:bodyPr>
            <a:noAutofit/>
          </a:bodyPr>
          <a:lstStyle/>
          <a:p>
            <a:pPr marL="27385" indent="0" algn="just">
              <a:lnSpc>
                <a:spcPct val="120000"/>
              </a:lnSpc>
              <a:buNone/>
            </a:pPr>
            <a:r>
              <a:rPr lang="en-US" altLang="en-US" sz="47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4700" b="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 tụng Chúa tình thương yêu chân lý công minh Người vượt xa biếc ngàn mây. Chúa ơi! Như đỉnh Thiên Sơn công lý Chúa cao vời và phán quyết Chúa thẳng ngay.</a:t>
            </a:r>
            <a:endParaRPr lang="en-US" altLang="en-US" sz="4700" b="0"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905764495"/>
      </p:ext>
    </p:extLst>
  </p:cSld>
  <p:clrMapOvr>
    <a:masterClrMapping/>
  </p:clrMapOvr>
  <p:transition spd="slow"/>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4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40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7984469"/>
      </p:ext>
    </p:extLst>
  </p:cSld>
  <p:clrMapOvr>
    <a:masterClrMapping/>
  </p:clrMapOvr>
  <p:transition spd="slow"/>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lnSpc>
                <a:spcPct val="130000"/>
              </a:lnSpc>
              <a:buNone/>
            </a:pPr>
            <a:r>
              <a:rPr lang="en-US" altLang="en-US" sz="44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44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44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80112680"/>
      </p:ext>
    </p:extLst>
  </p:cSld>
  <p:clrMapOvr>
    <a:masterClrMapping/>
  </p:clrMapOvr>
  <p:transition spd="slow"/>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5080" y="-95250"/>
            <a:ext cx="9144000" cy="5143500"/>
          </a:xfrm>
        </p:spPr>
        <p:txBody>
          <a:bodyPr>
            <a:noAutofit/>
          </a:bodyPr>
          <a:lstStyle/>
          <a:p>
            <a:pPr marL="27385" indent="0" algn="just">
              <a:lnSpc>
                <a:spcPct val="120000"/>
              </a:lnSpc>
              <a:buNone/>
            </a:pPr>
            <a:r>
              <a:rPr lang="en-US" altLang="en-US" sz="47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Tk4:</a:t>
            </a:r>
            <a:r>
              <a:rPr lang="en-US" altLang="en-US" sz="4700" b="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7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Kính mừng Chúa Trời Ngôi Cha cùng với Con Một Người là Đấng Cứu Chuộc ta. Thánh Thần chính là Ngôi Ba Đấng thánh hóa linh hồn ngợi khen Danh Chúa tình thương</a:t>
            </a:r>
            <a:r>
              <a:rPr lang="en-US" sz="47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altLang="en-US" sz="4700" b="0" u="sng"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15043628"/>
      </p:ext>
    </p:extLst>
  </p:cSld>
  <p:clrMapOvr>
    <a:masterClrMapping/>
  </p:clrMapOvr>
  <p:transition spd="slow"/>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0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000" b="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Lời con như trầm hương, bay lên tới Thiên Đường, bay lên tới Thiên Đường, cho lung linh ánh nhiệm mầu (Lên tới Thiên Đường nhiệm mầu). Thiết tha là như cánh vạc kêu sương, </a:t>
            </a:r>
            <a:r>
              <a:rPr lang="vi-VN" sz="40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Chúa ơi! (Chúa ơi)!</a:t>
            </a:r>
            <a:endParaRPr lang="en-US" altLang="en-US" sz="40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487984469"/>
      </p:ext>
    </p:extLst>
  </p:cSld>
  <p:clrMapOvr>
    <a:masterClrMapping/>
  </p:clrMapOvr>
  <p:transition spd="slow"/>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15240" y="-95250"/>
            <a:ext cx="9144000" cy="5143500"/>
          </a:xfrm>
        </p:spPr>
        <p:txBody>
          <a:bodyPr>
            <a:noAutofit/>
          </a:bodyPr>
          <a:lstStyle/>
          <a:p>
            <a:pPr marL="27385" indent="0" algn="just">
              <a:lnSpc>
                <a:spcPct val="130000"/>
              </a:lnSpc>
              <a:buNone/>
            </a:pPr>
            <a:r>
              <a:rPr lang="en-US" altLang="en-US" sz="44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400" b="0" dirty="0">
                <a:solidFill>
                  <a:schemeClr val="bg1"/>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 con chân thành dâng, vinh quang Chúa muôn vàn, không gian mấy tơ vàng, đây cao siêu lễ tôn thờ </a:t>
            </a:r>
            <a:r>
              <a:rPr lang="vi-VN" sz="4400" b="0" dirty="0">
                <a:solidFill>
                  <a:srgbClr val="FFFF00"/>
                </a:solidFill>
                <a:effectLst>
                  <a:outerShdw blurRad="38100" dist="38100" dir="2700000" algn="tl">
                    <a:srgbClr val="000000">
                      <a:alpha val="43137"/>
                    </a:srgbClr>
                  </a:outerShdw>
                </a:effectLst>
                <a:latin typeface="+mj-lt"/>
                <a:cs typeface="Times New Roman" panose="02020603050405020304" pitchFamily="18" charset="0"/>
              </a:rPr>
              <a:t>(Con khấn xin người thương tình). </a:t>
            </a:r>
            <a:r>
              <a:rPr lang="vi-VN"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Khấn cầu là Chúa hãy dủ thương, ban muôn hồng ân.</a:t>
            </a:r>
            <a:endParaRPr lang="en-US" altLang="en-US" sz="4400" b="0" u="sng" dirty="0">
              <a:solidFill>
                <a:srgbClr val="FFFF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880112680"/>
      </p:ext>
    </p:extLst>
  </p:cSld>
  <p:clrMapOvr>
    <a:masterClrMapping/>
  </p:clrMapOvr>
  <p:transition spd="slow"/>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solidFill>
                <a:schemeClr val="bg1"/>
              </a:solidFill>
            </a:endParaRPr>
          </a:p>
        </p:txBody>
      </p:sp>
      <p:pic>
        <p:nvPicPr>
          <p:cNvPr id="5" name="Picture 4" descr="A group of people with flames on their heads&#10;&#10;Description automatically generated">
            <a:extLst>
              <a:ext uri="{FF2B5EF4-FFF2-40B4-BE49-F238E27FC236}">
                <a16:creationId xmlns:a16="http://schemas.microsoft.com/office/drawing/2014/main" id="{1B3B0478-7C32-436E-B884-FF94C8C77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20189637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0"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Nguyện</a:t>
            </a:r>
            <a:r>
              <a:rPr lang="en-US" sz="54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0"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Thánh</a:t>
            </a:r>
            <a:r>
              <a:rPr lang="en-US" sz="54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Thần</a:t>
            </a:r>
            <a:r>
              <a:rPr lang="en-US" sz="54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Chúa </a:t>
            </a:r>
            <a:r>
              <a:rPr lang="en-US" sz="5400" b="0"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Xuống</a:t>
            </a:r>
            <a:endParaRPr lang="en-US" sz="5400" b="0"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0"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0"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Hùng </a:t>
            </a:r>
            <a:r>
              <a:rPr lang="en-US" sz="5400" b="0"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Cường</a:t>
            </a:r>
            <a:r>
              <a:rPr lang="en-US" sz="5400" b="0"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 </a:t>
            </a:r>
            <a:r>
              <a:rPr lang="en-US" sz="5400" b="0"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Viễn</a:t>
            </a:r>
            <a:r>
              <a:rPr lang="en-US" sz="5400" b="0"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0" i="1" dirty="0" err="1">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Xứ</a:t>
            </a:r>
            <a:endParaRPr lang="en-US" sz="2000" b="0" i="1"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44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4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0" dirty="0">
                <a:solidFill>
                  <a:schemeClr val="bg1"/>
                </a:solidFill>
                <a:effectLst>
                  <a:outerShdw blurRad="38100" dist="38100" dir="2700000" algn="tl">
                    <a:srgbClr val="000000">
                      <a:alpha val="43137"/>
                    </a:srgbClr>
                  </a:outerShdw>
                </a:effectLst>
                <a:latin typeface="+mj-lt"/>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Vào</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một</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buổi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chiều</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của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ngày</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thứ</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nhất</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trong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tuần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Cửa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phòng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đóng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kín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các</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đồ</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sợ</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hãi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đã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hiện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và</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chúc</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bình</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an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các</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vi-VN"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 đã đưa tay và cạnh sườn còn vết thương.</a:t>
            </a:r>
          </a:p>
        </p:txBody>
      </p:sp>
    </p:spTree>
    <p:extLst>
      <p:ext uri="{BB962C8B-B14F-4D97-AF65-F5344CB8AC3E}">
        <p14:creationId xmlns:p14="http://schemas.microsoft.com/office/powerpoint/2010/main" val="460560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3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3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300" b="0" dirty="0">
                <a:solidFill>
                  <a:schemeClr val="bg1"/>
                </a:solidFill>
                <a:effectLst>
                  <a:outerShdw blurRad="38100" dist="38100" dir="2700000" algn="tl">
                    <a:srgbClr val="000000">
                      <a:alpha val="43137"/>
                    </a:srgbClr>
                  </a:outerShdw>
                </a:effectLst>
                <a:latin typeface="+mj-lt"/>
              </a:rPr>
              <a:t>Lạy Ngài xin đến dẫn đắt chúng con trên đường. Cầu Ngài liên kết chúng con nhất tâm trong Ngài. Cầu Ngài ban ơn thêm sức kiên vững không lay. Sống sao nên người con Chúa chứng nhân tình yêu. </a:t>
            </a:r>
            <a:endParaRPr lang="en-US" sz="4300" b="0"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đã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phục</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sinh ban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niềm</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khắp</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ủi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an Chúa ban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tặng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bình</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an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của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thở</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hơi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Thần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Linh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xuống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trên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đồ</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Thánh</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Thần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xuống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đổi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thay</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mặt</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địa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4400" b="0"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45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5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Ôi</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bao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mừng</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này</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đã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sống</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lại</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Hiển</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vinh</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sáng</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láng</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nay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thật</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đã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sống</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ban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thần</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khí</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của</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Thánh</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Thần</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các</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ông</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sẽ</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ủi</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an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và</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tặng</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nguồn</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ơn</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5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Thánh</a:t>
            </a:r>
            <a:r>
              <a:rPr lang="en-US" sz="45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Linh.</a:t>
            </a:r>
            <a:endParaRPr lang="en-US" sz="4500" b="0" u="sng"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4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Ra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mọi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nơi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niềm</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gieo</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rắc</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Tin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Mừng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Vì</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đây</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có</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Thánh</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Linh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bước</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Dắt</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ta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vượt</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thắng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khốn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cùng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vây</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khắp</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nơi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Và</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những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khổ</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đau</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thành</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niềm</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chứa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chan.</a:t>
            </a:r>
            <a:endParaRPr lang="en-US" sz="4400" b="0"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đã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phục</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sinh ban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niềm</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khắp</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ủi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an Chúa ban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tặng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bình</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an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của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thở</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hơi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Thần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Linh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xuống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trên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đồ</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Thánh</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Thần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xuống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đổi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thay</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mặt</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địa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4400" b="0"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4067615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62550"/>
          </a:xfrm>
        </p:spPr>
        <p:txBody>
          <a:bodyPr>
            <a:noAutofit/>
          </a:bodyPr>
          <a:lstStyle/>
          <a:p>
            <a:pPr marL="27432" indent="0" algn="just">
              <a:lnSpc>
                <a:spcPct val="130000"/>
              </a:lnSpc>
              <a:buNone/>
            </a:pPr>
            <a:r>
              <a:rPr lang="en-US" sz="44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44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ơn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Thần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Linh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dủ</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thương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thánh</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hóa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muôn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lòng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Nhận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ra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Thiên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hiến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thân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phụng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sự</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Rắc</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gieo</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tình</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vào</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chốn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khổ</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đau</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tối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tăm</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Cho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khắp</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mọi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nơi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bùng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lên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ngọn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lửa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mến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yêu</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4400" b="0"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5697541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400" b="0" u="sng" dirty="0">
                <a:solidFill>
                  <a:srgbClr val="FFFF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0" dirty="0">
                <a:solidFill>
                  <a:schemeClr val="bg1"/>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Chúa đã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phục</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sinh ban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niềm</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vui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khắp</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nhân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trần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đến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ủi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an Chúa ban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tặng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bình</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an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của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Ngài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thở</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hơi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cho</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Thần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Linh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ngự</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xuống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trên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tông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đồ</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Thánh</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Thần</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Chúa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xuống</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đổi</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thay</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mặt</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địa</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 </a:t>
            </a:r>
            <a:r>
              <a:rPr lang="en-US" sz="4400" b="0" dirty="0" err="1">
                <a:solidFill>
                  <a:schemeClr val="bg1"/>
                </a:solidFill>
                <a:effectLst>
                  <a:outerShdw blurRad="38100" dist="38100" dir="2700000" algn="tl">
                    <a:srgbClr val="000000">
                      <a:alpha val="43137"/>
                    </a:srgbClr>
                  </a:outerShdw>
                </a:effectLst>
                <a:latin typeface="+mj-lt"/>
                <a:cs typeface="Times New Roman" panose="02020603050405020304" pitchFamily="18" charset="0"/>
              </a:rPr>
              <a:t>cầu</a:t>
            </a:r>
            <a:r>
              <a:rPr lang="en-US" sz="44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a:t>
            </a:r>
            <a:endParaRPr lang="en-US" sz="4400" b="0" u="sng" dirty="0">
              <a:solidFill>
                <a:schemeClr val="bg1"/>
              </a:solidFill>
              <a:effectLst>
                <a:outerShdw blurRad="38100" dist="38100" dir="2700000" algn="tl">
                  <a:srgbClr val="000000">
                    <a:alpha val="43137"/>
                  </a:srgbClr>
                </a:outerShdw>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406761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dirty="0">
              <a:solidFill>
                <a:schemeClr val="bg1"/>
              </a:solidFill>
            </a:endParaRPr>
          </a:p>
        </p:txBody>
      </p:sp>
      <p:pic>
        <p:nvPicPr>
          <p:cNvPr id="5" name="Picture 4" descr="A group of people with flames on their heads&#10;&#10;Description automatically generated">
            <a:extLst>
              <a:ext uri="{FF2B5EF4-FFF2-40B4-BE49-F238E27FC236}">
                <a16:creationId xmlns:a16="http://schemas.microsoft.com/office/drawing/2014/main" id="{1B3B0478-7C32-436E-B884-FF94C8C77D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303785713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Ca kết lễ</a:t>
            </a:r>
          </a:p>
          <a:p>
            <a:pPr algn="ctr"/>
            <a:r>
              <a:rPr lang="en-US" sz="6000" b="1">
                <a:solidFill>
                  <a:srgbClr val="FFFF00"/>
                </a:solidFill>
                <a:effectLst>
                  <a:outerShdw blurRad="38100" dist="38100" dir="2700000" algn="tl">
                    <a:srgbClr val="000000">
                      <a:alpha val="43137"/>
                    </a:srgbClr>
                  </a:outerShdw>
                </a:effectLst>
                <a:latin typeface="+mj-lt"/>
                <a:ea typeface="Times" pitchFamily="34" charset="0"/>
                <a:cs typeface="Times New Roman" pitchFamily="18" charset="0"/>
              </a:rPr>
              <a:t>HÃY CHIẾU SOI</a:t>
            </a:r>
          </a:p>
          <a:p>
            <a:pPr algn="ctr"/>
            <a:r>
              <a:rPr lang="en-US" sz="6000" b="1" i="1">
                <a:solidFill>
                  <a:schemeClr val="bg1"/>
                </a:solidFill>
                <a:effectLst>
                  <a:outerShdw blurRad="38100" dist="38100" dir="2700000" algn="tl">
                    <a:srgbClr val="000000">
                      <a:alpha val="43137"/>
                    </a:srgbClr>
                  </a:outerShdw>
                </a:effectLst>
                <a:latin typeface="+mj-lt"/>
                <a:ea typeface="Times" pitchFamily="34" charset="0"/>
                <a:cs typeface="Times New Roman" pitchFamily="18" charset="0"/>
              </a:rPr>
              <a:t>Phanxico</a:t>
            </a:r>
          </a:p>
        </p:txBody>
      </p:sp>
    </p:spTree>
    <p:extLst>
      <p:ext uri="{BB962C8B-B14F-4D97-AF65-F5344CB8AC3E}">
        <p14:creationId xmlns:p14="http://schemas.microsoft.com/office/powerpoint/2010/main" val="356539501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400" b="0"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400" b="0" dirty="0">
                <a:solidFill>
                  <a:schemeClr val="bg1"/>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Hãy chiếu soi lửa hồng vào đêm tối sâu thẳm hồn con, lửa tình yêu, lửa huyền siêu, Ngôi Ba Thiên Chúa ban nhiều thánh ân.</a:t>
            </a:r>
          </a:p>
        </p:txBody>
      </p:sp>
    </p:spTree>
    <p:extLst>
      <p:ext uri="{BB962C8B-B14F-4D97-AF65-F5344CB8AC3E}">
        <p14:creationId xmlns:p14="http://schemas.microsoft.com/office/powerpoint/2010/main" val="339322243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4991100"/>
          </a:xfrm>
        </p:spPr>
        <p:txBody>
          <a:bodyPr>
            <a:noAutofit/>
          </a:bodyPr>
          <a:lstStyle/>
          <a:p>
            <a:pPr marL="0" indent="0" algn="just">
              <a:lnSpc>
                <a:spcPct val="120000"/>
              </a:lnSpc>
              <a:buNone/>
            </a:pPr>
            <a:r>
              <a:rPr lang="en-US" sz="5000" b="0" u="sng" dirty="0">
                <a:solidFill>
                  <a:srgbClr val="FFFF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0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000" b="0" dirty="0">
                <a:solidFill>
                  <a:schemeClr val="bg1"/>
                </a:solidFill>
                <a:effectLst>
                  <a:outerShdw blurRad="38100" dist="38100" dir="2700000" algn="tl">
                    <a:srgbClr val="000000">
                      <a:alpha val="43137"/>
                    </a:srgbClr>
                  </a:outerShdw>
                </a:effectLst>
                <a:latin typeface="+mj-lt"/>
                <a:cs typeface="Times New Roman" panose="02020603050405020304" pitchFamily="18" charset="0"/>
              </a:rPr>
              <a:t>Xin đưa bước con về tìm chân lý hừng đông chiếu soi, tìm bóng mát trong tình thương bát ngát, tìm an vui trong bàn tay hiền từ Chúa dìu đưa.</a:t>
            </a:r>
            <a:endParaRPr lang="en-US" sz="5000" b="0" dirty="0">
              <a:solidFill>
                <a:schemeClr val="bg1"/>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1100</TotalTime>
  <Words>3058</Words>
  <Application>Microsoft Office PowerPoint</Application>
  <PresentationFormat>On-screen Show (16:9)</PresentationFormat>
  <Paragraphs>144</Paragraphs>
  <Slides>107</Slides>
  <Notes>0</Notes>
  <HiddenSlides>0</HiddenSlides>
  <MMClips>0</MMClips>
  <ScaleCrop>false</ScaleCrop>
  <HeadingPairs>
    <vt:vector size="6" baseType="variant">
      <vt:variant>
        <vt:lpstr>Fonts Used</vt:lpstr>
      </vt:variant>
      <vt:variant>
        <vt:i4>3</vt:i4>
      </vt:variant>
      <vt:variant>
        <vt:lpstr>Theme</vt:lpstr>
      </vt:variant>
      <vt:variant>
        <vt:i4>32</vt:i4>
      </vt:variant>
      <vt:variant>
        <vt:lpstr>Slide Titles</vt:lpstr>
      </vt:variant>
      <vt:variant>
        <vt:i4>107</vt:i4>
      </vt:variant>
    </vt:vector>
  </HeadingPairs>
  <TitlesOfParts>
    <vt:vector size="142" baseType="lpstr">
      <vt:lpstr>Arial</vt:lpstr>
      <vt:lpstr>Calibri</vt:lpstr>
      <vt:lpstr>UTM American Sans</vt:lpstr>
      <vt:lpstr>Office Theme</vt:lpstr>
      <vt:lpstr>1_Default Design</vt:lpstr>
      <vt:lpstr>Default Design</vt:lpstr>
      <vt:lpstr>36_Default Design</vt:lpstr>
      <vt:lpstr>2_Office Theme</vt:lpstr>
      <vt:lpstr>5_Office Theme</vt:lpstr>
      <vt:lpstr>1_Office Theme</vt:lpstr>
      <vt:lpstr>10_Office Theme</vt:lpstr>
      <vt:lpstr>37_Default Design</vt:lpstr>
      <vt:lpstr>11_Office Theme</vt:lpstr>
      <vt:lpstr>12_Office Theme</vt:lpstr>
      <vt:lpstr>14_Office Theme</vt:lpstr>
      <vt:lpstr>18_Office Theme</vt:lpstr>
      <vt:lpstr>21_Office Theme</vt:lpstr>
      <vt:lpstr>24_Office Theme</vt:lpstr>
      <vt:lpstr>4_Office Theme</vt:lpstr>
      <vt:lpstr>13_Office Theme</vt:lpstr>
      <vt:lpstr>25_Office Theme</vt:lpstr>
      <vt:lpstr>27_Office Theme</vt:lpstr>
      <vt:lpstr>26_Office Theme</vt:lpstr>
      <vt:lpstr>28_Office Theme</vt:lpstr>
      <vt:lpstr>29_Office Theme</vt:lpstr>
      <vt:lpstr>30_Office Theme</vt:lpstr>
      <vt:lpstr>15_Office Theme</vt:lpstr>
      <vt:lpstr>16_Office Theme</vt:lpstr>
      <vt:lpstr>31_Office Theme</vt:lpstr>
      <vt:lpstr>32_Office Theme</vt:lpstr>
      <vt:lpstr>17_Office Theme</vt:lpstr>
      <vt:lpstr>19_Office Theme</vt:lpstr>
      <vt:lpstr>20_Office Theme</vt:lpstr>
      <vt:lpstr>22_Office Theme</vt:lpstr>
      <vt:lpstr>23_Office Theme</vt:lpstr>
      <vt:lpstr>PowerPoint Presentation</vt:lpstr>
      <vt:lpstr>Tập Hát Cộng Đoàn</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 </vt:lpstr>
      <vt:lpstr>Đk: Xin sai Thánh Thần Chúa đến để Người đổi mới mặt đất này.</vt:lpstr>
      <vt:lpstr>Tk1: Hồn tôi hỡi chúc tụng Chúa đi, lạy Thiên Chúa Đấng con thờ kính, Ngài cao cả muôn trùng. Quá nhiều việc đều do tay Chúa làm, địa cầu đầy dẫy những vật Chúa tạo ra.</vt:lpstr>
      <vt:lpstr>Đk: Xin sai Thánh Thần Chúa đến để Người đổi mới mặt đất này.</vt:lpstr>
      <vt:lpstr>Tk2: Vừa khi Chúa rút lại khí thiêng, là thân chúng trở lui bụi cát vì tắt thở lâu rồi. Muốn tạo lại Ngài ban sinh khí vào, bởi Ngài đổi mới bộ mặt của trần gian.</vt:lpstr>
      <vt:lpstr>Đk: Xin sai Thánh Thần Chúa đến để Người đổi mới mặt đất này.</vt:lpstr>
      <vt:lpstr>Tk3: Nguyện muôn kiếp Chúa hằng hiển vinh, và mong ước những công trình Chúa làm Chúa mãi vui mừng. Tiếng lòng này cầu mong vui ý Ngài, bởi Ngài là chính hoan lạc của đời tôi.</vt:lpstr>
      <vt:lpstr>Đk: Xin sai Thánh Thần Chúa đến để Người đổi mới mặt đất này.</vt:lpstr>
      <vt:lpstr>PowerPoint Presentation</vt:lpstr>
      <vt:lpstr> </vt:lpstr>
      <vt:lpstr>Đk: Lạy Chúa ! Xin sai Thánh Thần Chúa đến, Xin sai Thánh Thần Chúa đến, xin canh tân bộ mặt trái đất. </vt:lpstr>
      <vt:lpstr>**: Lạy Chúa ! Xin sai Thánh Thần Chúa đến, Xin sai Thánh Thần Chúa đến, xin canh tân canh tân địa cầu. </vt:lpstr>
      <vt:lpstr>Tk1: Linh hồn tôi ơi, hãy chúc tụng Ngài ! Ngài quá ư vĩ đại dường bao. Đây địa cầu của Ngài, muôn vật của Ngài, đều do tay Ngài tạo rạ</vt:lpstr>
      <vt:lpstr>Đk: Lạy Chúa ! Xin sai Thánh Thần Chúa đến, Xin sai Thánh Thần Chúa đến, xin canh tân bộ mặt trái đất. </vt:lpstr>
      <vt:lpstr>**: Lạy Chúa ! Xin sai Thánh Thần Chúa đến, Xin sai Thánh Thần Chúa đến, xin canh tân canh tân địa cầu. </vt:lpstr>
      <vt:lpstr>Tk2: Khi Ngài ra tay rút hết hơi đi thì chúng con trở về cõi chết. Nếu Ngài gửi hơi thở, chúng con được tạo thành, thành nên con người yêu thương. </vt:lpstr>
      <vt:lpstr>Đk: Lạy Chúa ! Xin sai Thánh Thần Chúa đến, Xin sai Thánh Thần Chúa đến, xin canh tân bộ mặt trái đất. </vt:lpstr>
      <vt:lpstr>**: Lạy Chúa ! Xin sai Thánh Thần Chúa đến, Xin sai Thánh Thần Chúa đến, xin canh tân canh tân địa cầu. </vt:lpstr>
      <vt:lpstr>Tk3: Muôn đời vinh quang, Chúa rất oai phong. Ngài khoác lên muôn vạn hào quang. Tiếng tôi ca khen Ngài muôn đời vẫn còn ngàn câu chúc tụng tung hô. </vt:lpstr>
      <vt:lpstr>Đk: Lạy Chúa ! Xin sai Thánh Thần Chúa đến, Xin sai Thánh Thần Chúa đến, xin canh tân bộ mặt trái đất. </vt:lpstr>
      <vt:lpstr>**: Lạy Chúa ! Xin sai Thánh Thần Chúa đến, Xin sai Thánh Thần Chúa đến, xin canh tân canh tân địa cầu. </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CA KHÚC TRẦM HƯƠNG Dao Kim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Hùng</cp:lastModifiedBy>
  <cp:revision>148</cp:revision>
  <dcterms:created xsi:type="dcterms:W3CDTF">2021-05-09T08:36:44Z</dcterms:created>
  <dcterms:modified xsi:type="dcterms:W3CDTF">2026-02-24T21:35:52Z</dcterms:modified>
</cp:coreProperties>
</file>