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164" r:id="rId12"/>
    <p:sldMasterId id="2147484176" r:id="rId13"/>
    <p:sldMasterId id="2147484188" r:id="rId14"/>
    <p:sldMasterId id="2147484200" r:id="rId15"/>
    <p:sldMasterId id="2147484212" r:id="rId16"/>
    <p:sldMasterId id="2147484224" r:id="rId17"/>
    <p:sldMasterId id="2147484236" r:id="rId18"/>
    <p:sldMasterId id="2147484248" r:id="rId19"/>
    <p:sldMasterId id="2147484260" r:id="rId20"/>
    <p:sldMasterId id="2147484272" r:id="rId21"/>
    <p:sldMasterId id="2147484284" r:id="rId22"/>
  </p:sldMasterIdLst>
  <p:notesMasterIdLst>
    <p:notesMasterId r:id="rId106"/>
  </p:notesMasterIdLst>
  <p:sldIdLst>
    <p:sldId id="256" r:id="rId23"/>
    <p:sldId id="9877" r:id="rId24"/>
    <p:sldId id="9959" r:id="rId25"/>
    <p:sldId id="9961" r:id="rId26"/>
    <p:sldId id="9994" r:id="rId27"/>
    <p:sldId id="9927" r:id="rId28"/>
    <p:sldId id="9928" r:id="rId29"/>
    <p:sldId id="9929" r:id="rId30"/>
    <p:sldId id="9930" r:id="rId31"/>
    <p:sldId id="9931" r:id="rId32"/>
    <p:sldId id="9932" r:id="rId33"/>
    <p:sldId id="9995" r:id="rId34"/>
    <p:sldId id="9962" r:id="rId35"/>
    <p:sldId id="9963" r:id="rId36"/>
    <p:sldId id="9964" r:id="rId37"/>
    <p:sldId id="9965" r:id="rId38"/>
    <p:sldId id="9966" r:id="rId39"/>
    <p:sldId id="9967" r:id="rId40"/>
    <p:sldId id="9968" r:id="rId41"/>
    <p:sldId id="9969" r:id="rId42"/>
    <p:sldId id="9996" r:id="rId43"/>
    <p:sldId id="9970" r:id="rId44"/>
    <p:sldId id="9971" r:id="rId45"/>
    <p:sldId id="9972" r:id="rId46"/>
    <p:sldId id="9973" r:id="rId47"/>
    <p:sldId id="9974" r:id="rId48"/>
    <p:sldId id="9975" r:id="rId49"/>
    <p:sldId id="9976" r:id="rId50"/>
    <p:sldId id="9977" r:id="rId51"/>
    <p:sldId id="9997" r:id="rId52"/>
    <p:sldId id="9883" r:id="rId53"/>
    <p:sldId id="9835" r:id="rId54"/>
    <p:sldId id="9863" r:id="rId55"/>
    <p:sldId id="9864" r:id="rId56"/>
    <p:sldId id="9956" r:id="rId57"/>
    <p:sldId id="9866" r:id="rId58"/>
    <p:sldId id="9957" r:id="rId59"/>
    <p:sldId id="9868" r:id="rId60"/>
    <p:sldId id="9958" r:id="rId61"/>
    <p:sldId id="9884" r:id="rId62"/>
    <p:sldId id="9837" r:id="rId63"/>
    <p:sldId id="9756" r:id="rId64"/>
    <p:sldId id="9978" r:id="rId65"/>
    <p:sldId id="9979" r:id="rId66"/>
    <p:sldId id="9980" r:id="rId67"/>
    <p:sldId id="9981" r:id="rId68"/>
    <p:sldId id="9982" r:id="rId69"/>
    <p:sldId id="9983" r:id="rId70"/>
    <p:sldId id="9984" r:id="rId71"/>
    <p:sldId id="9985" r:id="rId72"/>
    <p:sldId id="9986" r:id="rId73"/>
    <p:sldId id="9987" r:id="rId74"/>
    <p:sldId id="9988" r:id="rId75"/>
    <p:sldId id="9989" r:id="rId76"/>
    <p:sldId id="9990" r:id="rId77"/>
    <p:sldId id="9991" r:id="rId78"/>
    <p:sldId id="9902" r:id="rId79"/>
    <p:sldId id="9934" r:id="rId80"/>
    <p:sldId id="9935" r:id="rId81"/>
    <p:sldId id="9936" r:id="rId82"/>
    <p:sldId id="9992" r:id="rId83"/>
    <p:sldId id="9938" r:id="rId84"/>
    <p:sldId id="9993" r:id="rId85"/>
    <p:sldId id="9901" r:id="rId86"/>
    <p:sldId id="9998" r:id="rId87"/>
    <p:sldId id="9940" r:id="rId88"/>
    <p:sldId id="9941" r:id="rId89"/>
    <p:sldId id="9942" r:id="rId90"/>
    <p:sldId id="9943" r:id="rId91"/>
    <p:sldId id="9944" r:id="rId92"/>
    <p:sldId id="9945" r:id="rId93"/>
    <p:sldId id="9946" r:id="rId94"/>
    <p:sldId id="9947" r:id="rId95"/>
    <p:sldId id="9999" r:id="rId96"/>
    <p:sldId id="9948" r:id="rId97"/>
    <p:sldId id="9949" r:id="rId98"/>
    <p:sldId id="9950" r:id="rId99"/>
    <p:sldId id="9951" r:id="rId100"/>
    <p:sldId id="9952" r:id="rId101"/>
    <p:sldId id="9953" r:id="rId102"/>
    <p:sldId id="9954" r:id="rId103"/>
    <p:sldId id="9955" r:id="rId104"/>
    <p:sldId id="10000"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1" autoAdjust="0"/>
  </p:normalViewPr>
  <p:slideViewPr>
    <p:cSldViewPr>
      <p:cViewPr>
        <p:scale>
          <a:sx n="150" d="100"/>
          <a:sy n="150" d="100"/>
        </p:scale>
        <p:origin x="-2424" y="-708"/>
      </p:cViewPr>
      <p:guideLst>
        <p:guide orient="horz" pos="1620"/>
        <p:guide pos="2880"/>
      </p:guideLst>
    </p:cSldViewPr>
  </p:slideViewPr>
  <p:outlineViewPr>
    <p:cViewPr>
      <p:scale>
        <a:sx n="33" d="100"/>
        <a:sy n="33" d="100"/>
      </p:scale>
      <p:origin x="0" y="489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slide" Target="slides/slide81.xml"/><Relationship Id="rId108" Type="http://schemas.openxmlformats.org/officeDocument/2006/relationships/viewProps" Target="viewProps.xml"/><Relationship Id="rId54" Type="http://schemas.openxmlformats.org/officeDocument/2006/relationships/slide" Target="slides/slide32.xml"/><Relationship Id="rId70" Type="http://schemas.openxmlformats.org/officeDocument/2006/relationships/slide" Target="slides/slide48.xml"/><Relationship Id="rId75" Type="http://schemas.openxmlformats.org/officeDocument/2006/relationships/slide" Target="slides/slide53.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theme" Target="theme/theme1.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tableStyles" Target="tableStyles.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62" Type="http://schemas.openxmlformats.org/officeDocument/2006/relationships/slide" Target="slides/slide40.xml"/><Relationship Id="rId83" Type="http://schemas.openxmlformats.org/officeDocument/2006/relationships/slide" Target="slides/slide61.xml"/><Relationship Id="rId88"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27/02/2026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27/02/2026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27/02/2026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27/02/2026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27/02/2026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27/02/2026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27/02/2026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27/02/2026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27/02/2026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27/02/2026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27/02/2026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260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422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880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3882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4822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259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7297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1744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3568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4490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6012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27/02/2026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27/02/2026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27/02/2026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2474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smtClean="0">
                <a:solidFill>
                  <a:srgbClr val="FF0000"/>
                </a:solidFill>
                <a:effectLst/>
                <a:latin typeface="+mj-lt"/>
              </a:rPr>
              <a:t>Tk</a:t>
            </a:r>
            <a:r>
              <a:rPr lang="vi-VN" sz="6000" b="0" u="sng" dirty="0" smtClean="0">
                <a:solidFill>
                  <a:srgbClr val="FF0000"/>
                </a:solidFill>
                <a:effectLst/>
                <a:latin typeface="+mj-lt"/>
              </a:rPr>
              <a:t>2</a:t>
            </a:r>
            <a:r>
              <a:rPr lang="en-US" sz="6000" b="0" u="sng" dirty="0">
                <a:solidFill>
                  <a:srgbClr val="FF0000"/>
                </a:solidFill>
                <a:effectLst/>
                <a:latin typeface="+mj-lt"/>
              </a:rPr>
              <a:t>:</a:t>
            </a:r>
            <a:r>
              <a:rPr lang="vi-VN" sz="6000" b="0" dirty="0" smtClean="0">
                <a:solidFill>
                  <a:srgbClr val="002060"/>
                </a:solidFill>
                <a:effectLst/>
                <a:latin typeface="+mj-lt"/>
              </a:rPr>
              <a:t> </a:t>
            </a:r>
            <a:r>
              <a:rPr lang="vi-VN" sz="6000" b="0" dirty="0">
                <a:solidFill>
                  <a:srgbClr val="006600"/>
                </a:solidFill>
                <a:effectLst/>
                <a:latin typeface="+mj-lt"/>
              </a:rPr>
              <a:t>Này Thánh </a:t>
            </a:r>
            <a:r>
              <a:rPr lang="vi-VN" sz="6000" b="0" dirty="0" smtClean="0">
                <a:solidFill>
                  <a:srgbClr val="006600"/>
                </a:solidFill>
                <a:effectLst/>
                <a:latin typeface="+mj-lt"/>
              </a:rPr>
              <a:t>Thể</a:t>
            </a:r>
            <a:r>
              <a:rPr lang="en-US" sz="6000" b="0" dirty="0" smtClean="0">
                <a:solidFill>
                  <a:srgbClr val="006600"/>
                </a:solidFill>
                <a:effectLst/>
                <a:latin typeface="+mj-lt"/>
              </a:rPr>
              <a:t> </a:t>
            </a:r>
            <a:r>
              <a:rPr lang="vi-VN" sz="6000" b="0" dirty="0" smtClean="0">
                <a:solidFill>
                  <a:srgbClr val="006600"/>
                </a:solidFill>
                <a:effectLst/>
                <a:latin typeface="+mj-lt"/>
              </a:rPr>
              <a:t> </a:t>
            </a:r>
            <a:r>
              <a:rPr lang="vi-VN" sz="6000" b="0" dirty="0">
                <a:solidFill>
                  <a:srgbClr val="006600"/>
                </a:solidFill>
                <a:effectLst/>
                <a:latin typeface="+mj-lt"/>
              </a:rPr>
              <a:t>thần lương Chúa </a:t>
            </a:r>
            <a:r>
              <a:rPr lang="vi-VN" sz="6000" b="0" dirty="0" smtClean="0">
                <a:solidFill>
                  <a:srgbClr val="006600"/>
                </a:solidFill>
                <a:effectLst/>
                <a:latin typeface="+mj-lt"/>
              </a:rPr>
              <a:t>ban </a:t>
            </a:r>
            <a:r>
              <a:rPr lang="vi-VN" sz="6000" b="0" dirty="0">
                <a:solidFill>
                  <a:srgbClr val="006600"/>
                </a:solidFill>
                <a:effectLst/>
                <a:latin typeface="+mj-lt"/>
              </a:rPr>
              <a:t>cho đời, Ngài yêu </a:t>
            </a:r>
            <a:r>
              <a:rPr lang="vi-VN" sz="6000" b="0" dirty="0" smtClean="0">
                <a:solidFill>
                  <a:srgbClr val="006600"/>
                </a:solidFill>
                <a:effectLst/>
                <a:latin typeface="+mj-lt"/>
              </a:rPr>
              <a:t>thương</a:t>
            </a:r>
            <a:r>
              <a:rPr lang="en-US" sz="6000" b="0" dirty="0" smtClean="0">
                <a:solidFill>
                  <a:srgbClr val="006600"/>
                </a:solidFill>
                <a:effectLst/>
                <a:latin typeface="+mj-lt"/>
              </a:rPr>
              <a:t> </a:t>
            </a:r>
            <a:r>
              <a:rPr lang="vi-VN" sz="6000" b="0" dirty="0" smtClean="0">
                <a:solidFill>
                  <a:srgbClr val="006600"/>
                </a:solidFill>
                <a:effectLst/>
                <a:latin typeface="+mj-lt"/>
              </a:rPr>
              <a:t> </a:t>
            </a:r>
            <a:r>
              <a:rPr lang="vi-VN" sz="6000" b="0" dirty="0">
                <a:solidFill>
                  <a:srgbClr val="006600"/>
                </a:solidFill>
                <a:effectLst/>
                <a:latin typeface="+mj-lt"/>
              </a:rPr>
              <a:t>Nhà Chầu ẩn </a:t>
            </a:r>
            <a:r>
              <a:rPr lang="vi-VN" sz="6000" b="0" dirty="0" smtClean="0">
                <a:solidFill>
                  <a:srgbClr val="006600"/>
                </a:solidFill>
                <a:effectLst/>
                <a:latin typeface="+mj-lt"/>
              </a:rPr>
              <a:t>náu</a:t>
            </a:r>
            <a:r>
              <a:rPr lang="en-US" sz="6000" b="0" dirty="0" smtClean="0">
                <a:solidFill>
                  <a:srgbClr val="006600"/>
                </a:solidFill>
                <a:effectLst/>
                <a:latin typeface="+mj-lt"/>
              </a:rPr>
              <a:t> </a:t>
            </a:r>
            <a:r>
              <a:rPr lang="vi-VN" sz="6000" b="0" dirty="0">
                <a:solidFill>
                  <a:srgbClr val="006600"/>
                </a:solidFill>
                <a:effectLst/>
                <a:latin typeface="+mj-lt"/>
              </a:rPr>
              <a:t>vì người, hỡi muôn dân hãy hân hoan </a:t>
            </a:r>
            <a:r>
              <a:rPr lang="vi-VN" sz="6000" b="0" dirty="0" smtClean="0">
                <a:solidFill>
                  <a:srgbClr val="006600"/>
                </a:solidFill>
                <a:effectLst/>
                <a:latin typeface="+mj-lt"/>
              </a:rPr>
              <a:t>tôn </a:t>
            </a:r>
            <a:r>
              <a:rPr lang="vi-VN" sz="6000" b="0" dirty="0">
                <a:solidFill>
                  <a:srgbClr val="006600"/>
                </a:solidFill>
                <a:effectLst/>
                <a:latin typeface="+mj-lt"/>
              </a:rPr>
              <a:t>vinh </a:t>
            </a:r>
            <a:r>
              <a:rPr lang="vi-VN" sz="6000" b="0" dirty="0" smtClean="0">
                <a:solidFill>
                  <a:srgbClr val="006600"/>
                </a:solidFill>
                <a:effectLst/>
                <a:latin typeface="+mj-lt"/>
              </a:rPr>
              <a:t> </a:t>
            </a:r>
            <a:r>
              <a:rPr lang="vi-VN" sz="6000" b="0" dirty="0">
                <a:solidFill>
                  <a:srgbClr val="006600"/>
                </a:solidFill>
                <a:effectLst/>
                <a:latin typeface="+mj-lt"/>
              </a:rPr>
              <a:t>tình Ngài</a:t>
            </a:r>
            <a:r>
              <a:rPr lang="vi-VN" sz="6000" b="0" dirty="0" smtClean="0">
                <a:solidFill>
                  <a:srgbClr val="006600"/>
                </a:solidFill>
                <a:effectLst/>
                <a:latin typeface="+mj-lt"/>
              </a:rPr>
              <a:t>.</a:t>
            </a:r>
            <a:endParaRPr lang="vi-VN" sz="6000" b="0" dirty="0">
              <a:solidFill>
                <a:srgbClr val="006600"/>
              </a:solidFill>
              <a:effectLst/>
              <a:latin typeface="+mj-lt"/>
            </a:endParaRPr>
          </a:p>
        </p:txBody>
      </p:sp>
    </p:spTree>
    <p:extLst>
      <p:ext uri="{BB962C8B-B14F-4D97-AF65-F5344CB8AC3E}">
        <p14:creationId xmlns:p14="http://schemas.microsoft.com/office/powerpoint/2010/main" val="3158940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dirty="0" smtClean="0">
                <a:solidFill>
                  <a:srgbClr val="FF0000"/>
                </a:solidFill>
                <a:effectLst/>
                <a:latin typeface="+mj-lt"/>
              </a:rPr>
              <a:t>Đ</a:t>
            </a:r>
            <a:r>
              <a:rPr lang="en-US" sz="7400" b="0" u="sng" spc="-150" dirty="0" smtClean="0">
                <a:solidFill>
                  <a:srgbClr val="FF0000"/>
                </a:solidFill>
                <a:effectLst/>
                <a:latin typeface="+mj-lt"/>
              </a:rPr>
              <a:t>k</a:t>
            </a:r>
            <a:r>
              <a:rPr lang="vi-VN" sz="7400" b="0" spc="-150" dirty="0" smtClean="0">
                <a:solidFill>
                  <a:srgbClr val="FF0000"/>
                </a:solidFill>
                <a:effectLst/>
                <a:latin typeface="+mj-lt"/>
              </a:rPr>
              <a:t>:</a:t>
            </a:r>
            <a:r>
              <a:rPr lang="vi-VN" sz="7400" b="0" spc="-150" dirty="0" smtClean="0">
                <a:solidFill>
                  <a:srgbClr val="002060"/>
                </a:solidFill>
                <a:effectLst/>
                <a:latin typeface="+mj-lt"/>
              </a:rPr>
              <a:t> </a:t>
            </a:r>
            <a:r>
              <a:rPr lang="vi-VN" sz="7400" b="0" spc="-150" dirty="0" smtClean="0">
                <a:solidFill>
                  <a:srgbClr val="006600"/>
                </a:solidFill>
                <a:effectLst/>
                <a:latin typeface="+mj-lt"/>
              </a:rPr>
              <a:t>Thịt Máu này đã </a:t>
            </a:r>
            <a:r>
              <a:rPr lang="vi-VN" sz="7400" b="0" dirty="0" smtClean="0">
                <a:solidFill>
                  <a:srgbClr val="006600"/>
                </a:solidFill>
                <a:effectLst/>
                <a:latin typeface="+mj-lt"/>
              </a:rPr>
              <a:t>đổ cho thế trần ơn cứu độ.</a:t>
            </a:r>
            <a:r>
              <a:rPr lang="en-US" sz="7400" b="0" dirty="0">
                <a:solidFill>
                  <a:srgbClr val="006600"/>
                </a:solidFill>
                <a:effectLst/>
                <a:latin typeface="+mj-lt"/>
              </a:rPr>
              <a:t> </a:t>
            </a:r>
            <a:r>
              <a:rPr lang="en-US" sz="7400" b="0" dirty="0" err="1">
                <a:solidFill>
                  <a:srgbClr val="006600"/>
                </a:solidFill>
                <a:effectLst/>
                <a:latin typeface="+mj-lt"/>
              </a:rPr>
              <a:t>Thịt</a:t>
            </a:r>
            <a:r>
              <a:rPr lang="en-US" sz="7400" b="0" dirty="0">
                <a:solidFill>
                  <a:srgbClr val="006600"/>
                </a:solidFill>
                <a:effectLst/>
                <a:latin typeface="+mj-lt"/>
              </a:rPr>
              <a:t> </a:t>
            </a:r>
            <a:r>
              <a:rPr lang="en-US" sz="7400" b="0" dirty="0" err="1">
                <a:solidFill>
                  <a:srgbClr val="006600"/>
                </a:solidFill>
                <a:effectLst/>
                <a:latin typeface="+mj-lt"/>
              </a:rPr>
              <a:t>Máu</a:t>
            </a:r>
            <a:r>
              <a:rPr lang="en-US" sz="7400" b="0" dirty="0">
                <a:solidFill>
                  <a:srgbClr val="006600"/>
                </a:solidFill>
                <a:effectLst/>
                <a:latin typeface="+mj-lt"/>
              </a:rPr>
              <a:t> </a:t>
            </a:r>
            <a:r>
              <a:rPr lang="en-US" sz="7400" b="0" dirty="0" err="1">
                <a:solidFill>
                  <a:srgbClr val="006600"/>
                </a:solidFill>
                <a:effectLst/>
                <a:latin typeface="+mj-lt"/>
              </a:rPr>
              <a:t>này</a:t>
            </a:r>
            <a:r>
              <a:rPr lang="en-US" sz="7400" b="0" dirty="0">
                <a:solidFill>
                  <a:srgbClr val="006600"/>
                </a:solidFill>
                <a:effectLst/>
                <a:latin typeface="+mj-lt"/>
              </a:rPr>
              <a:t> </a:t>
            </a:r>
            <a:r>
              <a:rPr lang="en-US" sz="7400" b="0" dirty="0" err="1">
                <a:solidFill>
                  <a:srgbClr val="006600"/>
                </a:solidFill>
                <a:effectLst/>
                <a:latin typeface="+mj-lt"/>
              </a:rPr>
              <a:t>ai</a:t>
            </a:r>
            <a:r>
              <a:rPr lang="en-US" sz="7400" b="0" dirty="0">
                <a:solidFill>
                  <a:srgbClr val="006600"/>
                </a:solidFill>
                <a:effectLst/>
                <a:latin typeface="+mj-lt"/>
              </a:rPr>
              <a:t> </a:t>
            </a:r>
            <a:r>
              <a:rPr lang="en-US" sz="7400" b="0" dirty="0" err="1">
                <a:solidFill>
                  <a:srgbClr val="006600"/>
                </a:solidFill>
                <a:effectLst/>
                <a:latin typeface="+mj-lt"/>
              </a:rPr>
              <a:t>lãnh</a:t>
            </a:r>
            <a:r>
              <a:rPr lang="en-US" sz="7400" b="0" dirty="0">
                <a:solidFill>
                  <a:srgbClr val="006600"/>
                </a:solidFill>
                <a:effectLst/>
                <a:latin typeface="+mj-lt"/>
              </a:rPr>
              <a:t> </a:t>
            </a:r>
            <a:r>
              <a:rPr lang="en-US" sz="7400" b="0" dirty="0" err="1">
                <a:solidFill>
                  <a:srgbClr val="006600"/>
                </a:solidFill>
                <a:effectLst/>
                <a:latin typeface="+mj-lt"/>
              </a:rPr>
              <a:t>nhận</a:t>
            </a:r>
            <a:r>
              <a:rPr lang="en-US" sz="7400" b="0" dirty="0">
                <a:solidFill>
                  <a:srgbClr val="006600"/>
                </a:solidFill>
                <a:effectLst/>
                <a:latin typeface="+mj-lt"/>
              </a:rPr>
              <a:t> </a:t>
            </a:r>
            <a:r>
              <a:rPr lang="en-US" sz="7400" b="0" dirty="0" err="1">
                <a:solidFill>
                  <a:srgbClr val="006600"/>
                </a:solidFill>
                <a:effectLst/>
                <a:latin typeface="+mj-lt"/>
              </a:rPr>
              <a:t>sẽ</a:t>
            </a:r>
            <a:r>
              <a:rPr lang="en-US" sz="7400" b="0" dirty="0">
                <a:solidFill>
                  <a:srgbClr val="006600"/>
                </a:solidFill>
                <a:effectLst/>
                <a:latin typeface="+mj-lt"/>
              </a:rPr>
              <a:t> </a:t>
            </a:r>
            <a:r>
              <a:rPr lang="en-US" sz="7400" b="0" dirty="0" err="1">
                <a:solidFill>
                  <a:srgbClr val="006600"/>
                </a:solidFill>
                <a:effectLst/>
                <a:latin typeface="+mj-lt"/>
              </a:rPr>
              <a:t>sống</a:t>
            </a:r>
            <a:r>
              <a:rPr lang="en-US" sz="7400" b="0" dirty="0">
                <a:solidFill>
                  <a:srgbClr val="006600"/>
                </a:solidFill>
                <a:effectLst/>
                <a:latin typeface="+mj-lt"/>
              </a:rPr>
              <a:t> </a:t>
            </a:r>
            <a:r>
              <a:rPr lang="en-US" sz="7400" b="0" dirty="0" err="1">
                <a:solidFill>
                  <a:srgbClr val="006600"/>
                </a:solidFill>
                <a:effectLst/>
                <a:latin typeface="+mj-lt"/>
              </a:rPr>
              <a:t>muôn</a:t>
            </a:r>
            <a:r>
              <a:rPr lang="en-US" sz="7400" b="0" dirty="0">
                <a:solidFill>
                  <a:srgbClr val="006600"/>
                </a:solidFill>
                <a:effectLst/>
                <a:latin typeface="+mj-lt"/>
              </a:rPr>
              <a:t> </a:t>
            </a:r>
            <a:r>
              <a:rPr lang="en-US" sz="7400" b="0" dirty="0" err="1">
                <a:solidFill>
                  <a:srgbClr val="006600"/>
                </a:solidFill>
                <a:effectLst/>
                <a:latin typeface="+mj-lt"/>
              </a:rPr>
              <a:t>đời</a:t>
            </a:r>
            <a:r>
              <a:rPr lang="en-US" sz="7400" b="0" dirty="0" smtClean="0">
                <a:solidFill>
                  <a:srgbClr val="006600"/>
                </a:solidFill>
                <a:effectLst/>
                <a:latin typeface="+mj-lt"/>
              </a:rPr>
              <a:t>.</a:t>
            </a:r>
            <a:endParaRPr lang="en-US" sz="7400" b="0" dirty="0">
              <a:solidFill>
                <a:srgbClr val="006600"/>
              </a:solidFill>
              <a:effectLst/>
              <a:latin typeface="+mj-lt"/>
            </a:endParaRPr>
          </a:p>
        </p:txBody>
      </p:sp>
    </p:spTree>
    <p:extLst>
      <p:ext uri="{BB962C8B-B14F-4D97-AF65-F5344CB8AC3E}">
        <p14:creationId xmlns:p14="http://schemas.microsoft.com/office/powerpoint/2010/main" val="40214362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230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23932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rgbClr val="0066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4339078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rgbClr val="006600"/>
              </a:solidFill>
              <a:effectLst/>
              <a:latin typeface="+mj-lt"/>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ca ngợi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chúc tụng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thờ lạy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tôn vinh Chúa.</a:t>
            </a:r>
            <a:endParaRPr lang="vi-VN" sz="600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0869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Chúng con cảm tạ Chúa vì vinh quang cao cả Chúa.</a:t>
            </a:r>
            <a:endParaRPr lang="en-US" sz="6000" dirty="0">
              <a:solidFill>
                <a:srgbClr val="006600"/>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Vua trên trời, là Chúa Cha toàn năng.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823808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Chiên Thiên Chúa, là Con Đức Chúa Cha.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533273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xin thương, xin thương, xin thương xót chúng con.</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a:t>
            </a:r>
            <a:r>
              <a:rPr lang="en-US" sz="6000" dirty="0">
                <a:solidFill>
                  <a:srgbClr val="006600"/>
                </a:solidFill>
                <a:cs typeface="Times New Roman" panose="02020603050405020304" pitchFamily="18" charset="0"/>
              </a:rPr>
              <a:t>x</a:t>
            </a:r>
            <a:r>
              <a:rPr lang="vi-VN" sz="6000" dirty="0">
                <a:solidFill>
                  <a:srgbClr val="006600"/>
                </a:solidFill>
                <a:cs typeface="Times New Roman" panose="02020603050405020304" pitchFamily="18" charset="0"/>
              </a:rPr>
              <a:t>in nhận lời chúng con cầu khẩn. </a:t>
            </a:r>
            <a:endParaRPr lang="en-US" sz="60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31761534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rgbClr val="006600"/>
              </a:solidFill>
              <a:cs typeface="Times New Roman" panose="02020603050405020304" pitchFamily="18" charset="0"/>
            </a:endParaRPr>
          </a:p>
          <a:p>
            <a:pPr algn="just"/>
            <a:r>
              <a:rPr lang="vi-VN" sz="6600" dirty="0">
                <a:solidFill>
                  <a:srgbClr val="006600"/>
                </a:solidFill>
                <a:cs typeface="Times New Roman" panose="02020603050405020304" pitchFamily="18" charset="0"/>
              </a:rPr>
              <a:t>Chúa ngự bên hữu Đức Chúa Cha, xin thương, xin thương, xin thương xót chúng con</a:t>
            </a:r>
            <a:r>
              <a:rPr lang="en-US" sz="660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4066971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dirty="0" err="1" smtClean="0">
                <a:solidFill>
                  <a:srgbClr val="FF0000"/>
                </a:solidFill>
                <a:effectLst/>
                <a:cs typeface="Times New Roman" pitchFamily="18" charset="0"/>
              </a:rPr>
              <a:t>Tập</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Hát</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Cộng</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Đoàn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rgbClr val="006600"/>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a:t>
            </a:r>
            <a:r>
              <a:rPr lang="vi-VN" sz="540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5400" dirty="0">
                <a:solidFill>
                  <a:schemeClr val="tx2">
                    <a:lumMod val="75000"/>
                  </a:schemeClr>
                </a:solidFill>
                <a:cs typeface="Times New Roman" panose="02020603050405020304" pitchFamily="18" charset="0"/>
              </a:rPr>
              <a:t>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05736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2305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4828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01151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762452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20950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29790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392175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31529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950103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600" b="0" dirty="0">
                <a:solidFill>
                  <a:srgbClr val="003399"/>
                </a:solidFill>
                <a:effectLst/>
                <a:latin typeface="+mj-lt"/>
                <a:cs typeface="Times New Roman" pitchFamily="18" charset="0"/>
              </a:rPr>
              <a:t> </a:t>
            </a:r>
            <a:r>
              <a:rPr lang="vi-VN" sz="7200" b="0" dirty="0">
                <a:solidFill>
                  <a:srgbClr val="006600"/>
                </a:solidFill>
                <a:effectLst/>
                <a:latin typeface="+mn-lt"/>
              </a:rPr>
              <a:t>Này Gia-liêm hỡi hãy ca mừng Chúa Trời.</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2305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0" dirty="0" err="1" smtClean="0">
                <a:solidFill>
                  <a:srgbClr val="006600"/>
                </a:solidFill>
                <a:effectLst/>
                <a:latin typeface="+mj-lt"/>
                <a:cs typeface="Tahoma" pitchFamily="34" charset="0"/>
              </a:rPr>
              <a:t>Thánh</a:t>
            </a:r>
            <a:r>
              <a:rPr lang="en-US" sz="4400" b="0" dirty="0" smtClean="0">
                <a:solidFill>
                  <a:srgbClr val="006600"/>
                </a:solidFill>
                <a:effectLst/>
                <a:latin typeface="+mj-lt"/>
                <a:cs typeface="Tahoma" pitchFamily="34" charset="0"/>
              </a:rPr>
              <a:t> </a:t>
            </a:r>
            <a:r>
              <a:rPr lang="en-US" sz="4400" b="0" dirty="0" err="1" smtClean="0">
                <a:solidFill>
                  <a:srgbClr val="006600"/>
                </a:solidFill>
                <a:effectLst/>
                <a:latin typeface="+mj-lt"/>
                <a:cs typeface="Tahoma" pitchFamily="34" charset="0"/>
              </a:rPr>
              <a:t>Vịnh</a:t>
            </a:r>
            <a:r>
              <a:rPr lang="en-US" sz="4400" b="0" dirty="0" smtClean="0">
                <a:solidFill>
                  <a:srgbClr val="006600"/>
                </a:solidFill>
                <a:effectLst/>
                <a:latin typeface="+mj-lt"/>
                <a:cs typeface="Tahoma" pitchFamily="34" charset="0"/>
              </a:rPr>
              <a:t> 147</a:t>
            </a:r>
          </a:p>
          <a:p>
            <a:pPr eaLnBrk="1" hangingPunct="1">
              <a:lnSpc>
                <a:spcPct val="105000"/>
              </a:lnSpc>
              <a:defRPr/>
            </a:pPr>
            <a:r>
              <a:rPr lang="en-US" sz="4400" b="0" dirty="0" err="1" smtClean="0">
                <a:solidFill>
                  <a:srgbClr val="006600"/>
                </a:solidFill>
                <a:effectLst/>
                <a:latin typeface="+mj-lt"/>
                <a:cs typeface="Tahoma" pitchFamily="34" charset="0"/>
              </a:rPr>
              <a:t>Chúa</a:t>
            </a:r>
            <a:r>
              <a:rPr lang="en-US" sz="4400" b="0" dirty="0" smtClean="0">
                <a:solidFill>
                  <a:srgbClr val="006600"/>
                </a:solidFill>
                <a:effectLst/>
                <a:latin typeface="+mj-lt"/>
                <a:cs typeface="Tahoma" pitchFamily="34" charset="0"/>
              </a:rPr>
              <a:t> </a:t>
            </a:r>
            <a:r>
              <a:rPr lang="en-US" sz="4400" b="0" dirty="0" err="1" smtClean="0">
                <a:solidFill>
                  <a:srgbClr val="006600"/>
                </a:solidFill>
                <a:effectLst/>
                <a:latin typeface="+mj-lt"/>
                <a:cs typeface="Tahoma" pitchFamily="34" charset="0"/>
              </a:rPr>
              <a:t>Nhật</a:t>
            </a:r>
            <a:r>
              <a:rPr lang="en-US" sz="4400" b="0" dirty="0" smtClean="0">
                <a:solidFill>
                  <a:srgbClr val="006600"/>
                </a:solidFill>
                <a:effectLst/>
                <a:latin typeface="+mj-lt"/>
                <a:cs typeface="Tahoma" pitchFamily="34" charset="0"/>
              </a:rPr>
              <a:t> X </a:t>
            </a:r>
            <a:r>
              <a:rPr lang="en-US" sz="4400" b="0" dirty="0" err="1" smtClean="0">
                <a:solidFill>
                  <a:srgbClr val="006600"/>
                </a:solidFill>
                <a:effectLst/>
                <a:latin typeface="+mj-lt"/>
                <a:cs typeface="Tahoma" pitchFamily="34" charset="0"/>
              </a:rPr>
              <a:t>Thường</a:t>
            </a:r>
            <a:r>
              <a:rPr lang="en-US" sz="4400" b="0" dirty="0" smtClean="0">
                <a:solidFill>
                  <a:srgbClr val="006600"/>
                </a:solidFill>
                <a:effectLst/>
                <a:latin typeface="+mj-lt"/>
                <a:cs typeface="Tahoma" pitchFamily="34" charset="0"/>
              </a:rPr>
              <a:t> </a:t>
            </a:r>
            <a:r>
              <a:rPr lang="en-US" sz="4400" b="0" dirty="0" err="1" smtClean="0">
                <a:solidFill>
                  <a:srgbClr val="006600"/>
                </a:solidFill>
                <a:effectLst/>
                <a:latin typeface="+mj-lt"/>
                <a:cs typeface="Tahoma" pitchFamily="34" charset="0"/>
              </a:rPr>
              <a:t>Niên</a:t>
            </a:r>
            <a:r>
              <a:rPr lang="en-US" sz="4400" b="0" dirty="0" smtClean="0">
                <a:solidFill>
                  <a:srgbClr val="006600"/>
                </a:solidFill>
                <a:effectLst/>
                <a:latin typeface="+mj-lt"/>
                <a:cs typeface="Tahoma" pitchFamily="34" charset="0"/>
              </a:rPr>
              <a:t/>
            </a:r>
            <a:br>
              <a:rPr lang="en-US" sz="4400" b="0" dirty="0" smtClean="0">
                <a:solidFill>
                  <a:srgbClr val="006600"/>
                </a:solidFill>
                <a:effectLst/>
                <a:latin typeface="+mj-lt"/>
                <a:cs typeface="Tahoma" pitchFamily="34" charset="0"/>
              </a:rPr>
            </a:br>
            <a:r>
              <a:rPr lang="en-US" sz="4400" b="0" dirty="0" err="1" smtClean="0">
                <a:solidFill>
                  <a:srgbClr val="006600"/>
                </a:solidFill>
                <a:effectLst/>
                <a:latin typeface="+mj-lt"/>
                <a:cs typeface="Tahoma" pitchFamily="34" charset="0"/>
              </a:rPr>
              <a:t>Năm</a:t>
            </a:r>
            <a:r>
              <a:rPr lang="en-US" sz="4400" b="0" dirty="0" smtClean="0">
                <a:solidFill>
                  <a:srgbClr val="006600"/>
                </a:solidFill>
                <a:effectLst/>
                <a:latin typeface="+mj-lt"/>
                <a:cs typeface="Tahoma" pitchFamily="34" charset="0"/>
              </a:rPr>
              <a:t> A</a:t>
            </a:r>
          </a:p>
          <a:p>
            <a:pPr eaLnBrk="1" hangingPunct="1">
              <a:lnSpc>
                <a:spcPct val="105000"/>
              </a:lnSpc>
              <a:defRPr/>
            </a:pPr>
            <a:r>
              <a:rPr lang="en-US" sz="4400" b="0" dirty="0" err="1" smtClean="0">
                <a:solidFill>
                  <a:srgbClr val="FF0000"/>
                </a:solidFill>
                <a:effectLst/>
                <a:latin typeface="+mj-lt"/>
                <a:cs typeface="Tahoma" pitchFamily="34" charset="0"/>
              </a:rPr>
              <a:t>Mình</a:t>
            </a:r>
            <a:r>
              <a:rPr lang="en-US" sz="4400" b="0" dirty="0" smtClean="0">
                <a:solidFill>
                  <a:srgbClr val="FF0000"/>
                </a:solidFill>
                <a:effectLst/>
                <a:latin typeface="+mj-lt"/>
                <a:cs typeface="Tahoma" pitchFamily="34" charset="0"/>
              </a:rPr>
              <a:t> </a:t>
            </a:r>
            <a:r>
              <a:rPr lang="en-US" sz="4400" b="0" dirty="0" err="1" smtClean="0">
                <a:solidFill>
                  <a:srgbClr val="FF0000"/>
                </a:solidFill>
                <a:effectLst/>
                <a:latin typeface="+mj-lt"/>
                <a:cs typeface="Tahoma" pitchFamily="34" charset="0"/>
              </a:rPr>
              <a:t>và</a:t>
            </a:r>
            <a:r>
              <a:rPr lang="en-US" sz="4400" b="0" dirty="0" smtClean="0">
                <a:solidFill>
                  <a:srgbClr val="FF0000"/>
                </a:solidFill>
                <a:effectLst/>
                <a:latin typeface="+mj-lt"/>
                <a:cs typeface="Tahoma" pitchFamily="34" charset="0"/>
              </a:rPr>
              <a:t> </a:t>
            </a:r>
            <a:r>
              <a:rPr lang="en-US" sz="4400" b="0" dirty="0" err="1" smtClean="0">
                <a:solidFill>
                  <a:srgbClr val="FF0000"/>
                </a:solidFill>
                <a:effectLst/>
                <a:latin typeface="+mj-lt"/>
                <a:cs typeface="Tahoma" pitchFamily="34" charset="0"/>
              </a:rPr>
              <a:t>Máu</a:t>
            </a:r>
            <a:r>
              <a:rPr lang="en-US" sz="4400" b="0" dirty="0" smtClean="0">
                <a:solidFill>
                  <a:srgbClr val="FF0000"/>
                </a:solidFill>
                <a:effectLst/>
                <a:latin typeface="+mj-lt"/>
                <a:cs typeface="Tahoma" pitchFamily="34" charset="0"/>
              </a:rPr>
              <a:t> </a:t>
            </a:r>
            <a:r>
              <a:rPr lang="en-US" sz="4400" b="0" dirty="0" err="1" smtClean="0">
                <a:solidFill>
                  <a:srgbClr val="FF0000"/>
                </a:solidFill>
                <a:effectLst/>
                <a:latin typeface="+mj-lt"/>
                <a:cs typeface="Tahoma" pitchFamily="34" charset="0"/>
              </a:rPr>
              <a:t>Thánh</a:t>
            </a:r>
            <a:r>
              <a:rPr lang="en-US" sz="4400" b="0" dirty="0" smtClean="0">
                <a:solidFill>
                  <a:srgbClr val="FF0000"/>
                </a:solidFill>
                <a:effectLst/>
                <a:latin typeface="+mj-lt"/>
                <a:cs typeface="Tahoma" pitchFamily="34" charset="0"/>
              </a:rPr>
              <a:t> </a:t>
            </a:r>
            <a:r>
              <a:rPr lang="en-US" sz="4400" b="0" dirty="0" err="1" smtClean="0">
                <a:solidFill>
                  <a:srgbClr val="FF0000"/>
                </a:solidFill>
                <a:effectLst/>
                <a:latin typeface="+mj-lt"/>
                <a:cs typeface="Tahoma" pitchFamily="34" charset="0"/>
              </a:rPr>
              <a:t>Chúa</a:t>
            </a:r>
            <a:r>
              <a:rPr lang="en-US" sz="4400" b="0" dirty="0" smtClean="0">
                <a:solidFill>
                  <a:srgbClr val="FF0000"/>
                </a:solidFill>
                <a:effectLst/>
                <a:latin typeface="+mj-lt"/>
                <a:cs typeface="Tahoma" pitchFamily="34" charset="0"/>
              </a:rPr>
              <a:t> Ki-</a:t>
            </a:r>
            <a:r>
              <a:rPr lang="en-US" sz="4400" b="0" dirty="0" err="1" smtClean="0">
                <a:solidFill>
                  <a:srgbClr val="FF0000"/>
                </a:solidFill>
                <a:effectLst/>
                <a:latin typeface="+mj-lt"/>
                <a:cs typeface="Tahoma" pitchFamily="34" charset="0"/>
              </a:rPr>
              <a:t>tô</a:t>
            </a:r>
            <a:endParaRPr lang="en-US" sz="4400" b="0" dirty="0" smtClean="0">
              <a:solidFill>
                <a:srgbClr val="FF0000"/>
              </a:solidFill>
              <a:effectLst/>
              <a:latin typeface="+mj-lt"/>
              <a:cs typeface="Tahoma" pitchFamily="34" charset="0"/>
            </a:endParaRPr>
          </a:p>
          <a:p>
            <a:pPr eaLnBrk="1" hangingPunct="1">
              <a:lnSpc>
                <a:spcPct val="105000"/>
              </a:lnSpc>
              <a:defRPr/>
            </a:pPr>
            <a:r>
              <a:rPr lang="en-US" sz="4400" b="0" i="1" dirty="0" smtClean="0">
                <a:solidFill>
                  <a:srgbClr val="003399"/>
                </a:solidFill>
                <a:effectLst/>
                <a:latin typeface="+mj-lt"/>
                <a:cs typeface="Tahoma" pitchFamily="34" charset="0"/>
              </a:rPr>
              <a:t>Lm. Kim Long</a:t>
            </a:r>
          </a:p>
          <a:p>
            <a:pPr eaLnBrk="1" hangingPunct="1">
              <a:lnSpc>
                <a:spcPct val="105000"/>
              </a:lnSpc>
              <a:defRPr/>
            </a:pPr>
            <a:r>
              <a:rPr lang="en-US" sz="4400" b="0" i="1" dirty="0" smtClean="0">
                <a:solidFill>
                  <a:srgbClr val="003399"/>
                </a:solidFill>
                <a:effectLst/>
                <a:latin typeface="+mj-lt"/>
                <a:cs typeface="Tahoma" pitchFamily="34" charset="0"/>
              </a:rPr>
              <a:t>03 </a:t>
            </a:r>
            <a:r>
              <a:rPr lang="en-US" sz="4400" b="0" i="1" dirty="0" err="1" smtClean="0">
                <a:solidFill>
                  <a:srgbClr val="003399"/>
                </a:solidFill>
                <a:effectLst/>
                <a:latin typeface="+mj-lt"/>
                <a:cs typeface="Tahoma" pitchFamily="34" charset="0"/>
              </a:rPr>
              <a:t>câu</a:t>
            </a:r>
            <a:endParaRPr lang="en-US" sz="4000" b="0" i="1" dirty="0"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vi-VN" sz="7200" b="0" dirty="0">
                <a:solidFill>
                  <a:srgbClr val="006600"/>
                </a:solidFill>
                <a:effectLst/>
                <a:latin typeface="+mn-lt"/>
              </a:rPr>
              <a:t>Này Gia-liêm hỡi hãy ca mừng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0000"/>
                </a:solidFill>
                <a:effectLst/>
                <a:cs typeface="Times New Roman" pitchFamily="18" charset="0"/>
              </a:rPr>
              <a:t>Tk1:</a:t>
            </a:r>
            <a:r>
              <a:rPr lang="en-US" sz="4800" b="0" dirty="0">
                <a:solidFill>
                  <a:srgbClr val="FF0000"/>
                </a:solidFill>
                <a:effectLst/>
                <a:cs typeface="Times New Roman" pitchFamily="18" charset="0"/>
              </a:rPr>
              <a:t> </a:t>
            </a:r>
            <a:r>
              <a:rPr lang="vi-VN" sz="4800" b="0" dirty="0">
                <a:solidFill>
                  <a:srgbClr val="003399"/>
                </a:solidFill>
                <a:effectLst/>
              </a:rPr>
              <a:t> </a:t>
            </a:r>
            <a:r>
              <a:rPr lang="vi-VN" sz="4800" b="0" dirty="0">
                <a:solidFill>
                  <a:srgbClr val="006600"/>
                </a:solidFill>
                <a:effectLst/>
              </a:rPr>
              <a:t>Hãy ca mừng Thượng Đế, này Gia-liêm hỡi. Ca ngợi Chúa ngươi thờ, nào hỡi Xi-on. Chúa làm thêm cho vững then cửa nhà ngươi, bao con cái trong thành, Người giáng phúc thi ân.</a:t>
            </a:r>
            <a:endParaRPr lang="en-US" sz="4800" b="0" dirty="0">
              <a:solidFill>
                <a:srgbClr val="006600"/>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vi-VN" sz="7200" b="0" dirty="0">
                <a:solidFill>
                  <a:srgbClr val="006600"/>
                </a:solidFill>
                <a:effectLst/>
                <a:latin typeface="+mn-lt"/>
              </a:rPr>
              <a:t>Này Gia-liêm hỡi hãy ca mừng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smtClean="0">
                <a:solidFill>
                  <a:srgbClr val="FF0000"/>
                </a:solidFill>
                <a:effectLst/>
                <a:latin typeface="+mn-lt"/>
                <a:cs typeface="Times New Roman" pitchFamily="18" charset="0"/>
              </a:rPr>
              <a:t>Tk2:</a:t>
            </a:r>
            <a:r>
              <a:rPr lang="en-US" sz="4800" b="0" dirty="0">
                <a:solidFill>
                  <a:srgbClr val="FF0000"/>
                </a:solidFill>
                <a:effectLst/>
                <a:latin typeface="+mn-lt"/>
                <a:cs typeface="Times New Roman" pitchFamily="18" charset="0"/>
              </a:rPr>
              <a:t> </a:t>
            </a:r>
            <a:r>
              <a:rPr lang="vi-VN" sz="4800" b="0" dirty="0">
                <a:solidFill>
                  <a:srgbClr val="006600"/>
                </a:solidFill>
                <a:effectLst/>
                <a:latin typeface="+mn-lt"/>
              </a:rPr>
              <a:t>Chúa ban lệnh truyền xuống mọi nơi dương thế. Đây Lời Chúa tỏ bày chạy tức tốc đi. Lãnh địa ngươi nay Chúa thiết lập bình an, nuôi ngươi mãi no đầy bằng lúa miến thơm ngon.</a:t>
            </a:r>
            <a:endParaRPr lang="en-US" sz="4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vi-VN" sz="7200" b="0" dirty="0">
                <a:solidFill>
                  <a:srgbClr val="006600"/>
                </a:solidFill>
                <a:effectLst/>
                <a:latin typeface="+mn-lt"/>
              </a:rPr>
              <a:t>Này Gia-liêm hỡi hãy ca mừng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cs typeface="Times New Roman" pitchFamily="18" charset="0"/>
              </a:rPr>
              <a:t>Tk3:</a:t>
            </a:r>
            <a:r>
              <a:rPr lang="en-US" sz="5400" b="0" dirty="0">
                <a:solidFill>
                  <a:srgbClr val="003399"/>
                </a:solidFill>
                <a:effectLst/>
                <a:cs typeface="Times New Roman" pitchFamily="18" charset="0"/>
              </a:rPr>
              <a:t> </a:t>
            </a:r>
            <a:r>
              <a:rPr lang="vi-VN" sz="5400" b="0" dirty="0">
                <a:solidFill>
                  <a:srgbClr val="006600"/>
                </a:solidFill>
                <a:effectLst/>
              </a:rPr>
              <a:t>Chúa tỏ bày Lời Chúa cùng nhà Gia-cóp. Ban chỉ thị, luật pháp cùng Ít-ra-el. Chúa nào xử hư thế với một dân khác, không cho chúng hay được luật pháp Chúa khi nao.</a:t>
            </a:r>
            <a:endParaRPr lang="en-US" sz="5400" b="0" dirty="0">
              <a:solidFill>
                <a:srgbClr val="006600"/>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vi-VN" sz="7200" b="0" dirty="0">
                <a:solidFill>
                  <a:srgbClr val="006600"/>
                </a:solidFill>
                <a:effectLst/>
                <a:latin typeface="+mn-lt"/>
              </a:rPr>
              <a:t>Này Gia-liêm hỡi hãy ca mừng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nchorCtr="0"/>
          <a:lstStyle/>
          <a:p>
            <a:pPr algn="just" eaLnBrk="1" hangingPunct="1">
              <a:lnSpc>
                <a:spcPct val="105000"/>
              </a:lnSpc>
              <a:defRPr/>
            </a:pPr>
            <a:r>
              <a:rPr lang="en-US" sz="6000" b="0" u="sng" dirty="0" smtClean="0">
                <a:solidFill>
                  <a:srgbClr val="FF0000"/>
                </a:solidFill>
                <a:effectLst/>
                <a:latin typeface="+mj-lt"/>
                <a:cs typeface="Times New Roman" pitchFamily="18" charset="0"/>
              </a:rPr>
              <a:t>Alleluia-alleluia:</a:t>
            </a:r>
            <a:r>
              <a:rPr lang="en-US" sz="6000" b="0" dirty="0" smtClean="0">
                <a:solidFill>
                  <a:srgbClr val="0000CC"/>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Chúa</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phán</a:t>
            </a:r>
            <a:r>
              <a:rPr lang="en-US" sz="6000" b="0" dirty="0" smtClean="0">
                <a:solidFill>
                  <a:srgbClr val="006600"/>
                </a:solidFill>
                <a:effectLst/>
                <a:latin typeface="+mj-lt"/>
                <a:cs typeface="Times New Roman" pitchFamily="18" charset="0"/>
              </a:rPr>
              <a:t>: Ta </a:t>
            </a:r>
            <a:r>
              <a:rPr lang="en-US" sz="6000" b="0" dirty="0" err="1" smtClean="0">
                <a:solidFill>
                  <a:srgbClr val="006600"/>
                </a:solidFill>
                <a:effectLst/>
                <a:latin typeface="+mj-lt"/>
                <a:cs typeface="Times New Roman" pitchFamily="18" charset="0"/>
              </a:rPr>
              <a:t>là</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bánh</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hằng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sống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từ</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trời</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xuống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ai</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ăn</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bánh</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này</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sẽ</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được</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sống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muôn</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đời</a:t>
            </a:r>
            <a:r>
              <a:rPr lang="vi-VN" sz="6000" b="0" dirty="0" smtClean="0">
                <a:solidFill>
                  <a:srgbClr val="006600"/>
                </a:solidFill>
                <a:effectLst/>
                <a:latin typeface="+mj-lt"/>
                <a:cs typeface="Times New Roman" pitchFamily="18" charset="0"/>
              </a:rPr>
              <a:t> </a:t>
            </a:r>
            <a:r>
              <a:rPr lang="en-US" sz="6000" b="0"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nchorCtr="0"/>
          <a:lstStyle/>
          <a:p>
            <a:pPr algn="just" eaLnBrk="1" hangingPunct="1">
              <a:lnSpc>
                <a:spcPct val="105000"/>
              </a:lnSpc>
              <a:defRPr/>
            </a:pPr>
            <a:r>
              <a:rPr lang="en-US" sz="6000" b="0" u="sng" dirty="0" smtClean="0">
                <a:solidFill>
                  <a:srgbClr val="FF0000"/>
                </a:solidFill>
                <a:effectLst/>
                <a:latin typeface="+mj-lt"/>
                <a:cs typeface="Times New Roman" pitchFamily="18" charset="0"/>
              </a:rPr>
              <a:t>Alleluia-alleluia:</a:t>
            </a:r>
            <a:r>
              <a:rPr lang="en-US" sz="6000" b="0" dirty="0" smtClean="0">
                <a:solidFill>
                  <a:srgbClr val="0000CC"/>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Chúa</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phán</a:t>
            </a:r>
            <a:r>
              <a:rPr lang="en-US" sz="6000" b="0" dirty="0" smtClean="0">
                <a:solidFill>
                  <a:srgbClr val="006600"/>
                </a:solidFill>
                <a:effectLst/>
                <a:latin typeface="+mj-lt"/>
                <a:cs typeface="Times New Roman" pitchFamily="18" charset="0"/>
              </a:rPr>
              <a:t>: Ta </a:t>
            </a:r>
            <a:r>
              <a:rPr lang="en-US" sz="6000" b="0" dirty="0" err="1" smtClean="0">
                <a:solidFill>
                  <a:srgbClr val="006600"/>
                </a:solidFill>
                <a:effectLst/>
                <a:latin typeface="+mj-lt"/>
                <a:cs typeface="Times New Roman" pitchFamily="18" charset="0"/>
              </a:rPr>
              <a:t>là</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bánh</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hằng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sống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từ</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trời</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xuống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ai</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ăn</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bánh</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này</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sẽ</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được</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sống</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muôn</a:t>
            </a:r>
            <a:r>
              <a:rPr lang="en-US" sz="6000" b="0" dirty="0" smtClean="0">
                <a:solidFill>
                  <a:srgbClr val="006600"/>
                </a:solidFill>
                <a:effectLst/>
                <a:latin typeface="+mj-lt"/>
                <a:cs typeface="Times New Roman" pitchFamily="18" charset="0"/>
              </a:rPr>
              <a:t> </a:t>
            </a:r>
            <a:r>
              <a:rPr lang="en-US" sz="6000" b="0" dirty="0" err="1" smtClean="0">
                <a:solidFill>
                  <a:srgbClr val="006600"/>
                </a:solidFill>
                <a:effectLst/>
                <a:latin typeface="+mj-lt"/>
                <a:cs typeface="Times New Roman" pitchFamily="18" charset="0"/>
              </a:rPr>
              <a:t>đời</a:t>
            </a:r>
            <a:r>
              <a:rPr lang="en-US" sz="6000" b="0" dirty="0" smtClean="0">
                <a:solidFill>
                  <a:srgbClr val="006600"/>
                </a:solidFill>
                <a:effectLst/>
                <a:latin typeface="+mj-lt"/>
                <a:cs typeface="Times New Roman" pitchFamily="18" charset="0"/>
              </a:rPr>
              <a:t>.</a:t>
            </a:r>
            <a:r>
              <a:rPr lang="vi-VN" sz="6000" b="0" dirty="0" smtClean="0">
                <a:solidFill>
                  <a:srgbClr val="006600"/>
                </a:solidFill>
                <a:effectLst/>
                <a:latin typeface="+mj-lt"/>
                <a:cs typeface="Times New Roman" pitchFamily="18" charset="0"/>
              </a:rPr>
              <a:t> </a:t>
            </a:r>
            <a:r>
              <a:rPr lang="en-US" sz="6000" b="0"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159095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123442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548839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4671443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20911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623594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23696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2305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3318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620053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771158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67958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806096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3892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803645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0" dirty="0" err="1" smtClean="0">
                <a:solidFill>
                  <a:srgbClr val="003399"/>
                </a:solidFill>
                <a:effectLst/>
                <a:latin typeface="+mj-lt"/>
                <a:cs typeface="Times New Roman" pitchFamily="18" charset="0"/>
              </a:rPr>
              <a:t>Ca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Dâng</a:t>
            </a:r>
            <a:r>
              <a:rPr lang="en-US" sz="5400" b="0" dirty="0" smtClean="0">
                <a:solidFill>
                  <a:srgbClr val="003399"/>
                </a:solidFill>
                <a:effectLst/>
                <a:latin typeface="+mj-lt"/>
                <a:cs typeface="Times New Roman" pitchFamily="18" charset="0"/>
              </a:rPr>
              <a:t> </a:t>
            </a:r>
            <a:r>
              <a:rPr lang="en-US" sz="5400" b="0" dirty="0" err="1">
                <a:solidFill>
                  <a:srgbClr val="003399"/>
                </a:solidFill>
                <a:effectLst/>
                <a:cs typeface="Times New Roman" pitchFamily="18" charset="0"/>
              </a:rPr>
              <a:t>Lễ</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sz="3600" b="0" dirty="0" smtClean="0">
                <a:solidFill>
                  <a:srgbClr val="C00000"/>
                </a:solidFill>
                <a:effectLst/>
                <a:cs typeface="Times New Roman" pitchFamily="18" charset="0"/>
              </a:rPr>
              <a:t>KINH DÂNG LỄ</a:t>
            </a:r>
            <a:r>
              <a:rPr lang="en-US" sz="3600" b="0" dirty="0">
                <a:solidFill>
                  <a:srgbClr val="003399"/>
                </a:solidFill>
                <a:effectLst/>
                <a:cs typeface="Times New Roman" pitchFamily="18" charset="0"/>
              </a:rPr>
              <a:t/>
            </a:r>
            <a:br>
              <a:rPr lang="en-US" sz="3600" b="0" dirty="0">
                <a:solidFill>
                  <a:srgbClr val="003399"/>
                </a:solidFill>
                <a:effectLst/>
                <a:cs typeface="Times New Roman" pitchFamily="18" charset="0"/>
              </a:rPr>
            </a:br>
            <a:r>
              <a:rPr lang="en-US" sz="3600" b="0" i="1" dirty="0" smtClean="0">
                <a:solidFill>
                  <a:srgbClr val="003399"/>
                </a:solidFill>
                <a:effectLst/>
                <a:cs typeface="Times New Roman" pitchFamily="18" charset="0"/>
              </a:rPr>
              <a:t>Lm. </a:t>
            </a:r>
            <a:r>
              <a:rPr lang="en-US" sz="3600" b="0" i="1" dirty="0" err="1" smtClean="0">
                <a:solidFill>
                  <a:srgbClr val="003399"/>
                </a:solidFill>
                <a:effectLst/>
                <a:cs typeface="Times New Roman" pitchFamily="18" charset="0"/>
              </a:rPr>
              <a:t>Văn</a:t>
            </a:r>
            <a:r>
              <a:rPr lang="en-US" sz="3600" b="0" i="1" dirty="0" smtClean="0">
                <a:solidFill>
                  <a:srgbClr val="003399"/>
                </a:solidFill>
                <a:effectLst/>
                <a:cs typeface="Times New Roman" pitchFamily="18" charset="0"/>
              </a:rPr>
              <a:t> Chi</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pc="-150" dirty="0" smtClean="0">
                <a:solidFill>
                  <a:srgbClr val="FF0000"/>
                </a:solidFill>
                <a:effectLst/>
                <a:latin typeface="+mj-lt"/>
              </a:rPr>
              <a:t>Tk1:</a:t>
            </a:r>
            <a:r>
              <a:rPr lang="vi-VN" sz="6000" b="0" spc="-150" dirty="0" smtClean="0">
                <a:solidFill>
                  <a:srgbClr val="FF0000"/>
                </a:solidFill>
                <a:effectLst/>
                <a:latin typeface="+mj-lt"/>
              </a:rPr>
              <a:t> </a:t>
            </a:r>
            <a:r>
              <a:rPr lang="vi-VN" sz="6000" b="0" spc="-150" dirty="0">
                <a:solidFill>
                  <a:srgbClr val="006600"/>
                </a:solidFill>
                <a:effectLst/>
                <a:latin typeface="+mj-lt"/>
              </a:rPr>
              <a:t>Này đây tấm bánh trắng này bởi ruộng đất và lao công chúng </a:t>
            </a:r>
            <a:r>
              <a:rPr lang="vi-VN" sz="6000" b="0" spc="-150" dirty="0" smtClean="0">
                <a:solidFill>
                  <a:srgbClr val="006600"/>
                </a:solidFill>
                <a:effectLst/>
                <a:latin typeface="+mj-lt"/>
              </a:rPr>
              <a:t>con</a:t>
            </a:r>
            <a:r>
              <a:rPr lang="en-US" sz="6000" b="0" spc="-150" dirty="0" smtClean="0">
                <a:solidFill>
                  <a:srgbClr val="006600"/>
                </a:solidFill>
                <a:effectLst/>
                <a:latin typeface="+mj-lt"/>
              </a:rPr>
              <a:t>. </a:t>
            </a:r>
            <a:r>
              <a:rPr lang="vi-VN" sz="6000" b="0" spc="-150" dirty="0">
                <a:solidFill>
                  <a:srgbClr val="006600"/>
                </a:solidFill>
                <a:effectLst/>
                <a:latin typeface="+mj-lt"/>
              </a:rPr>
              <a:t>Nguyện dâng Chúa để trở thành Mình Thánh Chúa</a:t>
            </a:r>
            <a:r>
              <a:rPr lang="vi-VN" sz="6000" b="0" spc="-150" dirty="0" smtClean="0">
                <a:solidFill>
                  <a:srgbClr val="006600"/>
                </a:solidFill>
                <a:effectLst/>
                <a:latin typeface="+mj-lt"/>
              </a:rPr>
              <a:t>.</a:t>
            </a:r>
            <a:endParaRPr lang="vi-VN" sz="6000" b="0" spc="-150" dirty="0">
              <a:solidFill>
                <a:srgbClr val="006600"/>
              </a:solidFill>
              <a:effectLst/>
              <a:latin typeface="+mj-lt"/>
            </a:endParaRPr>
          </a:p>
        </p:txBody>
      </p:sp>
    </p:spTree>
    <p:extLst>
      <p:ext uri="{BB962C8B-B14F-4D97-AF65-F5344CB8AC3E}">
        <p14:creationId xmlns:p14="http://schemas.microsoft.com/office/powerpoint/2010/main" val="205450444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57150"/>
            <a:ext cx="9144000" cy="5086350"/>
          </a:xfrm>
        </p:spPr>
        <p:txBody>
          <a:bodyPr/>
          <a:lstStyle/>
          <a:p>
            <a:pPr algn="just"/>
            <a:r>
              <a:rPr lang="vi-VN" sz="5400" dirty="0">
                <a:solidFill>
                  <a:srgbClr val="C00000"/>
                </a:solidFill>
              </a:rPr>
              <a:t>Đk:</a:t>
            </a:r>
            <a:r>
              <a:rPr lang="vi-VN" sz="5400" dirty="0"/>
              <a:t> </a:t>
            </a:r>
            <a:r>
              <a:rPr lang="vi-VN" sz="5400" i="1" dirty="0">
                <a:solidFill>
                  <a:srgbClr val="C00000"/>
                </a:solidFill>
              </a:rPr>
              <a:t>(Chúc tụng Chúa)</a:t>
            </a:r>
            <a:r>
              <a:rPr lang="vi-VN" sz="5400" dirty="0">
                <a:solidFill>
                  <a:srgbClr val="006600"/>
                </a:solidFill>
              </a:rPr>
              <a:t> hãy chúc tụng Chúa là Chúa tể càn khôn </a:t>
            </a:r>
            <a:r>
              <a:rPr lang="vi-VN" sz="5400" i="1" dirty="0">
                <a:solidFill>
                  <a:srgbClr val="C00000"/>
                </a:solidFill>
              </a:rPr>
              <a:t>(Chúa ơi, nguyện cầu Chúa). </a:t>
            </a:r>
            <a:r>
              <a:rPr lang="vi-VN" sz="5400" dirty="0">
                <a:solidFill>
                  <a:srgbClr val="006600"/>
                </a:solidFill>
              </a:rPr>
              <a:t>Hãy nguyện cầu Chúa, xin Chúa nhận hiến lễ thánh này </a:t>
            </a:r>
            <a:r>
              <a:rPr lang="vi-VN" sz="5400" i="1" dirty="0">
                <a:solidFill>
                  <a:srgbClr val="C00000"/>
                </a:solidFill>
              </a:rPr>
              <a:t>(Chúa ơi</a:t>
            </a:r>
            <a:r>
              <a:rPr lang="vi-VN" sz="5400" i="1" dirty="0" smtClean="0">
                <a:solidFill>
                  <a:srgbClr val="C00000"/>
                </a:solidFill>
              </a:rPr>
              <a:t>).</a:t>
            </a:r>
            <a:endParaRPr lang="en-US" sz="5400" i="1" dirty="0">
              <a:solidFill>
                <a:srgbClr val="C00000"/>
              </a:solidFill>
            </a:endParaRPr>
          </a:p>
        </p:txBody>
      </p:sp>
    </p:spTree>
    <p:extLst>
      <p:ext uri="{BB962C8B-B14F-4D97-AF65-F5344CB8AC3E}">
        <p14:creationId xmlns:p14="http://schemas.microsoft.com/office/powerpoint/2010/main" val="5760031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effectLst/>
                <a:latin typeface="+mj-lt"/>
              </a:rPr>
              <a:t> </a:t>
            </a:r>
            <a:r>
              <a:rPr lang="en-US" sz="7400" b="0" spc="-150" dirty="0" err="1" smtClean="0">
                <a:solidFill>
                  <a:srgbClr val="FF0000"/>
                </a:solidFill>
                <a:effectLst/>
                <a:latin typeface="+mj-lt"/>
              </a:rPr>
              <a:t>Ca</a:t>
            </a:r>
            <a:r>
              <a:rPr lang="en-US" sz="7400" b="0" spc="-150" dirty="0" smtClean="0">
                <a:solidFill>
                  <a:srgbClr val="FF0000"/>
                </a:solidFill>
                <a:effectLst/>
                <a:latin typeface="+mj-lt"/>
              </a:rPr>
              <a:t> </a:t>
            </a:r>
            <a:r>
              <a:rPr lang="en-US" sz="7400" b="0" spc="-150" dirty="0" err="1" smtClean="0">
                <a:solidFill>
                  <a:srgbClr val="FF0000"/>
                </a:solidFill>
                <a:effectLst/>
                <a:latin typeface="+mj-lt"/>
              </a:rPr>
              <a:t>Nhập</a:t>
            </a:r>
            <a:r>
              <a:rPr lang="en-US" sz="7400" b="0" spc="-150" dirty="0" smtClean="0">
                <a:solidFill>
                  <a:srgbClr val="FF0000"/>
                </a:solidFill>
                <a:effectLst/>
                <a:latin typeface="+mj-lt"/>
              </a:rPr>
              <a:t> </a:t>
            </a:r>
            <a:r>
              <a:rPr lang="en-US" sz="7400" b="0" spc="-150" dirty="0" err="1" smtClean="0">
                <a:solidFill>
                  <a:srgbClr val="FF0000"/>
                </a:solidFill>
                <a:effectLst/>
                <a:latin typeface="+mj-lt"/>
              </a:rPr>
              <a:t>Lễ</a:t>
            </a:r>
            <a:endParaRPr lang="en-US" sz="7400" b="0" spc="-150" dirty="0" smtClean="0">
              <a:solidFill>
                <a:srgbClr val="FF0000"/>
              </a:solidFill>
              <a:effectLst/>
              <a:latin typeface="+mj-lt"/>
            </a:endParaRPr>
          </a:p>
          <a:p>
            <a:pPr>
              <a:lnSpc>
                <a:spcPct val="90000"/>
              </a:lnSpc>
              <a:spcBef>
                <a:spcPts val="0"/>
              </a:spcBef>
            </a:pPr>
            <a:r>
              <a:rPr lang="en-US" sz="7400" b="0" spc="-150" dirty="0" err="1" smtClean="0">
                <a:solidFill>
                  <a:srgbClr val="FF0000"/>
                </a:solidFill>
                <a:effectLst/>
                <a:latin typeface="+mj-lt"/>
              </a:rPr>
              <a:t>Thịt</a:t>
            </a:r>
            <a:r>
              <a:rPr lang="en-US" sz="7400" b="0" spc="-150" dirty="0" smtClean="0">
                <a:solidFill>
                  <a:srgbClr val="FF0000"/>
                </a:solidFill>
                <a:effectLst/>
                <a:latin typeface="+mj-lt"/>
              </a:rPr>
              <a:t> </a:t>
            </a:r>
            <a:r>
              <a:rPr lang="en-US" sz="7400" b="0" spc="-150" dirty="0" err="1" smtClean="0">
                <a:solidFill>
                  <a:srgbClr val="FF0000"/>
                </a:solidFill>
                <a:effectLst/>
                <a:latin typeface="+mj-lt"/>
              </a:rPr>
              <a:t>Máu</a:t>
            </a:r>
            <a:r>
              <a:rPr lang="en-US" sz="7400" b="0" spc="-150" dirty="0" smtClean="0">
                <a:solidFill>
                  <a:srgbClr val="FF0000"/>
                </a:solidFill>
                <a:effectLst/>
                <a:latin typeface="+mj-lt"/>
              </a:rPr>
              <a:t> </a:t>
            </a:r>
            <a:r>
              <a:rPr lang="en-US" sz="7400" b="0" spc="-150" dirty="0" err="1" smtClean="0">
                <a:solidFill>
                  <a:srgbClr val="FF0000"/>
                </a:solidFill>
                <a:effectLst/>
                <a:latin typeface="+mj-lt"/>
              </a:rPr>
              <a:t>Này</a:t>
            </a:r>
            <a:endParaRPr lang="en-US" sz="7400" b="0" spc="-150" dirty="0" smtClean="0">
              <a:solidFill>
                <a:srgbClr val="FF0000"/>
              </a:solidFill>
              <a:effectLst/>
              <a:latin typeface="+mj-lt"/>
            </a:endParaRPr>
          </a:p>
          <a:p>
            <a:pPr>
              <a:lnSpc>
                <a:spcPct val="90000"/>
              </a:lnSpc>
              <a:spcBef>
                <a:spcPts val="0"/>
              </a:spcBef>
            </a:pPr>
            <a:r>
              <a:rPr lang="en-US" sz="6600" b="0" i="1" spc="-150" dirty="0" err="1" smtClean="0">
                <a:solidFill>
                  <a:srgbClr val="0B297F"/>
                </a:solidFill>
                <a:effectLst/>
                <a:latin typeface="+mj-lt"/>
              </a:rPr>
              <a:t>Thanh</a:t>
            </a:r>
            <a:r>
              <a:rPr lang="en-US" sz="6600" b="0" i="1" spc="-150" dirty="0" smtClean="0">
                <a:solidFill>
                  <a:srgbClr val="0B297F"/>
                </a:solidFill>
                <a:effectLst/>
                <a:latin typeface="+mj-lt"/>
              </a:rPr>
              <a:t> An</a:t>
            </a:r>
            <a:endParaRPr lang="en-US" sz="6600" b="0" i="1" dirty="0">
              <a:solidFill>
                <a:srgbClr val="0B297F"/>
              </a:solidFill>
              <a:effectLst/>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b="0" u="sng" spc="-150" dirty="0" smtClean="0">
                <a:solidFill>
                  <a:srgbClr val="FF0000"/>
                </a:solidFill>
                <a:effectLst/>
                <a:latin typeface="+mj-lt"/>
              </a:rPr>
              <a:t>Tk2:</a:t>
            </a:r>
            <a:r>
              <a:rPr lang="en-US" sz="6000" b="0" spc="-150" dirty="0" smtClean="0">
                <a:solidFill>
                  <a:srgbClr val="FF0000"/>
                </a:solidFill>
                <a:effectLst/>
                <a:latin typeface="+mj-lt"/>
              </a:rPr>
              <a:t> </a:t>
            </a:r>
            <a:r>
              <a:rPr lang="en-US" sz="6000" b="0" spc="-150" dirty="0" err="1">
                <a:solidFill>
                  <a:srgbClr val="006600"/>
                </a:solidFill>
                <a:effectLst/>
                <a:latin typeface="+mj-lt"/>
              </a:rPr>
              <a:t>Này</a:t>
            </a:r>
            <a:r>
              <a:rPr lang="en-US" sz="6000" b="0" spc="-150" dirty="0">
                <a:solidFill>
                  <a:srgbClr val="006600"/>
                </a:solidFill>
                <a:effectLst/>
                <a:latin typeface="+mj-lt"/>
              </a:rPr>
              <a:t> </a:t>
            </a:r>
            <a:r>
              <a:rPr lang="en-US" sz="6000" b="0" spc="-150" dirty="0" err="1">
                <a:solidFill>
                  <a:srgbClr val="006600"/>
                </a:solidFill>
                <a:effectLst/>
                <a:latin typeface="+mj-lt"/>
              </a:rPr>
              <a:t>đây</a:t>
            </a:r>
            <a:r>
              <a:rPr lang="en-US" sz="6000" b="0" spc="-150" dirty="0">
                <a:solidFill>
                  <a:srgbClr val="006600"/>
                </a:solidFill>
                <a:effectLst/>
                <a:latin typeface="+mj-lt"/>
              </a:rPr>
              <a:t> </a:t>
            </a:r>
            <a:r>
              <a:rPr lang="en-US" sz="6000" b="0" spc="-150" dirty="0" err="1">
                <a:solidFill>
                  <a:srgbClr val="006600"/>
                </a:solidFill>
                <a:effectLst/>
                <a:latin typeface="+mj-lt"/>
              </a:rPr>
              <a:t>chén</a:t>
            </a:r>
            <a:r>
              <a:rPr lang="en-US" sz="6000" b="0" spc="-150" dirty="0">
                <a:solidFill>
                  <a:srgbClr val="006600"/>
                </a:solidFill>
                <a:effectLst/>
                <a:latin typeface="+mj-lt"/>
              </a:rPr>
              <a:t> </a:t>
            </a:r>
            <a:r>
              <a:rPr lang="en-US" sz="6000" b="0" spc="-150" dirty="0" err="1">
                <a:solidFill>
                  <a:srgbClr val="006600"/>
                </a:solidFill>
                <a:effectLst/>
                <a:latin typeface="+mj-lt"/>
              </a:rPr>
              <a:t>Thánh</a:t>
            </a:r>
            <a:r>
              <a:rPr lang="en-US" sz="6000" b="0" spc="-150" dirty="0">
                <a:solidFill>
                  <a:srgbClr val="006600"/>
                </a:solidFill>
                <a:effectLst/>
                <a:latin typeface="+mj-lt"/>
              </a:rPr>
              <a:t> </a:t>
            </a:r>
            <a:r>
              <a:rPr lang="en-US" sz="6000" b="0" spc="-150" dirty="0" err="1">
                <a:solidFill>
                  <a:srgbClr val="006600"/>
                </a:solidFill>
                <a:effectLst/>
                <a:latin typeface="+mj-lt"/>
              </a:rPr>
              <a:t>tinh</a:t>
            </a:r>
            <a:r>
              <a:rPr lang="en-US" sz="6000" b="0" spc="-150" dirty="0">
                <a:solidFill>
                  <a:srgbClr val="006600"/>
                </a:solidFill>
                <a:effectLst/>
                <a:latin typeface="+mj-lt"/>
              </a:rPr>
              <a:t> </a:t>
            </a:r>
            <a:r>
              <a:rPr lang="en-US" sz="6000" b="0" spc="-150" dirty="0" err="1">
                <a:solidFill>
                  <a:srgbClr val="006600"/>
                </a:solidFill>
                <a:effectLst/>
                <a:latin typeface="+mj-lt"/>
              </a:rPr>
              <a:t>tuyền</a:t>
            </a:r>
            <a:r>
              <a:rPr lang="en-US" sz="6000" b="0" spc="-150" dirty="0">
                <a:solidFill>
                  <a:srgbClr val="006600"/>
                </a:solidFill>
                <a:effectLst/>
                <a:latin typeface="+mj-lt"/>
              </a:rPr>
              <a:t> </a:t>
            </a:r>
            <a:r>
              <a:rPr lang="en-US" sz="6000" b="0" spc="-150" dirty="0" err="1">
                <a:solidFill>
                  <a:srgbClr val="006600"/>
                </a:solidFill>
                <a:effectLst/>
                <a:latin typeface="+mj-lt"/>
              </a:rPr>
              <a:t>bởi</a:t>
            </a:r>
            <a:r>
              <a:rPr lang="en-US" sz="6000" b="0" spc="-150" dirty="0">
                <a:solidFill>
                  <a:srgbClr val="006600"/>
                </a:solidFill>
                <a:effectLst/>
                <a:latin typeface="+mj-lt"/>
              </a:rPr>
              <a:t> </a:t>
            </a:r>
            <a:r>
              <a:rPr lang="en-US" sz="6000" b="0" spc="-150" dirty="0" err="1">
                <a:solidFill>
                  <a:srgbClr val="006600"/>
                </a:solidFill>
                <a:effectLst/>
                <a:latin typeface="+mj-lt"/>
              </a:rPr>
              <a:t>nho</a:t>
            </a:r>
            <a:r>
              <a:rPr lang="en-US" sz="6000" b="0" spc="-150" dirty="0">
                <a:solidFill>
                  <a:srgbClr val="006600"/>
                </a:solidFill>
                <a:effectLst/>
                <a:latin typeface="+mj-lt"/>
              </a:rPr>
              <a:t> </a:t>
            </a:r>
            <a:r>
              <a:rPr lang="en-US" sz="6000" b="0" spc="-150" dirty="0" err="1">
                <a:solidFill>
                  <a:srgbClr val="006600"/>
                </a:solidFill>
                <a:effectLst/>
                <a:latin typeface="+mj-lt"/>
              </a:rPr>
              <a:t>chín</a:t>
            </a:r>
            <a:r>
              <a:rPr lang="en-US" sz="6000" b="0" spc="-150" dirty="0">
                <a:solidFill>
                  <a:srgbClr val="006600"/>
                </a:solidFill>
                <a:effectLst/>
                <a:latin typeface="+mj-lt"/>
              </a:rPr>
              <a:t> </a:t>
            </a:r>
            <a:r>
              <a:rPr lang="en-US" sz="6000" b="0" spc="-150" dirty="0" err="1">
                <a:solidFill>
                  <a:srgbClr val="006600"/>
                </a:solidFill>
                <a:effectLst/>
                <a:latin typeface="+mj-lt"/>
              </a:rPr>
              <a:t>và</a:t>
            </a:r>
            <a:r>
              <a:rPr lang="en-US" sz="6000" b="0" spc="-150" dirty="0">
                <a:solidFill>
                  <a:srgbClr val="006600"/>
                </a:solidFill>
                <a:effectLst/>
                <a:latin typeface="+mj-lt"/>
              </a:rPr>
              <a:t> </a:t>
            </a:r>
            <a:r>
              <a:rPr lang="en-US" sz="6000" b="0" spc="-150" dirty="0" err="1">
                <a:solidFill>
                  <a:srgbClr val="006600"/>
                </a:solidFill>
                <a:effectLst/>
                <a:latin typeface="+mj-lt"/>
              </a:rPr>
              <a:t>lao</a:t>
            </a:r>
            <a:r>
              <a:rPr lang="en-US" sz="6000" b="0" spc="-150" dirty="0">
                <a:solidFill>
                  <a:srgbClr val="006600"/>
                </a:solidFill>
                <a:effectLst/>
                <a:latin typeface="+mj-lt"/>
              </a:rPr>
              <a:t> </a:t>
            </a:r>
            <a:r>
              <a:rPr lang="en-US" sz="6000" b="0" spc="-150" dirty="0" err="1">
                <a:solidFill>
                  <a:srgbClr val="006600"/>
                </a:solidFill>
                <a:effectLst/>
                <a:latin typeface="+mj-lt"/>
              </a:rPr>
              <a:t>công</a:t>
            </a:r>
            <a:r>
              <a:rPr lang="en-US" sz="6000" b="0" spc="-150" dirty="0">
                <a:solidFill>
                  <a:srgbClr val="006600"/>
                </a:solidFill>
                <a:effectLst/>
                <a:latin typeface="+mj-lt"/>
              </a:rPr>
              <a:t> </a:t>
            </a:r>
            <a:r>
              <a:rPr lang="en-US" sz="6000" b="0" spc="-150" dirty="0" err="1">
                <a:solidFill>
                  <a:srgbClr val="006600"/>
                </a:solidFill>
                <a:effectLst/>
                <a:latin typeface="+mj-lt"/>
              </a:rPr>
              <a:t>chúng</a:t>
            </a:r>
            <a:r>
              <a:rPr lang="en-US" sz="6000" b="0" spc="-150" dirty="0">
                <a:solidFill>
                  <a:srgbClr val="006600"/>
                </a:solidFill>
                <a:effectLst/>
                <a:latin typeface="+mj-lt"/>
              </a:rPr>
              <a:t> con</a:t>
            </a:r>
            <a:r>
              <a:rPr lang="en-US" sz="6000" b="0" spc="-150" dirty="0" smtClean="0">
                <a:solidFill>
                  <a:srgbClr val="006600"/>
                </a:solidFill>
                <a:effectLst/>
                <a:latin typeface="+mj-lt"/>
              </a:rPr>
              <a:t>. </a:t>
            </a:r>
            <a:r>
              <a:rPr lang="vi-VN" sz="6000" b="0" spc="-150" dirty="0">
                <a:solidFill>
                  <a:srgbClr val="006600"/>
                </a:solidFill>
                <a:effectLst/>
                <a:latin typeface="+mj-lt"/>
              </a:rPr>
              <a:t>Nguyện dâng Chúa để trở thành nguồn sức sống</a:t>
            </a:r>
            <a:r>
              <a:rPr lang="vi-VN" sz="6000" b="0" spc="-150" dirty="0" smtClean="0">
                <a:solidFill>
                  <a:srgbClr val="006600"/>
                </a:solidFill>
                <a:effectLst/>
                <a:latin typeface="+mj-lt"/>
              </a:rPr>
              <a:t>.</a:t>
            </a:r>
            <a:endParaRPr lang="vi-VN" sz="6000" b="0" spc="-150" dirty="0">
              <a:solidFill>
                <a:srgbClr val="006600"/>
              </a:solidFill>
              <a:effectLst/>
              <a:latin typeface="+mj-lt"/>
            </a:endParaRPr>
          </a:p>
        </p:txBody>
      </p:sp>
    </p:spTree>
    <p:extLst>
      <p:ext uri="{BB962C8B-B14F-4D97-AF65-F5344CB8AC3E}">
        <p14:creationId xmlns:p14="http://schemas.microsoft.com/office/powerpoint/2010/main" val="399937823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57150"/>
            <a:ext cx="9144000" cy="5086350"/>
          </a:xfrm>
        </p:spPr>
        <p:txBody>
          <a:bodyPr/>
          <a:lstStyle/>
          <a:p>
            <a:pPr algn="just"/>
            <a:r>
              <a:rPr lang="vi-VN" sz="5400" dirty="0">
                <a:solidFill>
                  <a:srgbClr val="C00000"/>
                </a:solidFill>
              </a:rPr>
              <a:t>Đk:</a:t>
            </a:r>
            <a:r>
              <a:rPr lang="vi-VN" sz="5400" dirty="0"/>
              <a:t> </a:t>
            </a:r>
            <a:r>
              <a:rPr lang="vi-VN" sz="5400" i="1" dirty="0">
                <a:solidFill>
                  <a:srgbClr val="C00000"/>
                </a:solidFill>
              </a:rPr>
              <a:t>(Chúc tụng Chúa)</a:t>
            </a:r>
            <a:r>
              <a:rPr lang="vi-VN" sz="5400" dirty="0">
                <a:solidFill>
                  <a:srgbClr val="006600"/>
                </a:solidFill>
              </a:rPr>
              <a:t> hãy chúc tụng Chúa là Chúa tể càn khôn </a:t>
            </a:r>
            <a:r>
              <a:rPr lang="vi-VN" sz="5400" i="1" dirty="0">
                <a:solidFill>
                  <a:srgbClr val="C00000"/>
                </a:solidFill>
              </a:rPr>
              <a:t>(Chúa ơi, nguyện cầu Chúa). </a:t>
            </a:r>
            <a:r>
              <a:rPr lang="vi-VN" sz="5400" dirty="0">
                <a:solidFill>
                  <a:srgbClr val="006600"/>
                </a:solidFill>
              </a:rPr>
              <a:t>Hãy nguyện cầu Chúa, xin Chúa nhận hiến lễ thánh này </a:t>
            </a:r>
            <a:r>
              <a:rPr lang="vi-VN" sz="5400" i="1" dirty="0">
                <a:solidFill>
                  <a:srgbClr val="C00000"/>
                </a:solidFill>
              </a:rPr>
              <a:t>(Chúa ơi</a:t>
            </a:r>
            <a:r>
              <a:rPr lang="vi-VN" sz="5400" i="1" dirty="0" smtClean="0">
                <a:solidFill>
                  <a:srgbClr val="C00000"/>
                </a:solidFill>
              </a:rPr>
              <a:t>).</a:t>
            </a:r>
            <a:endParaRPr lang="en-US" sz="5400" i="1" dirty="0">
              <a:solidFill>
                <a:srgbClr val="C00000"/>
              </a:solidFill>
            </a:endParaRPr>
          </a:p>
        </p:txBody>
      </p:sp>
    </p:spTree>
    <p:extLst>
      <p:ext uri="{BB962C8B-B14F-4D97-AF65-F5344CB8AC3E}">
        <p14:creationId xmlns:p14="http://schemas.microsoft.com/office/powerpoint/2010/main" val="183328501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smtClean="0">
                <a:solidFill>
                  <a:srgbClr val="FF0000"/>
                </a:solidFill>
                <a:effectLst/>
                <a:latin typeface="+mj-lt"/>
              </a:rPr>
              <a:t>Tk</a:t>
            </a:r>
            <a:r>
              <a:rPr lang="vi-VN" sz="6600" b="0" u="sng" dirty="0" smtClean="0">
                <a:solidFill>
                  <a:srgbClr val="FF0000"/>
                </a:solidFill>
                <a:effectLst/>
                <a:latin typeface="+mj-lt"/>
              </a:rPr>
              <a:t>3</a:t>
            </a:r>
            <a:r>
              <a:rPr lang="en-US" sz="6600" b="0" u="sng" dirty="0" smtClean="0">
                <a:solidFill>
                  <a:srgbClr val="FF0000"/>
                </a:solidFill>
                <a:effectLst/>
                <a:latin typeface="+mj-lt"/>
              </a:rPr>
              <a:t>:</a:t>
            </a:r>
            <a:r>
              <a:rPr lang="vi-VN" sz="6600" b="0" dirty="0" smtClean="0">
                <a:solidFill>
                  <a:srgbClr val="002060"/>
                </a:solidFill>
                <a:effectLst/>
                <a:latin typeface="+mj-lt"/>
              </a:rPr>
              <a:t> </a:t>
            </a:r>
            <a:r>
              <a:rPr lang="vi-VN" sz="6600" b="0" dirty="0">
                <a:solidFill>
                  <a:srgbClr val="006600"/>
                </a:solidFill>
                <a:effectLst/>
                <a:latin typeface="+mj-lt"/>
              </a:rPr>
              <a:t>Này đây xác với linh hồn nguyện </a:t>
            </a:r>
            <a:r>
              <a:rPr lang="vi-VN" sz="6600" b="0" spc="-300" dirty="0">
                <a:solidFill>
                  <a:srgbClr val="006600"/>
                </a:solidFill>
                <a:effectLst/>
                <a:latin typeface="+mj-lt"/>
              </a:rPr>
              <a:t>dâng Chúa trọn bao </a:t>
            </a:r>
            <a:r>
              <a:rPr lang="vi-VN" sz="6600" b="0" dirty="0">
                <a:solidFill>
                  <a:srgbClr val="006600"/>
                </a:solidFill>
                <a:effectLst/>
                <a:latin typeface="+mj-lt"/>
              </a:rPr>
              <a:t>nhiêu ước mơ</a:t>
            </a:r>
            <a:r>
              <a:rPr lang="vi-VN" sz="6600" b="0" dirty="0" smtClean="0">
                <a:solidFill>
                  <a:srgbClr val="006600"/>
                </a:solidFill>
                <a:effectLst/>
                <a:latin typeface="+mj-lt"/>
              </a:rPr>
              <a:t>.</a:t>
            </a:r>
            <a:r>
              <a:rPr lang="en-US" sz="6600" b="0" dirty="0" smtClean="0">
                <a:solidFill>
                  <a:srgbClr val="006600"/>
                </a:solidFill>
                <a:effectLst/>
                <a:latin typeface="+mj-lt"/>
              </a:rPr>
              <a:t> </a:t>
            </a:r>
            <a:r>
              <a:rPr lang="vi-VN" sz="6600" b="0" dirty="0">
                <a:solidFill>
                  <a:srgbClr val="006600"/>
                </a:solidFill>
                <a:effectLst/>
                <a:latin typeface="+mj-lt"/>
              </a:rPr>
              <a:t>Cùng dâng hiến để trở thành một hy lễ</a:t>
            </a:r>
            <a:r>
              <a:rPr lang="vi-VN" sz="6600" b="0" dirty="0" smtClean="0">
                <a:solidFill>
                  <a:srgbClr val="006600"/>
                </a:solidFill>
                <a:effectLst/>
                <a:latin typeface="+mj-lt"/>
              </a:rPr>
              <a:t>.</a:t>
            </a:r>
            <a:endParaRPr lang="vi-VN" sz="6600" b="0" dirty="0">
              <a:solidFill>
                <a:srgbClr val="006600"/>
              </a:solidFill>
              <a:effectLst/>
              <a:latin typeface="+mj-lt"/>
            </a:endParaRPr>
          </a:p>
        </p:txBody>
      </p:sp>
    </p:spTree>
    <p:extLst>
      <p:ext uri="{BB962C8B-B14F-4D97-AF65-F5344CB8AC3E}">
        <p14:creationId xmlns:p14="http://schemas.microsoft.com/office/powerpoint/2010/main" val="230126694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57150"/>
            <a:ext cx="9144000" cy="5086350"/>
          </a:xfrm>
        </p:spPr>
        <p:txBody>
          <a:bodyPr/>
          <a:lstStyle/>
          <a:p>
            <a:pPr algn="just"/>
            <a:r>
              <a:rPr lang="vi-VN" sz="5400" dirty="0">
                <a:solidFill>
                  <a:srgbClr val="C00000"/>
                </a:solidFill>
              </a:rPr>
              <a:t>Đk:</a:t>
            </a:r>
            <a:r>
              <a:rPr lang="vi-VN" sz="5400" dirty="0"/>
              <a:t> </a:t>
            </a:r>
            <a:r>
              <a:rPr lang="vi-VN" sz="5400" i="1" dirty="0">
                <a:solidFill>
                  <a:srgbClr val="C00000"/>
                </a:solidFill>
              </a:rPr>
              <a:t>(Chúc tụng Chúa)</a:t>
            </a:r>
            <a:r>
              <a:rPr lang="vi-VN" sz="5400" dirty="0">
                <a:solidFill>
                  <a:srgbClr val="006600"/>
                </a:solidFill>
              </a:rPr>
              <a:t> hãy chúc tụng Chúa là Chúa tể càn khôn </a:t>
            </a:r>
            <a:r>
              <a:rPr lang="vi-VN" sz="5400" i="1" dirty="0">
                <a:solidFill>
                  <a:srgbClr val="C00000"/>
                </a:solidFill>
              </a:rPr>
              <a:t>(Chúa ơi, nguyện cầu Chúa). </a:t>
            </a:r>
            <a:r>
              <a:rPr lang="vi-VN" sz="5400" dirty="0">
                <a:solidFill>
                  <a:srgbClr val="006600"/>
                </a:solidFill>
              </a:rPr>
              <a:t>Hãy nguyện cầu Chúa, xin Chúa nhận hiến lễ thánh này </a:t>
            </a:r>
            <a:r>
              <a:rPr lang="vi-VN" sz="5400" i="1" dirty="0">
                <a:solidFill>
                  <a:srgbClr val="C00000"/>
                </a:solidFill>
              </a:rPr>
              <a:t>(Chúa ơi</a:t>
            </a:r>
            <a:r>
              <a:rPr lang="vi-VN" sz="5400" i="1" dirty="0" smtClean="0">
                <a:solidFill>
                  <a:srgbClr val="C00000"/>
                </a:solidFill>
              </a:rPr>
              <a:t>).</a:t>
            </a:r>
            <a:endParaRPr lang="en-US" sz="5400" i="1" dirty="0">
              <a:solidFill>
                <a:srgbClr val="C00000"/>
              </a:solidFill>
            </a:endParaRPr>
          </a:p>
        </p:txBody>
      </p:sp>
    </p:spTree>
    <p:extLst>
      <p:ext uri="{BB962C8B-B14F-4D97-AF65-F5344CB8AC3E}">
        <p14:creationId xmlns:p14="http://schemas.microsoft.com/office/powerpoint/2010/main" val="183328501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2305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276998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dirty="0" err="1" smtClean="0">
                <a:ln w="11430"/>
                <a:solidFill>
                  <a:srgbClr val="FF0000"/>
                </a:solidFill>
                <a:cs typeface="Arial" pitchFamily="34" charset="0"/>
              </a:rPr>
              <a:t>Ca</a:t>
            </a:r>
            <a:r>
              <a:rPr lang="en-US" sz="6000" dirty="0" smtClean="0">
                <a:ln w="11430"/>
                <a:solidFill>
                  <a:srgbClr val="FF0000"/>
                </a:solidFill>
                <a:cs typeface="Arial" pitchFamily="34" charset="0"/>
              </a:rPr>
              <a:t> </a:t>
            </a:r>
            <a:r>
              <a:rPr lang="en-US" sz="6000" dirty="0" err="1" smtClean="0">
                <a:ln w="11430"/>
                <a:solidFill>
                  <a:srgbClr val="FF0000"/>
                </a:solidFill>
                <a:cs typeface="Arial" pitchFamily="34" charset="0"/>
              </a:rPr>
              <a:t>Nguyện</a:t>
            </a:r>
            <a:r>
              <a:rPr lang="en-US" sz="6000" dirty="0" smtClean="0">
                <a:ln w="11430"/>
                <a:solidFill>
                  <a:srgbClr val="FF0000"/>
                </a:solidFill>
                <a:cs typeface="Arial" pitchFamily="34" charset="0"/>
              </a:rPr>
              <a:t> </a:t>
            </a:r>
            <a:r>
              <a:rPr lang="en-US" sz="6000" dirty="0" err="1" smtClean="0">
                <a:ln w="11430"/>
                <a:solidFill>
                  <a:srgbClr val="FF0000"/>
                </a:solidFill>
                <a:cs typeface="Arial" pitchFamily="34" charset="0"/>
              </a:rPr>
              <a:t>Hiệp</a:t>
            </a:r>
            <a:r>
              <a:rPr lang="en-US" sz="6000" dirty="0" smtClean="0">
                <a:ln w="11430"/>
                <a:solidFill>
                  <a:srgbClr val="FF0000"/>
                </a:solidFill>
                <a:cs typeface="Arial" pitchFamily="34" charset="0"/>
              </a:rPr>
              <a:t> </a:t>
            </a:r>
            <a:r>
              <a:rPr lang="en-US" sz="6000" dirty="0" err="1" smtClean="0">
                <a:ln w="11430"/>
                <a:solidFill>
                  <a:srgbClr val="FF0000"/>
                </a:solidFill>
                <a:cs typeface="Arial" pitchFamily="34" charset="0"/>
              </a:rPr>
              <a:t>Lễ</a:t>
            </a:r>
            <a:endParaRPr lang="en-US" sz="6000" dirty="0" smtClean="0">
              <a:ln w="11430"/>
              <a:solidFill>
                <a:srgbClr val="FF0000"/>
              </a:solidFill>
              <a:cs typeface="Arial" pitchFamily="34" charset="0"/>
            </a:endParaRPr>
          </a:p>
          <a:p>
            <a:pPr algn="ctr" fontAlgn="base">
              <a:spcBef>
                <a:spcPct val="0"/>
              </a:spcBef>
              <a:spcAft>
                <a:spcPct val="0"/>
              </a:spcAft>
            </a:pPr>
            <a:r>
              <a:rPr lang="en-US" sz="4800" dirty="0" err="1" smtClean="0">
                <a:ln w="11430"/>
                <a:solidFill>
                  <a:srgbClr val="FF0000"/>
                </a:solidFill>
                <a:cs typeface="Arial" pitchFamily="34" charset="0"/>
              </a:rPr>
              <a:t>Khao</a:t>
            </a:r>
            <a:r>
              <a:rPr lang="en-US" sz="4800" dirty="0" smtClean="0">
                <a:ln w="11430"/>
                <a:solidFill>
                  <a:srgbClr val="FF0000"/>
                </a:solidFill>
                <a:cs typeface="Arial" pitchFamily="34" charset="0"/>
              </a:rPr>
              <a:t> </a:t>
            </a:r>
            <a:r>
              <a:rPr lang="en-US" sz="4800" dirty="0" err="1" smtClean="0">
                <a:ln w="11430"/>
                <a:solidFill>
                  <a:srgbClr val="FF0000"/>
                </a:solidFill>
                <a:cs typeface="Arial" pitchFamily="34" charset="0"/>
              </a:rPr>
              <a:t>Khát</a:t>
            </a:r>
            <a:r>
              <a:rPr lang="en-US" sz="4800" dirty="0" smtClean="0">
                <a:ln w="11430"/>
                <a:solidFill>
                  <a:srgbClr val="FF0000"/>
                </a:solidFill>
                <a:cs typeface="Arial" pitchFamily="34" charset="0"/>
              </a:rPr>
              <a:t> </a:t>
            </a:r>
            <a:r>
              <a:rPr lang="en-US" sz="4800" dirty="0" err="1" smtClean="0">
                <a:ln w="11430"/>
                <a:solidFill>
                  <a:srgbClr val="FF0000"/>
                </a:solidFill>
                <a:cs typeface="Arial" pitchFamily="34" charset="0"/>
              </a:rPr>
              <a:t>Chúa</a:t>
            </a:r>
            <a:r>
              <a:rPr lang="en-US" sz="4800" dirty="0" smtClean="0">
                <a:ln w="11430"/>
                <a:solidFill>
                  <a:srgbClr val="FF0000"/>
                </a:solidFill>
                <a:cs typeface="Arial" pitchFamily="34" charset="0"/>
              </a:rPr>
              <a:t> </a:t>
            </a:r>
            <a:r>
              <a:rPr lang="en-US" sz="4800" dirty="0" err="1" smtClean="0">
                <a:ln w="11430"/>
                <a:solidFill>
                  <a:srgbClr val="FF0000"/>
                </a:solidFill>
                <a:cs typeface="Arial" pitchFamily="34" charset="0"/>
              </a:rPr>
              <a:t>Viếng</a:t>
            </a:r>
            <a:r>
              <a:rPr lang="en-US" sz="4800" dirty="0" smtClean="0">
                <a:ln w="11430"/>
                <a:solidFill>
                  <a:srgbClr val="FF0000"/>
                </a:solidFill>
                <a:cs typeface="Arial" pitchFamily="34" charset="0"/>
              </a:rPr>
              <a:t> </a:t>
            </a:r>
            <a:r>
              <a:rPr lang="en-US" sz="4800" dirty="0" err="1" smtClean="0">
                <a:ln w="11430"/>
                <a:solidFill>
                  <a:srgbClr val="FF0000"/>
                </a:solidFill>
                <a:cs typeface="Arial" pitchFamily="34" charset="0"/>
              </a:rPr>
              <a:t>Thăm</a:t>
            </a:r>
            <a:endParaRPr lang="en-US" sz="4800" dirty="0" smtClean="0">
              <a:ln w="11430"/>
              <a:solidFill>
                <a:srgbClr val="FF0000"/>
              </a:solidFill>
              <a:cs typeface="Arial" pitchFamily="34" charset="0"/>
            </a:endParaRPr>
          </a:p>
          <a:p>
            <a:pPr algn="ctr" fontAlgn="base">
              <a:spcBef>
                <a:spcPct val="0"/>
              </a:spcBef>
              <a:spcAft>
                <a:spcPct val="0"/>
              </a:spcAft>
            </a:pPr>
            <a:r>
              <a:rPr lang="en-US" sz="6000" i="1" dirty="0" err="1">
                <a:ln w="11430"/>
                <a:solidFill>
                  <a:srgbClr val="0B297F"/>
                </a:solidFill>
                <a:cs typeface="Arial" pitchFamily="34" charset="0"/>
              </a:rPr>
              <a:t>Ngọc</a:t>
            </a:r>
            <a:r>
              <a:rPr lang="en-US" sz="6000" i="1" dirty="0">
                <a:ln w="11430"/>
                <a:solidFill>
                  <a:srgbClr val="0B297F"/>
                </a:solidFill>
                <a:cs typeface="Arial" pitchFamily="34" charset="0"/>
              </a:rPr>
              <a:t> </a:t>
            </a:r>
            <a:r>
              <a:rPr lang="en-US" sz="6000" i="1" dirty="0" err="1" smtClean="0">
                <a:ln w="11430"/>
                <a:solidFill>
                  <a:srgbClr val="0B297F"/>
                </a:solidFill>
                <a:cs typeface="Arial" pitchFamily="34" charset="0"/>
              </a:rPr>
              <a:t>Linh</a:t>
            </a:r>
            <a:endParaRPr lang="en-US" sz="6000" i="1" dirty="0">
              <a:ln w="11430"/>
              <a:solidFill>
                <a:srgbClr val="0B297F"/>
              </a:solidFill>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pc="-150" dirty="0" err="1" smtClean="0">
                <a:solidFill>
                  <a:srgbClr val="FF0000"/>
                </a:solidFill>
                <a:effectLst/>
                <a:latin typeface="+mj-lt"/>
              </a:rPr>
              <a:t>Đk</a:t>
            </a:r>
            <a:r>
              <a:rPr lang="en-US" sz="4800" b="0" spc="-150" dirty="0" smtClean="0">
                <a:solidFill>
                  <a:srgbClr val="FF0000"/>
                </a:solidFill>
                <a:effectLst/>
                <a:latin typeface="+mj-lt"/>
              </a:rPr>
              <a:t>:</a:t>
            </a:r>
            <a:r>
              <a:rPr lang="en-US" sz="4800" b="0" spc="-150" dirty="0" smtClean="0">
                <a:solidFill>
                  <a:srgbClr val="002060"/>
                </a:solidFill>
                <a:effectLst/>
                <a:latin typeface="+mj-lt"/>
              </a:rPr>
              <a:t> </a:t>
            </a:r>
            <a:r>
              <a:rPr lang="en-US" sz="5000" b="0" spc="-150" dirty="0" err="1" smtClean="0">
                <a:solidFill>
                  <a:srgbClr val="006600"/>
                </a:solidFill>
                <a:effectLst/>
                <a:latin typeface="+mj-lt"/>
              </a:rPr>
              <a:t>Này</a:t>
            </a:r>
            <a:r>
              <a:rPr lang="en-US" sz="5000" b="0" spc="-150" dirty="0" smtClean="0">
                <a:solidFill>
                  <a:srgbClr val="006600"/>
                </a:solidFill>
                <a:effectLst/>
                <a:latin typeface="+mj-lt"/>
              </a:rPr>
              <a:t> </a:t>
            </a:r>
            <a:r>
              <a:rPr lang="en-US" sz="5000" b="0" spc="-150" dirty="0" err="1" smtClean="0">
                <a:solidFill>
                  <a:srgbClr val="006600"/>
                </a:solidFill>
                <a:effectLst/>
                <a:latin typeface="+mj-lt"/>
              </a:rPr>
              <a:t>người</a:t>
            </a:r>
            <a:r>
              <a:rPr lang="en-US" sz="5000" b="0" spc="-150" dirty="0" smtClean="0">
                <a:solidFill>
                  <a:srgbClr val="006600"/>
                </a:solidFill>
                <a:effectLst/>
                <a:latin typeface="+mj-lt"/>
              </a:rPr>
              <a:t> </a:t>
            </a:r>
            <a:r>
              <a:rPr lang="en-US" sz="5000" b="0" spc="-150" dirty="0" err="1" smtClean="0">
                <a:solidFill>
                  <a:srgbClr val="006600"/>
                </a:solidFill>
                <a:effectLst/>
                <a:latin typeface="+mj-lt"/>
              </a:rPr>
              <a:t>ơi</a:t>
            </a:r>
            <a:r>
              <a:rPr lang="en-US" sz="5000" b="0" spc="-150" dirty="0" smtClean="0">
                <a:solidFill>
                  <a:srgbClr val="006600"/>
                </a:solidFill>
                <a:effectLst/>
                <a:latin typeface="+mj-lt"/>
              </a:rPr>
              <a:t> ! Con </a:t>
            </a:r>
            <a:r>
              <a:rPr lang="en-US" sz="5000" b="0" spc="-150" dirty="0" err="1" smtClean="0">
                <a:solidFill>
                  <a:srgbClr val="006600"/>
                </a:solidFill>
                <a:effectLst/>
                <a:latin typeface="+mj-lt"/>
              </a:rPr>
              <a:t>tim</a:t>
            </a:r>
            <a:r>
              <a:rPr lang="en-US" sz="5000" b="0" spc="-150" dirty="0" smtClean="0">
                <a:solidFill>
                  <a:srgbClr val="006600"/>
                </a:solidFill>
                <a:effectLst/>
                <a:latin typeface="+mj-lt"/>
              </a:rPr>
              <a:t> </a:t>
            </a:r>
            <a:r>
              <a:rPr lang="en-US" sz="5000" b="0" spc="-150" dirty="0" err="1" smtClean="0">
                <a:solidFill>
                  <a:srgbClr val="006600"/>
                </a:solidFill>
                <a:effectLst/>
                <a:latin typeface="+mj-lt"/>
              </a:rPr>
              <a:t>khao</a:t>
            </a:r>
            <a:r>
              <a:rPr lang="en-US" sz="5000" b="0" spc="-150" dirty="0" smtClean="0">
                <a:solidFill>
                  <a:srgbClr val="006600"/>
                </a:solidFill>
                <a:effectLst/>
                <a:latin typeface="+mj-lt"/>
              </a:rPr>
              <a:t> </a:t>
            </a:r>
            <a:r>
              <a:rPr lang="en-US" sz="5000" b="0" spc="-150" dirty="0" err="1" smtClean="0">
                <a:solidFill>
                  <a:srgbClr val="006600"/>
                </a:solidFill>
                <a:effectLst/>
                <a:latin typeface="+mj-lt"/>
              </a:rPr>
              <a:t>khát</a:t>
            </a:r>
            <a:r>
              <a:rPr lang="en-US" sz="5000" b="0" spc="-150" dirty="0" smtClean="0">
                <a:solidFill>
                  <a:srgbClr val="006600"/>
                </a:solidFill>
                <a:effectLst/>
                <a:latin typeface="+mj-lt"/>
              </a:rPr>
              <a:t> </a:t>
            </a:r>
            <a:r>
              <a:rPr lang="en-US" sz="5000" b="0" spc="-150" dirty="0" err="1" smtClean="0">
                <a:solidFill>
                  <a:srgbClr val="006600"/>
                </a:solidFill>
                <a:effectLst/>
                <a:latin typeface="+mj-lt"/>
              </a:rPr>
              <a:t>Chúa</a:t>
            </a:r>
            <a:r>
              <a:rPr lang="en-US" sz="5000" b="0" spc="-150" dirty="0" smtClean="0">
                <a:solidFill>
                  <a:srgbClr val="006600"/>
                </a:solidFill>
                <a:effectLst/>
                <a:latin typeface="+mj-lt"/>
              </a:rPr>
              <a:t> </a:t>
            </a:r>
            <a:r>
              <a:rPr lang="en-US" sz="5000" b="0" spc="-150" dirty="0" err="1" smtClean="0">
                <a:solidFill>
                  <a:srgbClr val="006600"/>
                </a:solidFill>
                <a:effectLst/>
                <a:latin typeface="+mj-lt"/>
              </a:rPr>
              <a:t>viếng</a:t>
            </a:r>
            <a:r>
              <a:rPr lang="en-US" sz="5000" b="0" spc="-150" dirty="0" smtClean="0">
                <a:solidFill>
                  <a:srgbClr val="006600"/>
                </a:solidFill>
                <a:effectLst/>
                <a:latin typeface="+mj-lt"/>
              </a:rPr>
              <a:t> </a:t>
            </a:r>
            <a:r>
              <a:rPr lang="en-US" sz="5000" b="0" spc="-150" dirty="0" err="1" smtClean="0">
                <a:solidFill>
                  <a:srgbClr val="006600"/>
                </a:solidFill>
                <a:effectLst/>
                <a:latin typeface="+mj-lt"/>
              </a:rPr>
              <a:t>thăm</a:t>
            </a:r>
            <a:r>
              <a:rPr lang="en-US" sz="5000" b="0" spc="-150" dirty="0" smtClean="0">
                <a:solidFill>
                  <a:srgbClr val="006600"/>
                </a:solidFill>
                <a:effectLst/>
                <a:latin typeface="+mj-lt"/>
              </a:rPr>
              <a:t>. </a:t>
            </a:r>
            <a:r>
              <a:rPr lang="en-US" sz="5000" b="0" spc="-150" dirty="0" err="1" smtClean="0">
                <a:solidFill>
                  <a:srgbClr val="006600"/>
                </a:solidFill>
                <a:effectLst/>
                <a:latin typeface="+mj-lt"/>
              </a:rPr>
              <a:t>Hãy</a:t>
            </a:r>
            <a:r>
              <a:rPr lang="en-US" sz="5000" b="0" spc="-150" dirty="0" smtClean="0">
                <a:solidFill>
                  <a:srgbClr val="006600"/>
                </a:solidFill>
                <a:effectLst/>
                <a:latin typeface="+mj-lt"/>
              </a:rPr>
              <a:t> </a:t>
            </a:r>
            <a:r>
              <a:rPr lang="en-US" sz="5000" b="0" spc="-150" dirty="0" err="1" smtClean="0">
                <a:solidFill>
                  <a:srgbClr val="006600"/>
                </a:solidFill>
                <a:effectLst/>
                <a:latin typeface="+mj-lt"/>
              </a:rPr>
              <a:t>đến</a:t>
            </a:r>
            <a:r>
              <a:rPr lang="en-US" sz="5000" b="0" spc="-150" dirty="0" smtClean="0">
                <a:solidFill>
                  <a:srgbClr val="006600"/>
                </a:solidFill>
                <a:effectLst/>
                <a:latin typeface="+mj-lt"/>
              </a:rPr>
              <a:t> </a:t>
            </a:r>
            <a:r>
              <a:rPr lang="en-US" sz="5000" b="0" spc="-150" dirty="0" err="1" smtClean="0">
                <a:solidFill>
                  <a:srgbClr val="006600"/>
                </a:solidFill>
                <a:effectLst/>
                <a:latin typeface="+mj-lt"/>
              </a:rPr>
              <a:t>dự</a:t>
            </a:r>
            <a:r>
              <a:rPr lang="en-US" sz="5000" b="0" spc="-150" dirty="0" smtClean="0">
                <a:solidFill>
                  <a:srgbClr val="006600"/>
                </a:solidFill>
                <a:effectLst/>
                <a:latin typeface="+mj-lt"/>
              </a:rPr>
              <a:t> </a:t>
            </a:r>
            <a:r>
              <a:rPr lang="en-US" sz="5000" b="0" spc="-150" dirty="0" err="1" smtClean="0">
                <a:solidFill>
                  <a:srgbClr val="006600"/>
                </a:solidFill>
                <a:effectLst/>
                <a:latin typeface="+mj-lt"/>
              </a:rPr>
              <a:t>bàn</a:t>
            </a:r>
            <a:r>
              <a:rPr lang="en-US" sz="5000" b="0" spc="-150" dirty="0" smtClean="0">
                <a:solidFill>
                  <a:srgbClr val="006600"/>
                </a:solidFill>
                <a:effectLst/>
                <a:latin typeface="+mj-lt"/>
              </a:rPr>
              <a:t> </a:t>
            </a:r>
            <a:r>
              <a:rPr lang="en-US" sz="5000" b="0" spc="-150" dirty="0" err="1" smtClean="0">
                <a:solidFill>
                  <a:srgbClr val="006600"/>
                </a:solidFill>
                <a:effectLst/>
                <a:latin typeface="+mj-lt"/>
              </a:rPr>
              <a:t>tiệc</a:t>
            </a:r>
            <a:r>
              <a:rPr lang="en-US" sz="5000" b="0" spc="-150" dirty="0" smtClean="0">
                <a:solidFill>
                  <a:srgbClr val="006600"/>
                </a:solidFill>
                <a:effectLst/>
                <a:latin typeface="+mj-lt"/>
              </a:rPr>
              <a:t> </a:t>
            </a:r>
            <a:r>
              <a:rPr lang="en-US" sz="5000" b="0" spc="-150" dirty="0" err="1" smtClean="0">
                <a:solidFill>
                  <a:srgbClr val="006600"/>
                </a:solidFill>
                <a:effectLst/>
                <a:latin typeface="+mj-lt"/>
              </a:rPr>
              <a:t>Thánh</a:t>
            </a:r>
            <a:r>
              <a:rPr lang="en-US" sz="5000" b="0" spc="-150" dirty="0" smtClean="0">
                <a:solidFill>
                  <a:srgbClr val="006600"/>
                </a:solidFill>
                <a:effectLst/>
                <a:latin typeface="+mj-lt"/>
              </a:rPr>
              <a:t> </a:t>
            </a:r>
            <a:r>
              <a:rPr lang="en-US" sz="5000" b="0" spc="-150" dirty="0" err="1" smtClean="0">
                <a:solidFill>
                  <a:srgbClr val="006600"/>
                </a:solidFill>
                <a:effectLst/>
                <a:latin typeface="+mj-lt"/>
              </a:rPr>
              <a:t>Thể</a:t>
            </a:r>
            <a:r>
              <a:rPr lang="en-US" sz="5000" b="0" spc="-150" dirty="0" smtClean="0">
                <a:solidFill>
                  <a:srgbClr val="006600"/>
                </a:solidFill>
                <a:effectLst/>
                <a:latin typeface="+mj-lt"/>
              </a:rPr>
              <a:t>.</a:t>
            </a:r>
            <a:r>
              <a:rPr lang="vi-VN" sz="5000" b="0" spc="-150" dirty="0">
                <a:solidFill>
                  <a:srgbClr val="006600"/>
                </a:solidFill>
                <a:effectLst/>
                <a:latin typeface="+mj-lt"/>
              </a:rPr>
              <a:t> Này người </a:t>
            </a:r>
            <a:r>
              <a:rPr lang="vi-VN" sz="5000" b="0" spc="-150" dirty="0" smtClean="0">
                <a:solidFill>
                  <a:srgbClr val="006600"/>
                </a:solidFill>
                <a:effectLst/>
                <a:latin typeface="+mj-lt"/>
              </a:rPr>
              <a:t>ơi</a:t>
            </a:r>
            <a:r>
              <a:rPr lang="en-US" sz="5000" b="0" spc="-150" dirty="0" smtClean="0">
                <a:solidFill>
                  <a:srgbClr val="006600"/>
                </a:solidFill>
                <a:effectLst/>
                <a:latin typeface="+mj-lt"/>
              </a:rPr>
              <a:t> </a:t>
            </a:r>
            <a:r>
              <a:rPr lang="vi-VN" sz="5000" b="0" spc="-150" dirty="0" smtClean="0">
                <a:solidFill>
                  <a:srgbClr val="006600"/>
                </a:solidFill>
                <a:effectLst/>
                <a:latin typeface="+mj-lt"/>
              </a:rPr>
              <a:t>! </a:t>
            </a:r>
            <a:r>
              <a:rPr lang="vi-VN" sz="5000" b="0" spc="-150" dirty="0">
                <a:solidFill>
                  <a:srgbClr val="006600"/>
                </a:solidFill>
                <a:effectLst/>
                <a:latin typeface="+mj-lt"/>
              </a:rPr>
              <a:t>Con tim khao khát Chúa viếng thăm. Hãy đến đón nhận Mình Máu Thánh dưỡng nuôi hồn ta.</a:t>
            </a:r>
            <a:r>
              <a:rPr lang="en-US" sz="5000" b="0" spc="-150" dirty="0" smtClean="0">
                <a:solidFill>
                  <a:srgbClr val="006600"/>
                </a:solidFill>
                <a:effectLst/>
                <a:latin typeface="+mj-lt"/>
              </a:rPr>
              <a:t> </a:t>
            </a:r>
            <a:endParaRPr lang="vi-VN" sz="5000" b="0" spc="-150" dirty="0">
              <a:solidFill>
                <a:srgbClr val="006600"/>
              </a:solidFill>
              <a:effectLst/>
              <a:latin typeface="+mj-lt"/>
            </a:endParaRPr>
          </a:p>
        </p:txBody>
      </p:sp>
    </p:spTree>
    <p:extLst>
      <p:ext uri="{BB962C8B-B14F-4D97-AF65-F5344CB8AC3E}">
        <p14:creationId xmlns:p14="http://schemas.microsoft.com/office/powerpoint/2010/main" val="398700884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spc="-300" dirty="0" smtClean="0">
                <a:solidFill>
                  <a:srgbClr val="FF0000"/>
                </a:solidFill>
                <a:effectLst/>
                <a:latin typeface="+mj-lt"/>
              </a:rPr>
              <a:t>Tk1:</a:t>
            </a:r>
            <a:r>
              <a:rPr lang="en-US" sz="5000" b="0" spc="-300" dirty="0" smtClean="0">
                <a:solidFill>
                  <a:srgbClr val="002060"/>
                </a:solidFill>
                <a:effectLst/>
                <a:latin typeface="+mj-lt"/>
              </a:rPr>
              <a:t> </a:t>
            </a:r>
            <a:r>
              <a:rPr lang="en-US" sz="5000" b="0" spc="-300" dirty="0" err="1" smtClean="0">
                <a:solidFill>
                  <a:srgbClr val="006600"/>
                </a:solidFill>
                <a:effectLst/>
                <a:latin typeface="+mj-lt"/>
              </a:rPr>
              <a:t>Xin</a:t>
            </a:r>
            <a:r>
              <a:rPr lang="en-US" sz="5000" b="0" spc="-300" dirty="0" smtClean="0">
                <a:solidFill>
                  <a:srgbClr val="006600"/>
                </a:solidFill>
                <a:effectLst/>
                <a:latin typeface="+mj-lt"/>
              </a:rPr>
              <a:t> </a:t>
            </a:r>
            <a:r>
              <a:rPr lang="en-US" sz="5000" b="0" spc="-300" dirty="0" err="1" smtClean="0">
                <a:solidFill>
                  <a:srgbClr val="006600"/>
                </a:solidFill>
                <a:effectLst/>
                <a:latin typeface="+mj-lt"/>
              </a:rPr>
              <a:t>cho</a:t>
            </a:r>
            <a:r>
              <a:rPr lang="en-US" sz="5000" b="0" spc="-300" dirty="0" smtClean="0">
                <a:solidFill>
                  <a:srgbClr val="006600"/>
                </a:solidFill>
                <a:effectLst/>
                <a:latin typeface="+mj-lt"/>
              </a:rPr>
              <a:t> </a:t>
            </a:r>
            <a:r>
              <a:rPr lang="en-US" sz="5000" b="0" spc="-300" dirty="0" err="1" smtClean="0">
                <a:solidFill>
                  <a:srgbClr val="006600"/>
                </a:solidFill>
                <a:effectLst/>
                <a:latin typeface="+mj-lt"/>
              </a:rPr>
              <a:t>chúng</a:t>
            </a:r>
            <a:r>
              <a:rPr lang="en-US" sz="5000" b="0" spc="-300" dirty="0" smtClean="0">
                <a:solidFill>
                  <a:srgbClr val="006600"/>
                </a:solidFill>
                <a:effectLst/>
                <a:latin typeface="+mj-lt"/>
              </a:rPr>
              <a:t> </a:t>
            </a:r>
            <a:r>
              <a:rPr lang="en-US" sz="5000" b="0" dirty="0" smtClean="0">
                <a:solidFill>
                  <a:srgbClr val="006600"/>
                </a:solidFill>
                <a:effectLst/>
                <a:latin typeface="+mj-lt"/>
              </a:rPr>
              <a:t>con </a:t>
            </a:r>
            <a:r>
              <a:rPr lang="en-US" sz="5000" b="0" dirty="0" err="1" smtClean="0">
                <a:solidFill>
                  <a:srgbClr val="006600"/>
                </a:solidFill>
                <a:effectLst/>
                <a:latin typeface="+mj-lt"/>
              </a:rPr>
              <a:t>khi</a:t>
            </a:r>
            <a:r>
              <a:rPr lang="en-US" sz="5000" b="0" dirty="0" smtClean="0">
                <a:solidFill>
                  <a:srgbClr val="006600"/>
                </a:solidFill>
                <a:effectLst/>
                <a:latin typeface="+mj-lt"/>
              </a:rPr>
              <a:t> </a:t>
            </a:r>
            <a:r>
              <a:rPr lang="en-US" sz="5000" b="0" dirty="0" err="1" smtClean="0">
                <a:solidFill>
                  <a:srgbClr val="006600"/>
                </a:solidFill>
                <a:effectLst/>
                <a:latin typeface="+mj-lt"/>
              </a:rPr>
              <a:t>tham</a:t>
            </a:r>
            <a:r>
              <a:rPr lang="en-US" sz="5000" b="0" dirty="0" smtClean="0">
                <a:solidFill>
                  <a:srgbClr val="006600"/>
                </a:solidFill>
                <a:effectLst/>
                <a:latin typeface="+mj-lt"/>
              </a:rPr>
              <a:t> </a:t>
            </a:r>
            <a:r>
              <a:rPr lang="en-US" sz="5000" b="0" dirty="0" err="1" smtClean="0">
                <a:solidFill>
                  <a:srgbClr val="006600"/>
                </a:solidFill>
                <a:effectLst/>
                <a:latin typeface="+mj-lt"/>
              </a:rPr>
              <a:t>dự</a:t>
            </a:r>
            <a:r>
              <a:rPr lang="en-US" sz="5000" b="0" dirty="0" smtClean="0">
                <a:solidFill>
                  <a:srgbClr val="006600"/>
                </a:solidFill>
                <a:effectLst/>
                <a:latin typeface="+mj-lt"/>
              </a:rPr>
              <a:t> </a:t>
            </a:r>
            <a:r>
              <a:rPr lang="en-US" sz="5000" b="0" dirty="0" err="1" smtClean="0">
                <a:solidFill>
                  <a:srgbClr val="006600"/>
                </a:solidFill>
                <a:effectLst/>
                <a:latin typeface="+mj-lt"/>
              </a:rPr>
              <a:t>Bàn</a:t>
            </a:r>
            <a:r>
              <a:rPr lang="en-US" sz="5000" b="0" dirty="0" smtClean="0">
                <a:solidFill>
                  <a:srgbClr val="006600"/>
                </a:solidFill>
                <a:effectLst/>
                <a:latin typeface="+mj-lt"/>
              </a:rPr>
              <a:t> </a:t>
            </a:r>
            <a:r>
              <a:rPr lang="en-US" sz="5000" b="0" spc="-150" dirty="0" err="1" smtClean="0">
                <a:solidFill>
                  <a:srgbClr val="006600"/>
                </a:solidFill>
                <a:effectLst/>
                <a:latin typeface="+mj-lt"/>
              </a:rPr>
              <a:t>Tiệc</a:t>
            </a:r>
            <a:r>
              <a:rPr lang="en-US" sz="5000" b="0" spc="-150" dirty="0" smtClean="0">
                <a:solidFill>
                  <a:srgbClr val="006600"/>
                </a:solidFill>
                <a:effectLst/>
                <a:latin typeface="+mj-lt"/>
              </a:rPr>
              <a:t> </a:t>
            </a:r>
            <a:r>
              <a:rPr lang="en-US" sz="5000" b="0" spc="-150" dirty="0" err="1" smtClean="0">
                <a:solidFill>
                  <a:srgbClr val="006600"/>
                </a:solidFill>
                <a:effectLst/>
                <a:latin typeface="+mj-lt"/>
              </a:rPr>
              <a:t>Thánh</a:t>
            </a:r>
            <a:r>
              <a:rPr lang="en-US" sz="5000" b="0" spc="-150" dirty="0" smtClean="0">
                <a:solidFill>
                  <a:srgbClr val="006600"/>
                </a:solidFill>
                <a:effectLst/>
                <a:latin typeface="+mj-lt"/>
              </a:rPr>
              <a:t>, </a:t>
            </a:r>
            <a:r>
              <a:rPr lang="en-US" sz="5000" b="0" spc="-150" dirty="0" err="1" smtClean="0">
                <a:solidFill>
                  <a:srgbClr val="006600"/>
                </a:solidFill>
                <a:effectLst/>
                <a:latin typeface="+mj-lt"/>
              </a:rPr>
              <a:t>luôn</a:t>
            </a:r>
            <a:r>
              <a:rPr lang="en-US" sz="5000" b="0" spc="-150" dirty="0" smtClean="0">
                <a:solidFill>
                  <a:srgbClr val="006600"/>
                </a:solidFill>
                <a:effectLst/>
                <a:latin typeface="+mj-lt"/>
              </a:rPr>
              <a:t> </a:t>
            </a:r>
            <a:r>
              <a:rPr lang="en-US" sz="5000" b="0" spc="-150" dirty="0" err="1" smtClean="0">
                <a:solidFill>
                  <a:srgbClr val="006600"/>
                </a:solidFill>
                <a:effectLst/>
                <a:latin typeface="+mj-lt"/>
              </a:rPr>
              <a:t>sống</a:t>
            </a:r>
            <a:r>
              <a:rPr lang="en-US" sz="5000" b="0" spc="-150" dirty="0" smtClean="0">
                <a:solidFill>
                  <a:srgbClr val="006600"/>
                </a:solidFill>
                <a:effectLst/>
                <a:latin typeface="+mj-lt"/>
              </a:rPr>
              <a:t> tin </a:t>
            </a:r>
            <a:r>
              <a:rPr lang="en-US" sz="5000" b="0" spc="-150" dirty="0" err="1" smtClean="0">
                <a:solidFill>
                  <a:srgbClr val="006600"/>
                </a:solidFill>
                <a:effectLst/>
                <a:latin typeface="+mj-lt"/>
              </a:rPr>
              <a:t>yêu</a:t>
            </a:r>
            <a:r>
              <a:rPr lang="en-US" sz="5000" b="0" spc="-150" dirty="0" smtClean="0">
                <a:solidFill>
                  <a:srgbClr val="006600"/>
                </a:solidFill>
                <a:effectLst/>
                <a:latin typeface="+mj-lt"/>
              </a:rPr>
              <a:t> </a:t>
            </a:r>
            <a:r>
              <a:rPr lang="en-US" sz="5000" b="0" spc="-150" dirty="0" err="1" smtClean="0">
                <a:solidFill>
                  <a:srgbClr val="006600"/>
                </a:solidFill>
                <a:effectLst/>
                <a:latin typeface="+mj-lt"/>
              </a:rPr>
              <a:t>liên</a:t>
            </a:r>
            <a:r>
              <a:rPr lang="en-US" sz="5000" b="0" spc="-150" dirty="0" smtClean="0">
                <a:solidFill>
                  <a:srgbClr val="006600"/>
                </a:solidFill>
                <a:effectLst/>
                <a:latin typeface="+mj-lt"/>
              </a:rPr>
              <a:t> </a:t>
            </a:r>
            <a:r>
              <a:rPr lang="en-US" sz="5000" b="0" spc="-150" dirty="0" err="1" smtClean="0">
                <a:solidFill>
                  <a:srgbClr val="006600"/>
                </a:solidFill>
                <a:effectLst/>
                <a:latin typeface="+mj-lt"/>
              </a:rPr>
              <a:t>kết</a:t>
            </a:r>
            <a:r>
              <a:rPr lang="en-US" sz="5000" b="0" spc="-150" dirty="0" smtClean="0">
                <a:solidFill>
                  <a:srgbClr val="006600"/>
                </a:solidFill>
                <a:effectLst/>
                <a:latin typeface="+mj-lt"/>
              </a:rPr>
              <a:t> </a:t>
            </a:r>
            <a:r>
              <a:rPr lang="en-US" sz="5000" b="0" spc="-150" dirty="0" err="1" smtClean="0">
                <a:solidFill>
                  <a:srgbClr val="006600"/>
                </a:solidFill>
                <a:effectLst/>
                <a:latin typeface="+mj-lt"/>
              </a:rPr>
              <a:t>trong</a:t>
            </a:r>
            <a:r>
              <a:rPr lang="en-US" sz="5000" b="0" spc="-150" dirty="0" smtClean="0">
                <a:solidFill>
                  <a:srgbClr val="006600"/>
                </a:solidFill>
                <a:effectLst/>
                <a:latin typeface="+mj-lt"/>
              </a:rPr>
              <a:t> </a:t>
            </a:r>
            <a:r>
              <a:rPr lang="en-US" sz="5000" b="0" spc="-150" dirty="0" err="1" smtClean="0">
                <a:solidFill>
                  <a:srgbClr val="006600"/>
                </a:solidFill>
                <a:effectLst/>
                <a:latin typeface="+mj-lt"/>
              </a:rPr>
              <a:t>một</a:t>
            </a:r>
            <a:r>
              <a:rPr lang="en-US" sz="5000" b="0" spc="-150" dirty="0" smtClean="0">
                <a:solidFill>
                  <a:srgbClr val="006600"/>
                </a:solidFill>
                <a:effectLst/>
                <a:latin typeface="+mj-lt"/>
              </a:rPr>
              <a:t> </a:t>
            </a:r>
            <a:r>
              <a:rPr lang="en-US" sz="5000" b="0" spc="-150" dirty="0" err="1" smtClean="0">
                <a:solidFill>
                  <a:srgbClr val="006600"/>
                </a:solidFill>
                <a:effectLst/>
                <a:latin typeface="+mj-lt"/>
              </a:rPr>
              <a:t>đức</a:t>
            </a:r>
            <a:r>
              <a:rPr lang="en-US" sz="5000" b="0" spc="-150" dirty="0" smtClean="0">
                <a:solidFill>
                  <a:srgbClr val="006600"/>
                </a:solidFill>
                <a:effectLst/>
                <a:latin typeface="+mj-lt"/>
              </a:rPr>
              <a:t> </a:t>
            </a:r>
            <a:r>
              <a:rPr lang="en-US" sz="5000" b="0" spc="-150" dirty="0" err="1" smtClean="0">
                <a:solidFill>
                  <a:srgbClr val="006600"/>
                </a:solidFill>
                <a:effectLst/>
                <a:latin typeface="+mj-lt"/>
              </a:rPr>
              <a:t>ái</a:t>
            </a:r>
            <a:r>
              <a:rPr lang="en-US" sz="5000" b="0" spc="-150" dirty="0" smtClean="0">
                <a:solidFill>
                  <a:srgbClr val="006600"/>
                </a:solidFill>
                <a:effectLst/>
                <a:latin typeface="+mj-lt"/>
              </a:rPr>
              <a:t>. </a:t>
            </a:r>
            <a:r>
              <a:rPr lang="vi-VN" sz="5000" b="0" spc="-150" dirty="0">
                <a:solidFill>
                  <a:srgbClr val="006600"/>
                </a:solidFill>
                <a:effectLst/>
                <a:latin typeface="+mj-lt"/>
              </a:rPr>
              <a:t>Hằng luôn sẵn sàng đến với những ai khổ đau. Sẻ chia tấm lòng trong một đức tin thẳm sâu</a:t>
            </a:r>
            <a:r>
              <a:rPr lang="vi-VN" sz="5000" b="0" spc="-150" dirty="0" smtClean="0">
                <a:solidFill>
                  <a:srgbClr val="006600"/>
                </a:solidFill>
                <a:effectLst/>
                <a:latin typeface="+mj-lt"/>
              </a:rPr>
              <a:t>.</a:t>
            </a:r>
            <a:endParaRPr lang="vi-VN" sz="5000" b="0" spc="-150" dirty="0">
              <a:solidFill>
                <a:srgbClr val="006600"/>
              </a:solidFill>
              <a:effectLst/>
              <a:latin typeface="+mj-lt"/>
            </a:endParaRP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smtClean="0">
                <a:solidFill>
                  <a:srgbClr val="FF0000"/>
                </a:solidFill>
                <a:effectLst/>
                <a:latin typeface="+mj-lt"/>
              </a:rPr>
              <a:t>Đk</a:t>
            </a:r>
            <a:r>
              <a:rPr lang="en-US" sz="5200" b="0" spc="-150" dirty="0" smtClean="0">
                <a:solidFill>
                  <a:srgbClr val="FF0000"/>
                </a:solidFill>
                <a:effectLst/>
                <a:latin typeface="+mj-lt"/>
              </a:rPr>
              <a:t>:</a:t>
            </a:r>
            <a:r>
              <a:rPr lang="en-US" sz="5200" b="0" spc="-150" dirty="0" smtClean="0">
                <a:solidFill>
                  <a:srgbClr val="002060"/>
                </a:solidFill>
                <a:effectLst/>
                <a:latin typeface="+mj-lt"/>
              </a:rPr>
              <a:t> </a:t>
            </a:r>
            <a:r>
              <a:rPr lang="en-US" sz="5200" b="0" spc="-150" dirty="0" err="1" smtClean="0">
                <a:solidFill>
                  <a:srgbClr val="006600"/>
                </a:solidFill>
                <a:effectLst/>
                <a:latin typeface="+mj-lt"/>
              </a:rPr>
              <a:t>Này</a:t>
            </a:r>
            <a:r>
              <a:rPr lang="en-US" sz="5200" b="0" spc="-150" dirty="0" smtClean="0">
                <a:solidFill>
                  <a:srgbClr val="006600"/>
                </a:solidFill>
                <a:effectLst/>
                <a:latin typeface="+mj-lt"/>
              </a:rPr>
              <a:t> </a:t>
            </a:r>
            <a:r>
              <a:rPr lang="en-US" sz="5200" b="0" spc="-150" dirty="0" err="1" smtClean="0">
                <a:solidFill>
                  <a:srgbClr val="006600"/>
                </a:solidFill>
                <a:effectLst/>
                <a:latin typeface="+mj-lt"/>
              </a:rPr>
              <a:t>người</a:t>
            </a:r>
            <a:r>
              <a:rPr lang="en-US" sz="5200" b="0" spc="-150" dirty="0" smtClean="0">
                <a:solidFill>
                  <a:srgbClr val="006600"/>
                </a:solidFill>
                <a:effectLst/>
                <a:latin typeface="+mj-lt"/>
              </a:rPr>
              <a:t> </a:t>
            </a:r>
            <a:r>
              <a:rPr lang="en-US" sz="5200" b="0" spc="-150" dirty="0" err="1" smtClean="0">
                <a:solidFill>
                  <a:srgbClr val="006600"/>
                </a:solidFill>
                <a:effectLst/>
                <a:latin typeface="+mj-lt"/>
              </a:rPr>
              <a:t>ơi</a:t>
            </a:r>
            <a:r>
              <a:rPr lang="en-US" sz="5200" b="0" spc="-150" dirty="0" smtClean="0">
                <a:solidFill>
                  <a:srgbClr val="006600"/>
                </a:solidFill>
                <a:effectLst/>
                <a:latin typeface="+mj-lt"/>
              </a:rPr>
              <a:t> ! Con </a:t>
            </a:r>
            <a:r>
              <a:rPr lang="en-US" sz="5200" b="0" spc="-150" dirty="0" err="1" smtClean="0">
                <a:solidFill>
                  <a:srgbClr val="006600"/>
                </a:solidFill>
                <a:effectLst/>
                <a:latin typeface="+mj-lt"/>
              </a:rPr>
              <a:t>tim</a:t>
            </a:r>
            <a:r>
              <a:rPr lang="en-US" sz="5200" b="0" spc="-150" dirty="0" smtClean="0">
                <a:solidFill>
                  <a:srgbClr val="006600"/>
                </a:solidFill>
                <a:effectLst/>
                <a:latin typeface="+mj-lt"/>
              </a:rPr>
              <a:t> </a:t>
            </a:r>
            <a:r>
              <a:rPr lang="en-US" sz="5200" b="0" spc="-150" dirty="0" err="1" smtClean="0">
                <a:solidFill>
                  <a:srgbClr val="006600"/>
                </a:solidFill>
                <a:effectLst/>
                <a:latin typeface="+mj-lt"/>
              </a:rPr>
              <a:t>khao</a:t>
            </a:r>
            <a:r>
              <a:rPr lang="en-US" sz="5200" b="0" spc="-150" dirty="0" smtClean="0">
                <a:solidFill>
                  <a:srgbClr val="006600"/>
                </a:solidFill>
                <a:effectLst/>
                <a:latin typeface="+mj-lt"/>
              </a:rPr>
              <a:t> </a:t>
            </a:r>
            <a:r>
              <a:rPr lang="en-US" sz="5200" b="0" spc="-150" dirty="0" err="1" smtClean="0">
                <a:solidFill>
                  <a:srgbClr val="006600"/>
                </a:solidFill>
                <a:effectLst/>
                <a:latin typeface="+mj-lt"/>
              </a:rPr>
              <a:t>khát</a:t>
            </a:r>
            <a:r>
              <a:rPr lang="en-US" sz="5200" b="0" spc="-150" dirty="0" smtClean="0">
                <a:solidFill>
                  <a:srgbClr val="006600"/>
                </a:solidFill>
                <a:effectLst/>
                <a:latin typeface="+mj-lt"/>
              </a:rPr>
              <a:t> </a:t>
            </a:r>
            <a:r>
              <a:rPr lang="en-US" sz="5200" b="0" spc="-150" dirty="0" err="1" smtClean="0">
                <a:solidFill>
                  <a:srgbClr val="006600"/>
                </a:solidFill>
                <a:effectLst/>
                <a:latin typeface="+mj-lt"/>
              </a:rPr>
              <a:t>Chúa</a:t>
            </a:r>
            <a:r>
              <a:rPr lang="en-US" sz="5200" b="0" spc="-150" dirty="0" smtClean="0">
                <a:solidFill>
                  <a:srgbClr val="006600"/>
                </a:solidFill>
                <a:effectLst/>
                <a:latin typeface="+mj-lt"/>
              </a:rPr>
              <a:t> </a:t>
            </a:r>
            <a:r>
              <a:rPr lang="en-US" sz="5200" b="0" spc="-150" dirty="0" err="1" smtClean="0">
                <a:solidFill>
                  <a:srgbClr val="006600"/>
                </a:solidFill>
                <a:effectLst/>
                <a:latin typeface="+mj-lt"/>
              </a:rPr>
              <a:t>viếng</a:t>
            </a:r>
            <a:r>
              <a:rPr lang="en-US" sz="5200" b="0" spc="-150" dirty="0" smtClean="0">
                <a:solidFill>
                  <a:srgbClr val="006600"/>
                </a:solidFill>
                <a:effectLst/>
                <a:latin typeface="+mj-lt"/>
              </a:rPr>
              <a:t> </a:t>
            </a:r>
            <a:r>
              <a:rPr lang="en-US" sz="5200" b="0" spc="-150" dirty="0" err="1" smtClean="0">
                <a:solidFill>
                  <a:srgbClr val="006600"/>
                </a:solidFill>
                <a:effectLst/>
                <a:latin typeface="+mj-lt"/>
              </a:rPr>
              <a:t>thăm</a:t>
            </a:r>
            <a:r>
              <a:rPr lang="en-US" sz="5200" b="0" spc="-150" dirty="0" smtClean="0">
                <a:solidFill>
                  <a:srgbClr val="006600"/>
                </a:solidFill>
                <a:effectLst/>
                <a:latin typeface="+mj-lt"/>
              </a:rPr>
              <a:t>. </a:t>
            </a:r>
            <a:r>
              <a:rPr lang="en-US" sz="5200" b="0" spc="-150" dirty="0" err="1" smtClean="0">
                <a:solidFill>
                  <a:srgbClr val="006600"/>
                </a:solidFill>
                <a:effectLst/>
                <a:latin typeface="+mj-lt"/>
              </a:rPr>
              <a:t>Hãy</a:t>
            </a:r>
            <a:r>
              <a:rPr lang="en-US" sz="5200" b="0" spc="-150" dirty="0" smtClean="0">
                <a:solidFill>
                  <a:srgbClr val="006600"/>
                </a:solidFill>
                <a:effectLst/>
                <a:latin typeface="+mj-lt"/>
              </a:rPr>
              <a:t> </a:t>
            </a:r>
            <a:r>
              <a:rPr lang="en-US" sz="5200" b="0" spc="-150" dirty="0" err="1" smtClean="0">
                <a:solidFill>
                  <a:srgbClr val="006600"/>
                </a:solidFill>
                <a:effectLst/>
                <a:latin typeface="+mj-lt"/>
              </a:rPr>
              <a:t>đến</a:t>
            </a:r>
            <a:r>
              <a:rPr lang="en-US" sz="5200" b="0" spc="-150" dirty="0" smtClean="0">
                <a:solidFill>
                  <a:srgbClr val="006600"/>
                </a:solidFill>
                <a:effectLst/>
                <a:latin typeface="+mj-lt"/>
              </a:rPr>
              <a:t> </a:t>
            </a:r>
            <a:r>
              <a:rPr lang="en-US" sz="5200" b="0" spc="-150" dirty="0" err="1" smtClean="0">
                <a:solidFill>
                  <a:srgbClr val="006600"/>
                </a:solidFill>
                <a:effectLst/>
                <a:latin typeface="+mj-lt"/>
              </a:rPr>
              <a:t>dự</a:t>
            </a:r>
            <a:r>
              <a:rPr lang="en-US" sz="5200" b="0" spc="-150" dirty="0" smtClean="0">
                <a:solidFill>
                  <a:srgbClr val="006600"/>
                </a:solidFill>
                <a:effectLst/>
                <a:latin typeface="+mj-lt"/>
              </a:rPr>
              <a:t> </a:t>
            </a:r>
            <a:r>
              <a:rPr lang="en-US" sz="5200" b="0" spc="-150" dirty="0" err="1" smtClean="0">
                <a:solidFill>
                  <a:srgbClr val="006600"/>
                </a:solidFill>
                <a:effectLst/>
                <a:latin typeface="+mj-lt"/>
              </a:rPr>
              <a:t>bàn</a:t>
            </a:r>
            <a:r>
              <a:rPr lang="en-US" sz="5200" b="0" spc="-150" dirty="0" smtClean="0">
                <a:solidFill>
                  <a:srgbClr val="006600"/>
                </a:solidFill>
                <a:effectLst/>
                <a:latin typeface="+mj-lt"/>
              </a:rPr>
              <a:t> </a:t>
            </a:r>
            <a:r>
              <a:rPr lang="en-US" sz="5200" b="0" spc="-150" dirty="0" err="1" smtClean="0">
                <a:solidFill>
                  <a:srgbClr val="006600"/>
                </a:solidFill>
                <a:effectLst/>
                <a:latin typeface="+mj-lt"/>
              </a:rPr>
              <a:t>tiệc</a:t>
            </a:r>
            <a:r>
              <a:rPr lang="en-US" sz="5200" b="0" spc="-150" dirty="0" smtClean="0">
                <a:solidFill>
                  <a:srgbClr val="006600"/>
                </a:solidFill>
                <a:effectLst/>
                <a:latin typeface="+mj-lt"/>
              </a:rPr>
              <a:t> </a:t>
            </a:r>
            <a:r>
              <a:rPr lang="en-US" sz="5200" b="0" spc="-150" dirty="0" err="1" smtClean="0">
                <a:solidFill>
                  <a:srgbClr val="006600"/>
                </a:solidFill>
                <a:effectLst/>
                <a:latin typeface="+mj-lt"/>
              </a:rPr>
              <a:t>Thánh</a:t>
            </a:r>
            <a:r>
              <a:rPr lang="en-US" sz="5200" b="0" spc="-150" dirty="0" smtClean="0">
                <a:solidFill>
                  <a:srgbClr val="006600"/>
                </a:solidFill>
                <a:effectLst/>
                <a:latin typeface="+mj-lt"/>
              </a:rPr>
              <a:t> </a:t>
            </a:r>
            <a:r>
              <a:rPr lang="en-US" sz="5200" b="0" spc="-150" dirty="0" err="1" smtClean="0">
                <a:solidFill>
                  <a:srgbClr val="006600"/>
                </a:solidFill>
                <a:effectLst/>
                <a:latin typeface="+mj-lt"/>
              </a:rPr>
              <a:t>Thể</a:t>
            </a:r>
            <a:r>
              <a:rPr lang="en-US" sz="5200" b="0" spc="-150" dirty="0" smtClean="0">
                <a:solidFill>
                  <a:srgbClr val="006600"/>
                </a:solidFill>
                <a:effectLst/>
                <a:latin typeface="+mj-lt"/>
              </a:rPr>
              <a:t>.</a:t>
            </a:r>
            <a:r>
              <a:rPr lang="vi-VN" sz="5200" b="0" spc="-150" dirty="0">
                <a:solidFill>
                  <a:srgbClr val="006600"/>
                </a:solidFill>
                <a:effectLst/>
                <a:latin typeface="+mj-lt"/>
              </a:rPr>
              <a:t> Này người </a:t>
            </a:r>
            <a:r>
              <a:rPr lang="vi-VN" sz="5200" b="0" spc="-150" dirty="0" smtClean="0">
                <a:solidFill>
                  <a:srgbClr val="006600"/>
                </a:solidFill>
                <a:effectLst/>
                <a:latin typeface="+mj-lt"/>
              </a:rPr>
              <a:t>ơi</a:t>
            </a:r>
            <a:r>
              <a:rPr lang="en-US" sz="5200" b="0" spc="-150" dirty="0" smtClean="0">
                <a:solidFill>
                  <a:srgbClr val="006600"/>
                </a:solidFill>
                <a:effectLst/>
                <a:latin typeface="+mj-lt"/>
              </a:rPr>
              <a:t> </a:t>
            </a:r>
            <a:r>
              <a:rPr lang="vi-VN" sz="5200" b="0" spc="-150" dirty="0" smtClean="0">
                <a:solidFill>
                  <a:srgbClr val="006600"/>
                </a:solidFill>
                <a:effectLst/>
                <a:latin typeface="+mj-lt"/>
              </a:rPr>
              <a:t>! </a:t>
            </a:r>
            <a:r>
              <a:rPr lang="vi-VN" sz="5200" b="0" spc="-150" dirty="0">
                <a:solidFill>
                  <a:srgbClr val="006600"/>
                </a:solidFill>
                <a:effectLst/>
                <a:latin typeface="+mj-lt"/>
              </a:rPr>
              <a:t>Con tim khao khát Chúa viếng thăm. Hãy đến đón nhận Mình Máu Thánh dưỡng nuôi hồn ta.</a:t>
            </a:r>
            <a:r>
              <a:rPr lang="en-US" sz="5200" b="0" spc="-150" dirty="0" smtClean="0">
                <a:solidFill>
                  <a:srgbClr val="006600"/>
                </a:solidFill>
                <a:effectLst/>
                <a:latin typeface="+mj-lt"/>
              </a:rPr>
              <a:t> </a:t>
            </a:r>
            <a:endParaRPr lang="vi-VN" sz="5200" b="0" spc="-150" dirty="0">
              <a:solidFill>
                <a:srgbClr val="006600"/>
              </a:solidFill>
              <a:effectLst/>
              <a:latin typeface="+mj-lt"/>
            </a:endParaRPr>
          </a:p>
        </p:txBody>
      </p:sp>
    </p:spTree>
    <p:extLst>
      <p:ext uri="{BB962C8B-B14F-4D97-AF65-F5344CB8AC3E}">
        <p14:creationId xmlns:p14="http://schemas.microsoft.com/office/powerpoint/2010/main" val="19453006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dirty="0" smtClean="0">
                <a:solidFill>
                  <a:srgbClr val="FF0000"/>
                </a:solidFill>
                <a:effectLst/>
                <a:latin typeface="+mj-lt"/>
              </a:rPr>
              <a:t>Đ</a:t>
            </a:r>
            <a:r>
              <a:rPr lang="en-US" sz="7400" b="0" u="sng" spc="-150" dirty="0" smtClean="0">
                <a:solidFill>
                  <a:srgbClr val="FF0000"/>
                </a:solidFill>
                <a:effectLst/>
                <a:latin typeface="+mj-lt"/>
              </a:rPr>
              <a:t>k</a:t>
            </a:r>
            <a:r>
              <a:rPr lang="vi-VN" sz="7400" b="0" spc="-150" dirty="0" smtClean="0">
                <a:solidFill>
                  <a:srgbClr val="FF0000"/>
                </a:solidFill>
                <a:effectLst/>
                <a:latin typeface="+mj-lt"/>
              </a:rPr>
              <a:t>:</a:t>
            </a:r>
            <a:r>
              <a:rPr lang="vi-VN" sz="7400" b="0" spc="-150" dirty="0" smtClean="0">
                <a:solidFill>
                  <a:srgbClr val="002060"/>
                </a:solidFill>
                <a:effectLst/>
                <a:latin typeface="+mj-lt"/>
              </a:rPr>
              <a:t> </a:t>
            </a:r>
            <a:r>
              <a:rPr lang="vi-VN" sz="7400" b="0" spc="-150" dirty="0" smtClean="0">
                <a:solidFill>
                  <a:srgbClr val="006600"/>
                </a:solidFill>
                <a:effectLst/>
                <a:latin typeface="+mj-lt"/>
              </a:rPr>
              <a:t>Thịt Máu này đã </a:t>
            </a:r>
            <a:r>
              <a:rPr lang="vi-VN" sz="7400" b="0" dirty="0" smtClean="0">
                <a:solidFill>
                  <a:srgbClr val="006600"/>
                </a:solidFill>
                <a:effectLst/>
                <a:latin typeface="+mj-lt"/>
              </a:rPr>
              <a:t>đổ cho thế trần ơn cứu độ.</a:t>
            </a:r>
            <a:r>
              <a:rPr lang="en-US" sz="7400" b="0" dirty="0">
                <a:solidFill>
                  <a:srgbClr val="006600"/>
                </a:solidFill>
                <a:effectLst/>
                <a:latin typeface="+mj-lt"/>
              </a:rPr>
              <a:t> </a:t>
            </a:r>
            <a:r>
              <a:rPr lang="en-US" sz="7400" b="0" dirty="0" err="1">
                <a:solidFill>
                  <a:srgbClr val="006600"/>
                </a:solidFill>
                <a:effectLst/>
                <a:latin typeface="+mj-lt"/>
              </a:rPr>
              <a:t>Thịt</a:t>
            </a:r>
            <a:r>
              <a:rPr lang="en-US" sz="7400" b="0" dirty="0">
                <a:solidFill>
                  <a:srgbClr val="006600"/>
                </a:solidFill>
                <a:effectLst/>
                <a:latin typeface="+mj-lt"/>
              </a:rPr>
              <a:t> </a:t>
            </a:r>
            <a:r>
              <a:rPr lang="en-US" sz="7400" b="0" dirty="0" err="1">
                <a:solidFill>
                  <a:srgbClr val="006600"/>
                </a:solidFill>
                <a:effectLst/>
                <a:latin typeface="+mj-lt"/>
              </a:rPr>
              <a:t>Máu</a:t>
            </a:r>
            <a:r>
              <a:rPr lang="en-US" sz="7400" b="0" dirty="0">
                <a:solidFill>
                  <a:srgbClr val="006600"/>
                </a:solidFill>
                <a:effectLst/>
                <a:latin typeface="+mj-lt"/>
              </a:rPr>
              <a:t> </a:t>
            </a:r>
            <a:r>
              <a:rPr lang="en-US" sz="7400" b="0" dirty="0" err="1">
                <a:solidFill>
                  <a:srgbClr val="006600"/>
                </a:solidFill>
                <a:effectLst/>
                <a:latin typeface="+mj-lt"/>
              </a:rPr>
              <a:t>này</a:t>
            </a:r>
            <a:r>
              <a:rPr lang="en-US" sz="7400" b="0" dirty="0">
                <a:solidFill>
                  <a:srgbClr val="006600"/>
                </a:solidFill>
                <a:effectLst/>
                <a:latin typeface="+mj-lt"/>
              </a:rPr>
              <a:t> </a:t>
            </a:r>
            <a:r>
              <a:rPr lang="en-US" sz="7400" b="0" dirty="0" err="1">
                <a:solidFill>
                  <a:srgbClr val="006600"/>
                </a:solidFill>
                <a:effectLst/>
                <a:latin typeface="+mj-lt"/>
              </a:rPr>
              <a:t>ai</a:t>
            </a:r>
            <a:r>
              <a:rPr lang="en-US" sz="7400" b="0" dirty="0">
                <a:solidFill>
                  <a:srgbClr val="006600"/>
                </a:solidFill>
                <a:effectLst/>
                <a:latin typeface="+mj-lt"/>
              </a:rPr>
              <a:t> </a:t>
            </a:r>
            <a:r>
              <a:rPr lang="en-US" sz="7400" b="0" dirty="0" err="1">
                <a:solidFill>
                  <a:srgbClr val="006600"/>
                </a:solidFill>
                <a:effectLst/>
                <a:latin typeface="+mj-lt"/>
              </a:rPr>
              <a:t>lãnh</a:t>
            </a:r>
            <a:r>
              <a:rPr lang="en-US" sz="7400" b="0" dirty="0">
                <a:solidFill>
                  <a:srgbClr val="006600"/>
                </a:solidFill>
                <a:effectLst/>
                <a:latin typeface="+mj-lt"/>
              </a:rPr>
              <a:t> </a:t>
            </a:r>
            <a:r>
              <a:rPr lang="en-US" sz="7400" b="0" dirty="0" err="1">
                <a:solidFill>
                  <a:srgbClr val="006600"/>
                </a:solidFill>
                <a:effectLst/>
                <a:latin typeface="+mj-lt"/>
              </a:rPr>
              <a:t>nhận</a:t>
            </a:r>
            <a:r>
              <a:rPr lang="en-US" sz="7400" b="0" dirty="0">
                <a:solidFill>
                  <a:srgbClr val="006600"/>
                </a:solidFill>
                <a:effectLst/>
                <a:latin typeface="+mj-lt"/>
              </a:rPr>
              <a:t> </a:t>
            </a:r>
            <a:r>
              <a:rPr lang="en-US" sz="7400" b="0" dirty="0" err="1">
                <a:solidFill>
                  <a:srgbClr val="006600"/>
                </a:solidFill>
                <a:effectLst/>
                <a:latin typeface="+mj-lt"/>
              </a:rPr>
              <a:t>sẽ</a:t>
            </a:r>
            <a:r>
              <a:rPr lang="en-US" sz="7400" b="0" dirty="0">
                <a:solidFill>
                  <a:srgbClr val="006600"/>
                </a:solidFill>
                <a:effectLst/>
                <a:latin typeface="+mj-lt"/>
              </a:rPr>
              <a:t> </a:t>
            </a:r>
            <a:r>
              <a:rPr lang="en-US" sz="7400" b="0" dirty="0" err="1">
                <a:solidFill>
                  <a:srgbClr val="006600"/>
                </a:solidFill>
                <a:effectLst/>
                <a:latin typeface="+mj-lt"/>
              </a:rPr>
              <a:t>sống</a:t>
            </a:r>
            <a:r>
              <a:rPr lang="en-US" sz="7400" b="0" dirty="0">
                <a:solidFill>
                  <a:srgbClr val="006600"/>
                </a:solidFill>
                <a:effectLst/>
                <a:latin typeface="+mj-lt"/>
              </a:rPr>
              <a:t> </a:t>
            </a:r>
            <a:r>
              <a:rPr lang="en-US" sz="7400" b="0" dirty="0" err="1">
                <a:solidFill>
                  <a:srgbClr val="006600"/>
                </a:solidFill>
                <a:effectLst/>
                <a:latin typeface="+mj-lt"/>
              </a:rPr>
              <a:t>muôn</a:t>
            </a:r>
            <a:r>
              <a:rPr lang="en-US" sz="7400" b="0" dirty="0">
                <a:solidFill>
                  <a:srgbClr val="006600"/>
                </a:solidFill>
                <a:effectLst/>
                <a:latin typeface="+mj-lt"/>
              </a:rPr>
              <a:t> </a:t>
            </a:r>
            <a:r>
              <a:rPr lang="en-US" sz="7400" b="0" dirty="0" err="1">
                <a:solidFill>
                  <a:srgbClr val="006600"/>
                </a:solidFill>
                <a:effectLst/>
                <a:latin typeface="+mj-lt"/>
              </a:rPr>
              <a:t>đời</a:t>
            </a:r>
            <a:r>
              <a:rPr lang="en-US" sz="7400" b="0" dirty="0" smtClean="0">
                <a:solidFill>
                  <a:srgbClr val="006600"/>
                </a:solidFill>
                <a:effectLst/>
                <a:latin typeface="+mj-lt"/>
              </a:rPr>
              <a:t>.</a:t>
            </a:r>
            <a:endParaRPr lang="en-US" sz="7400" b="0" dirty="0">
              <a:solidFill>
                <a:srgbClr val="006600"/>
              </a:solidFill>
              <a:effectLst/>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dirty="0" smtClean="0">
                <a:solidFill>
                  <a:srgbClr val="FF0000"/>
                </a:solidFill>
                <a:effectLst/>
                <a:latin typeface="+mj-lt"/>
              </a:rPr>
              <a:t>Tk2:</a:t>
            </a:r>
            <a:r>
              <a:rPr lang="en-US" sz="5200" b="0" spc="-300" dirty="0" smtClean="0">
                <a:solidFill>
                  <a:srgbClr val="FF0000"/>
                </a:solidFill>
                <a:effectLst/>
                <a:latin typeface="+mj-lt"/>
              </a:rPr>
              <a:t> </a:t>
            </a:r>
            <a:r>
              <a:rPr lang="en-US" sz="5200" b="0" spc="-300" dirty="0" err="1" smtClean="0">
                <a:solidFill>
                  <a:srgbClr val="006600"/>
                </a:solidFill>
                <a:effectLst/>
                <a:latin typeface="+mj-lt"/>
              </a:rPr>
              <a:t>Xin</a:t>
            </a:r>
            <a:r>
              <a:rPr lang="en-US" sz="5200" b="0" spc="-300" dirty="0" smtClean="0">
                <a:solidFill>
                  <a:srgbClr val="006600"/>
                </a:solidFill>
                <a:effectLst/>
                <a:latin typeface="+mj-lt"/>
              </a:rPr>
              <a:t> </a:t>
            </a:r>
            <a:r>
              <a:rPr lang="en-US" sz="5200" b="0" spc="-300" dirty="0" err="1" smtClean="0">
                <a:solidFill>
                  <a:srgbClr val="006600"/>
                </a:solidFill>
                <a:effectLst/>
                <a:latin typeface="+mj-lt"/>
              </a:rPr>
              <a:t>cho</a:t>
            </a:r>
            <a:r>
              <a:rPr lang="en-US" sz="5200" b="0" spc="-300" dirty="0" smtClean="0">
                <a:solidFill>
                  <a:srgbClr val="006600"/>
                </a:solidFill>
                <a:effectLst/>
                <a:latin typeface="+mj-lt"/>
              </a:rPr>
              <a:t> </a:t>
            </a:r>
            <a:r>
              <a:rPr lang="en-US" sz="5200" b="0" spc="-300" dirty="0" err="1" smtClean="0">
                <a:solidFill>
                  <a:srgbClr val="006600"/>
                </a:solidFill>
                <a:effectLst/>
                <a:latin typeface="+mj-lt"/>
              </a:rPr>
              <a:t>chúng</a:t>
            </a:r>
            <a:r>
              <a:rPr lang="en-US" sz="5200" b="0" spc="-300" dirty="0" smtClean="0">
                <a:solidFill>
                  <a:srgbClr val="006600"/>
                </a:solidFill>
                <a:effectLst/>
                <a:latin typeface="+mj-lt"/>
              </a:rPr>
              <a:t> con </a:t>
            </a:r>
            <a:r>
              <a:rPr lang="en-US" sz="5200" b="0" dirty="0" err="1" smtClean="0">
                <a:solidFill>
                  <a:srgbClr val="006600"/>
                </a:solidFill>
                <a:effectLst/>
                <a:latin typeface="+mj-lt"/>
              </a:rPr>
              <a:t>tâm</a:t>
            </a:r>
            <a:r>
              <a:rPr lang="en-US" sz="5200" b="0" dirty="0" smtClean="0">
                <a:solidFill>
                  <a:srgbClr val="006600"/>
                </a:solidFill>
                <a:effectLst/>
                <a:latin typeface="+mj-lt"/>
              </a:rPr>
              <a:t> </a:t>
            </a:r>
            <a:r>
              <a:rPr lang="en-US" sz="5200" b="0" dirty="0" err="1" smtClean="0">
                <a:solidFill>
                  <a:srgbClr val="006600"/>
                </a:solidFill>
                <a:effectLst/>
                <a:latin typeface="+mj-lt"/>
              </a:rPr>
              <a:t>hồn</a:t>
            </a:r>
            <a:r>
              <a:rPr lang="en-US" sz="5200" b="0" dirty="0" smtClean="0">
                <a:solidFill>
                  <a:srgbClr val="006600"/>
                </a:solidFill>
                <a:effectLst/>
                <a:latin typeface="+mj-lt"/>
              </a:rPr>
              <a:t> </a:t>
            </a:r>
            <a:r>
              <a:rPr lang="en-US" sz="5200" b="0" dirty="0" err="1" smtClean="0">
                <a:solidFill>
                  <a:srgbClr val="006600"/>
                </a:solidFill>
                <a:effectLst/>
                <a:latin typeface="+mj-lt"/>
              </a:rPr>
              <a:t>chẳng</a:t>
            </a:r>
            <a:r>
              <a:rPr lang="en-US" sz="5200" b="0" dirty="0" smtClean="0">
                <a:solidFill>
                  <a:srgbClr val="006600"/>
                </a:solidFill>
                <a:effectLst/>
                <a:latin typeface="+mj-lt"/>
              </a:rPr>
              <a:t> </a:t>
            </a:r>
            <a:r>
              <a:rPr lang="en-US" sz="5200" b="0" dirty="0" err="1" smtClean="0">
                <a:solidFill>
                  <a:srgbClr val="006600"/>
                </a:solidFill>
                <a:effectLst/>
                <a:latin typeface="+mj-lt"/>
              </a:rPr>
              <a:t>gợn</a:t>
            </a:r>
            <a:r>
              <a:rPr lang="en-US" sz="5200" b="0" dirty="0" smtClean="0">
                <a:solidFill>
                  <a:srgbClr val="006600"/>
                </a:solidFill>
                <a:effectLst/>
                <a:latin typeface="+mj-lt"/>
              </a:rPr>
              <a:t> </a:t>
            </a:r>
            <a:r>
              <a:rPr lang="en-US" sz="5200" b="0" dirty="0" err="1" smtClean="0">
                <a:solidFill>
                  <a:srgbClr val="006600"/>
                </a:solidFill>
                <a:effectLst/>
                <a:latin typeface="+mj-lt"/>
              </a:rPr>
              <a:t>tì</a:t>
            </a:r>
            <a:r>
              <a:rPr lang="en-US" sz="5200" b="0" dirty="0" smtClean="0">
                <a:solidFill>
                  <a:srgbClr val="006600"/>
                </a:solidFill>
                <a:effectLst/>
                <a:latin typeface="+mj-lt"/>
              </a:rPr>
              <a:t> ố, </a:t>
            </a:r>
            <a:r>
              <a:rPr lang="en-US" sz="5200" b="0" dirty="0" err="1" smtClean="0">
                <a:solidFill>
                  <a:srgbClr val="006600"/>
                </a:solidFill>
                <a:effectLst/>
                <a:latin typeface="+mj-lt"/>
              </a:rPr>
              <a:t>để</a:t>
            </a:r>
            <a:r>
              <a:rPr lang="en-US" sz="5200" b="0" dirty="0" smtClean="0">
                <a:solidFill>
                  <a:srgbClr val="006600"/>
                </a:solidFill>
                <a:effectLst/>
                <a:latin typeface="+mj-lt"/>
              </a:rPr>
              <a:t> </a:t>
            </a:r>
            <a:r>
              <a:rPr lang="en-US" sz="5200" b="0" dirty="0" err="1" smtClean="0">
                <a:solidFill>
                  <a:srgbClr val="006600"/>
                </a:solidFill>
                <a:effectLst/>
                <a:latin typeface="+mj-lt"/>
              </a:rPr>
              <a:t>Chúa</a:t>
            </a:r>
            <a:r>
              <a:rPr lang="en-US" sz="5200" b="0" dirty="0" smtClean="0">
                <a:solidFill>
                  <a:srgbClr val="006600"/>
                </a:solidFill>
                <a:effectLst/>
                <a:latin typeface="+mj-lt"/>
              </a:rPr>
              <a:t> </a:t>
            </a:r>
            <a:r>
              <a:rPr lang="en-US" sz="5200" b="0" dirty="0" err="1" smtClean="0">
                <a:solidFill>
                  <a:srgbClr val="006600"/>
                </a:solidFill>
                <a:effectLst/>
                <a:latin typeface="+mj-lt"/>
              </a:rPr>
              <a:t>ngự</a:t>
            </a:r>
            <a:r>
              <a:rPr lang="en-US" sz="5200" b="0" dirty="0" smtClean="0">
                <a:solidFill>
                  <a:srgbClr val="006600"/>
                </a:solidFill>
                <a:effectLst/>
                <a:latin typeface="+mj-lt"/>
              </a:rPr>
              <a:t> </a:t>
            </a:r>
            <a:r>
              <a:rPr lang="en-US" sz="5200" b="0" dirty="0" err="1" smtClean="0">
                <a:solidFill>
                  <a:srgbClr val="006600"/>
                </a:solidFill>
                <a:effectLst/>
                <a:latin typeface="+mj-lt"/>
              </a:rPr>
              <a:t>vào</a:t>
            </a:r>
            <a:r>
              <a:rPr lang="en-US" sz="5200" b="0" dirty="0" smtClean="0">
                <a:solidFill>
                  <a:srgbClr val="006600"/>
                </a:solidFill>
                <a:effectLst/>
                <a:latin typeface="+mj-lt"/>
              </a:rPr>
              <a:t> </a:t>
            </a:r>
            <a:r>
              <a:rPr lang="en-US" sz="5200" b="0" dirty="0" err="1" smtClean="0">
                <a:solidFill>
                  <a:srgbClr val="006600"/>
                </a:solidFill>
                <a:effectLst/>
                <a:latin typeface="+mj-lt"/>
              </a:rPr>
              <a:t>đổi</a:t>
            </a:r>
            <a:r>
              <a:rPr lang="en-US" sz="5200" b="0" dirty="0" smtClean="0">
                <a:solidFill>
                  <a:srgbClr val="006600"/>
                </a:solidFill>
                <a:effectLst/>
                <a:latin typeface="+mj-lt"/>
              </a:rPr>
              <a:t> </a:t>
            </a:r>
            <a:r>
              <a:rPr lang="en-US" sz="5200" b="0" dirty="0" err="1" smtClean="0">
                <a:solidFill>
                  <a:srgbClr val="006600"/>
                </a:solidFill>
                <a:effectLst/>
                <a:latin typeface="+mj-lt"/>
              </a:rPr>
              <a:t>mới</a:t>
            </a:r>
            <a:r>
              <a:rPr lang="en-US" sz="5200" b="0" dirty="0" smtClean="0">
                <a:solidFill>
                  <a:srgbClr val="006600"/>
                </a:solidFill>
                <a:effectLst/>
                <a:latin typeface="+mj-lt"/>
              </a:rPr>
              <a:t> </a:t>
            </a:r>
            <a:r>
              <a:rPr lang="en-US" sz="5200" b="0" dirty="0" err="1" smtClean="0">
                <a:solidFill>
                  <a:srgbClr val="006600"/>
                </a:solidFill>
                <a:effectLst/>
                <a:latin typeface="+mj-lt"/>
              </a:rPr>
              <a:t>nên</a:t>
            </a:r>
            <a:r>
              <a:rPr lang="en-US" sz="5200" b="0" dirty="0" smtClean="0">
                <a:solidFill>
                  <a:srgbClr val="006600"/>
                </a:solidFill>
                <a:effectLst/>
                <a:latin typeface="+mj-lt"/>
              </a:rPr>
              <a:t> </a:t>
            </a:r>
            <a:r>
              <a:rPr lang="en-US" sz="5200" b="0" dirty="0" err="1" smtClean="0">
                <a:solidFill>
                  <a:srgbClr val="006600"/>
                </a:solidFill>
                <a:effectLst/>
                <a:latin typeface="+mj-lt"/>
              </a:rPr>
              <a:t>người</a:t>
            </a:r>
            <a:r>
              <a:rPr lang="en-US" sz="5200" b="0" dirty="0" smtClean="0">
                <a:solidFill>
                  <a:srgbClr val="006600"/>
                </a:solidFill>
                <a:effectLst/>
                <a:latin typeface="+mj-lt"/>
              </a:rPr>
              <a:t> </a:t>
            </a:r>
            <a:r>
              <a:rPr lang="en-US" sz="5200" b="0" dirty="0" err="1" smtClean="0">
                <a:solidFill>
                  <a:srgbClr val="006600"/>
                </a:solidFill>
                <a:effectLst/>
                <a:latin typeface="+mj-lt"/>
              </a:rPr>
              <a:t>thánh</a:t>
            </a:r>
            <a:r>
              <a:rPr lang="en-US" sz="5200" b="0" dirty="0" smtClean="0">
                <a:solidFill>
                  <a:srgbClr val="006600"/>
                </a:solidFill>
                <a:effectLst/>
                <a:latin typeface="+mj-lt"/>
              </a:rPr>
              <a:t> </a:t>
            </a:r>
            <a:r>
              <a:rPr lang="en-US" sz="5200" b="0" dirty="0" err="1" smtClean="0">
                <a:solidFill>
                  <a:srgbClr val="006600"/>
                </a:solidFill>
                <a:effectLst/>
                <a:latin typeface="+mj-lt"/>
              </a:rPr>
              <a:t>đức</a:t>
            </a:r>
            <a:r>
              <a:rPr lang="en-US" sz="5200" b="0" dirty="0" smtClean="0">
                <a:solidFill>
                  <a:srgbClr val="006600"/>
                </a:solidFill>
                <a:effectLst/>
                <a:latin typeface="+mj-lt"/>
              </a:rPr>
              <a:t>. </a:t>
            </a:r>
            <a:r>
              <a:rPr lang="vi-VN" sz="5200" b="0" dirty="0">
                <a:solidFill>
                  <a:srgbClr val="006600"/>
                </a:solidFill>
                <a:effectLst/>
                <a:latin typeface="+mj-lt"/>
              </a:rPr>
              <a:t>Niềm tin vững bền dẫu qua muôn ngàn hiểm nguy. Hằng yêu mến Ngài suốt đời mãi luôn nồng say</a:t>
            </a:r>
            <a:r>
              <a:rPr lang="vi-VN" sz="5200" b="0" dirty="0" smtClean="0">
                <a:solidFill>
                  <a:srgbClr val="006600"/>
                </a:solidFill>
                <a:effectLst/>
                <a:latin typeface="+mj-lt"/>
              </a:rPr>
              <a:t>.</a:t>
            </a:r>
            <a:endParaRPr lang="vi-VN" sz="5200" b="0" dirty="0">
              <a:solidFill>
                <a:srgbClr val="006600"/>
              </a:solidFill>
              <a:effectLst/>
              <a:latin typeface="+mj-lt"/>
            </a:endParaRPr>
          </a:p>
        </p:txBody>
      </p:sp>
    </p:spTree>
    <p:extLst>
      <p:ext uri="{BB962C8B-B14F-4D97-AF65-F5344CB8AC3E}">
        <p14:creationId xmlns:p14="http://schemas.microsoft.com/office/powerpoint/2010/main" val="203554240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smtClean="0">
                <a:solidFill>
                  <a:srgbClr val="FF0000"/>
                </a:solidFill>
                <a:effectLst/>
                <a:latin typeface="+mj-lt"/>
              </a:rPr>
              <a:t>Đk</a:t>
            </a:r>
            <a:r>
              <a:rPr lang="en-US" sz="5200" b="0" spc="-150" dirty="0" smtClean="0">
                <a:solidFill>
                  <a:srgbClr val="FF0000"/>
                </a:solidFill>
                <a:effectLst/>
                <a:latin typeface="+mj-lt"/>
              </a:rPr>
              <a:t>:</a:t>
            </a:r>
            <a:r>
              <a:rPr lang="en-US" sz="5200" b="0" spc="-150" dirty="0" smtClean="0">
                <a:solidFill>
                  <a:srgbClr val="002060"/>
                </a:solidFill>
                <a:effectLst/>
                <a:latin typeface="+mj-lt"/>
              </a:rPr>
              <a:t> </a:t>
            </a:r>
            <a:r>
              <a:rPr lang="en-US" sz="5200" b="0" spc="-150" dirty="0" err="1" smtClean="0">
                <a:solidFill>
                  <a:srgbClr val="006600"/>
                </a:solidFill>
                <a:effectLst/>
                <a:latin typeface="+mj-lt"/>
              </a:rPr>
              <a:t>Này</a:t>
            </a:r>
            <a:r>
              <a:rPr lang="en-US" sz="5200" b="0" spc="-150" dirty="0" smtClean="0">
                <a:solidFill>
                  <a:srgbClr val="006600"/>
                </a:solidFill>
                <a:effectLst/>
                <a:latin typeface="+mj-lt"/>
              </a:rPr>
              <a:t> </a:t>
            </a:r>
            <a:r>
              <a:rPr lang="en-US" sz="5200" b="0" spc="-150" dirty="0" err="1" smtClean="0">
                <a:solidFill>
                  <a:srgbClr val="006600"/>
                </a:solidFill>
                <a:effectLst/>
                <a:latin typeface="+mj-lt"/>
              </a:rPr>
              <a:t>người</a:t>
            </a:r>
            <a:r>
              <a:rPr lang="en-US" sz="5200" b="0" spc="-150" dirty="0" smtClean="0">
                <a:solidFill>
                  <a:srgbClr val="006600"/>
                </a:solidFill>
                <a:effectLst/>
                <a:latin typeface="+mj-lt"/>
              </a:rPr>
              <a:t> </a:t>
            </a:r>
            <a:r>
              <a:rPr lang="en-US" sz="5200" b="0" spc="-150" dirty="0" err="1" smtClean="0">
                <a:solidFill>
                  <a:srgbClr val="006600"/>
                </a:solidFill>
                <a:effectLst/>
                <a:latin typeface="+mj-lt"/>
              </a:rPr>
              <a:t>ơi</a:t>
            </a:r>
            <a:r>
              <a:rPr lang="en-US" sz="5200" b="0" spc="-150" dirty="0" smtClean="0">
                <a:solidFill>
                  <a:srgbClr val="006600"/>
                </a:solidFill>
                <a:effectLst/>
                <a:latin typeface="+mj-lt"/>
              </a:rPr>
              <a:t> ! Con </a:t>
            </a:r>
            <a:r>
              <a:rPr lang="en-US" sz="5200" b="0" spc="-150" dirty="0" err="1" smtClean="0">
                <a:solidFill>
                  <a:srgbClr val="006600"/>
                </a:solidFill>
                <a:effectLst/>
                <a:latin typeface="+mj-lt"/>
              </a:rPr>
              <a:t>tim</a:t>
            </a:r>
            <a:r>
              <a:rPr lang="en-US" sz="5200" b="0" spc="-150" dirty="0" smtClean="0">
                <a:solidFill>
                  <a:srgbClr val="006600"/>
                </a:solidFill>
                <a:effectLst/>
                <a:latin typeface="+mj-lt"/>
              </a:rPr>
              <a:t> </a:t>
            </a:r>
            <a:r>
              <a:rPr lang="en-US" sz="5200" b="0" spc="-150" dirty="0" err="1" smtClean="0">
                <a:solidFill>
                  <a:srgbClr val="006600"/>
                </a:solidFill>
                <a:effectLst/>
                <a:latin typeface="+mj-lt"/>
              </a:rPr>
              <a:t>khao</a:t>
            </a:r>
            <a:r>
              <a:rPr lang="en-US" sz="5200" b="0" spc="-150" dirty="0" smtClean="0">
                <a:solidFill>
                  <a:srgbClr val="006600"/>
                </a:solidFill>
                <a:effectLst/>
                <a:latin typeface="+mj-lt"/>
              </a:rPr>
              <a:t> </a:t>
            </a:r>
            <a:r>
              <a:rPr lang="en-US" sz="5200" b="0" spc="-150" dirty="0" err="1" smtClean="0">
                <a:solidFill>
                  <a:srgbClr val="006600"/>
                </a:solidFill>
                <a:effectLst/>
                <a:latin typeface="+mj-lt"/>
              </a:rPr>
              <a:t>khát</a:t>
            </a:r>
            <a:r>
              <a:rPr lang="en-US" sz="5200" b="0" spc="-150" dirty="0" smtClean="0">
                <a:solidFill>
                  <a:srgbClr val="006600"/>
                </a:solidFill>
                <a:effectLst/>
                <a:latin typeface="+mj-lt"/>
              </a:rPr>
              <a:t> </a:t>
            </a:r>
            <a:r>
              <a:rPr lang="en-US" sz="5200" b="0" spc="-150" dirty="0" err="1" smtClean="0">
                <a:solidFill>
                  <a:srgbClr val="006600"/>
                </a:solidFill>
                <a:effectLst/>
                <a:latin typeface="+mj-lt"/>
              </a:rPr>
              <a:t>Chúa</a:t>
            </a:r>
            <a:r>
              <a:rPr lang="en-US" sz="5200" b="0" spc="-150" dirty="0" smtClean="0">
                <a:solidFill>
                  <a:srgbClr val="006600"/>
                </a:solidFill>
                <a:effectLst/>
                <a:latin typeface="+mj-lt"/>
              </a:rPr>
              <a:t> </a:t>
            </a:r>
            <a:r>
              <a:rPr lang="en-US" sz="5200" b="0" spc="-150" dirty="0" err="1" smtClean="0">
                <a:solidFill>
                  <a:srgbClr val="006600"/>
                </a:solidFill>
                <a:effectLst/>
                <a:latin typeface="+mj-lt"/>
              </a:rPr>
              <a:t>viếng</a:t>
            </a:r>
            <a:r>
              <a:rPr lang="en-US" sz="5200" b="0" spc="-150" dirty="0" smtClean="0">
                <a:solidFill>
                  <a:srgbClr val="006600"/>
                </a:solidFill>
                <a:effectLst/>
                <a:latin typeface="+mj-lt"/>
              </a:rPr>
              <a:t> </a:t>
            </a:r>
            <a:r>
              <a:rPr lang="en-US" sz="5200" b="0" spc="-150" dirty="0" err="1" smtClean="0">
                <a:solidFill>
                  <a:srgbClr val="006600"/>
                </a:solidFill>
                <a:effectLst/>
                <a:latin typeface="+mj-lt"/>
              </a:rPr>
              <a:t>thăm</a:t>
            </a:r>
            <a:r>
              <a:rPr lang="en-US" sz="5200" b="0" spc="-150" dirty="0" smtClean="0">
                <a:solidFill>
                  <a:srgbClr val="006600"/>
                </a:solidFill>
                <a:effectLst/>
                <a:latin typeface="+mj-lt"/>
              </a:rPr>
              <a:t>. </a:t>
            </a:r>
            <a:r>
              <a:rPr lang="en-US" sz="5200" b="0" spc="-150" dirty="0" err="1" smtClean="0">
                <a:solidFill>
                  <a:srgbClr val="006600"/>
                </a:solidFill>
                <a:effectLst/>
                <a:latin typeface="+mj-lt"/>
              </a:rPr>
              <a:t>Hãy</a:t>
            </a:r>
            <a:r>
              <a:rPr lang="en-US" sz="5200" b="0" spc="-150" dirty="0" smtClean="0">
                <a:solidFill>
                  <a:srgbClr val="006600"/>
                </a:solidFill>
                <a:effectLst/>
                <a:latin typeface="+mj-lt"/>
              </a:rPr>
              <a:t> </a:t>
            </a:r>
            <a:r>
              <a:rPr lang="en-US" sz="5200" b="0" spc="-150" dirty="0" err="1" smtClean="0">
                <a:solidFill>
                  <a:srgbClr val="006600"/>
                </a:solidFill>
                <a:effectLst/>
                <a:latin typeface="+mj-lt"/>
              </a:rPr>
              <a:t>đến</a:t>
            </a:r>
            <a:r>
              <a:rPr lang="en-US" sz="5200" b="0" spc="-150" dirty="0" smtClean="0">
                <a:solidFill>
                  <a:srgbClr val="006600"/>
                </a:solidFill>
                <a:effectLst/>
                <a:latin typeface="+mj-lt"/>
              </a:rPr>
              <a:t> </a:t>
            </a:r>
            <a:r>
              <a:rPr lang="en-US" sz="5200" b="0" spc="-150" dirty="0" err="1" smtClean="0">
                <a:solidFill>
                  <a:srgbClr val="006600"/>
                </a:solidFill>
                <a:effectLst/>
                <a:latin typeface="+mj-lt"/>
              </a:rPr>
              <a:t>dự</a:t>
            </a:r>
            <a:r>
              <a:rPr lang="en-US" sz="5200" b="0" spc="-150" dirty="0" smtClean="0">
                <a:solidFill>
                  <a:srgbClr val="006600"/>
                </a:solidFill>
                <a:effectLst/>
                <a:latin typeface="+mj-lt"/>
              </a:rPr>
              <a:t> </a:t>
            </a:r>
            <a:r>
              <a:rPr lang="en-US" sz="5200" b="0" spc="-150" dirty="0" err="1" smtClean="0">
                <a:solidFill>
                  <a:srgbClr val="006600"/>
                </a:solidFill>
                <a:effectLst/>
                <a:latin typeface="+mj-lt"/>
              </a:rPr>
              <a:t>bàn</a:t>
            </a:r>
            <a:r>
              <a:rPr lang="en-US" sz="5200" b="0" spc="-150" dirty="0" smtClean="0">
                <a:solidFill>
                  <a:srgbClr val="006600"/>
                </a:solidFill>
                <a:effectLst/>
                <a:latin typeface="+mj-lt"/>
              </a:rPr>
              <a:t> </a:t>
            </a:r>
            <a:r>
              <a:rPr lang="en-US" sz="5200" b="0" spc="-150" dirty="0" err="1" smtClean="0">
                <a:solidFill>
                  <a:srgbClr val="006600"/>
                </a:solidFill>
                <a:effectLst/>
                <a:latin typeface="+mj-lt"/>
              </a:rPr>
              <a:t>tiệc</a:t>
            </a:r>
            <a:r>
              <a:rPr lang="en-US" sz="5200" b="0" spc="-150" dirty="0" smtClean="0">
                <a:solidFill>
                  <a:srgbClr val="006600"/>
                </a:solidFill>
                <a:effectLst/>
                <a:latin typeface="+mj-lt"/>
              </a:rPr>
              <a:t> </a:t>
            </a:r>
            <a:r>
              <a:rPr lang="en-US" sz="5200" b="0" spc="-150" dirty="0" err="1" smtClean="0">
                <a:solidFill>
                  <a:srgbClr val="006600"/>
                </a:solidFill>
                <a:effectLst/>
                <a:latin typeface="+mj-lt"/>
              </a:rPr>
              <a:t>Thánh</a:t>
            </a:r>
            <a:r>
              <a:rPr lang="en-US" sz="5200" b="0" spc="-150" dirty="0" smtClean="0">
                <a:solidFill>
                  <a:srgbClr val="006600"/>
                </a:solidFill>
                <a:effectLst/>
                <a:latin typeface="+mj-lt"/>
              </a:rPr>
              <a:t> </a:t>
            </a:r>
            <a:r>
              <a:rPr lang="en-US" sz="5200" b="0" spc="-150" dirty="0" err="1" smtClean="0">
                <a:solidFill>
                  <a:srgbClr val="006600"/>
                </a:solidFill>
                <a:effectLst/>
                <a:latin typeface="+mj-lt"/>
              </a:rPr>
              <a:t>Thể</a:t>
            </a:r>
            <a:r>
              <a:rPr lang="en-US" sz="5200" b="0" spc="-150" dirty="0" smtClean="0">
                <a:solidFill>
                  <a:srgbClr val="006600"/>
                </a:solidFill>
                <a:effectLst/>
                <a:latin typeface="+mj-lt"/>
              </a:rPr>
              <a:t>.</a:t>
            </a:r>
            <a:r>
              <a:rPr lang="vi-VN" sz="5200" b="0" spc="-150" dirty="0">
                <a:solidFill>
                  <a:srgbClr val="006600"/>
                </a:solidFill>
                <a:effectLst/>
                <a:latin typeface="+mj-lt"/>
              </a:rPr>
              <a:t> Này người </a:t>
            </a:r>
            <a:r>
              <a:rPr lang="vi-VN" sz="5200" b="0" spc="-150" dirty="0" smtClean="0">
                <a:solidFill>
                  <a:srgbClr val="006600"/>
                </a:solidFill>
                <a:effectLst/>
                <a:latin typeface="+mj-lt"/>
              </a:rPr>
              <a:t>ơi</a:t>
            </a:r>
            <a:r>
              <a:rPr lang="en-US" sz="5200" b="0" spc="-150" dirty="0" smtClean="0">
                <a:solidFill>
                  <a:srgbClr val="006600"/>
                </a:solidFill>
                <a:effectLst/>
                <a:latin typeface="+mj-lt"/>
              </a:rPr>
              <a:t> </a:t>
            </a:r>
            <a:r>
              <a:rPr lang="vi-VN" sz="5200" b="0" spc="-150" dirty="0" smtClean="0">
                <a:solidFill>
                  <a:srgbClr val="006600"/>
                </a:solidFill>
                <a:effectLst/>
                <a:latin typeface="+mj-lt"/>
              </a:rPr>
              <a:t>! </a:t>
            </a:r>
            <a:r>
              <a:rPr lang="vi-VN" sz="5200" b="0" spc="-150" dirty="0">
                <a:solidFill>
                  <a:srgbClr val="006600"/>
                </a:solidFill>
                <a:effectLst/>
                <a:latin typeface="+mj-lt"/>
              </a:rPr>
              <a:t>Con tim khao khát Chúa viếng thăm. Hãy đến đón nhận Mình Máu Thánh dưỡng nuôi hồn ta.</a:t>
            </a:r>
            <a:r>
              <a:rPr lang="en-US" sz="5200" b="0" spc="-150" dirty="0" smtClean="0">
                <a:solidFill>
                  <a:srgbClr val="006600"/>
                </a:solidFill>
                <a:effectLst/>
                <a:latin typeface="+mj-lt"/>
              </a:rPr>
              <a:t> </a:t>
            </a:r>
            <a:endParaRPr lang="vi-VN" sz="5200" b="0" spc="-150" dirty="0">
              <a:solidFill>
                <a:srgbClr val="006600"/>
              </a:solidFill>
              <a:effectLst/>
              <a:latin typeface="+mj-lt"/>
            </a:endParaRPr>
          </a:p>
        </p:txBody>
      </p:sp>
    </p:spTree>
    <p:extLst>
      <p:ext uri="{BB962C8B-B14F-4D97-AF65-F5344CB8AC3E}">
        <p14:creationId xmlns:p14="http://schemas.microsoft.com/office/powerpoint/2010/main" val="126016797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dirty="0" smtClean="0">
                <a:solidFill>
                  <a:srgbClr val="FF0000"/>
                </a:solidFill>
                <a:effectLst/>
                <a:latin typeface="+mj-lt"/>
              </a:rPr>
              <a:t>Tk3:</a:t>
            </a:r>
            <a:r>
              <a:rPr lang="en-US" sz="5200" b="0" spc="-300" dirty="0" smtClean="0">
                <a:solidFill>
                  <a:srgbClr val="002060"/>
                </a:solidFill>
                <a:effectLst/>
                <a:latin typeface="+mj-lt"/>
              </a:rPr>
              <a:t> </a:t>
            </a:r>
            <a:r>
              <a:rPr lang="en-US" sz="5200" b="0" spc="-300" dirty="0" err="1" smtClean="0">
                <a:solidFill>
                  <a:srgbClr val="006600"/>
                </a:solidFill>
                <a:effectLst/>
                <a:latin typeface="+mj-lt"/>
              </a:rPr>
              <a:t>Xin</a:t>
            </a:r>
            <a:r>
              <a:rPr lang="en-US" sz="5200" b="0" spc="-300" dirty="0" smtClean="0">
                <a:solidFill>
                  <a:srgbClr val="006600"/>
                </a:solidFill>
                <a:effectLst/>
                <a:latin typeface="+mj-lt"/>
              </a:rPr>
              <a:t> </a:t>
            </a:r>
            <a:r>
              <a:rPr lang="en-US" sz="5200" b="0" spc="-300" dirty="0" err="1" smtClean="0">
                <a:solidFill>
                  <a:srgbClr val="006600"/>
                </a:solidFill>
                <a:effectLst/>
                <a:latin typeface="+mj-lt"/>
              </a:rPr>
              <a:t>cho</a:t>
            </a:r>
            <a:r>
              <a:rPr lang="en-US" sz="5200" b="0" spc="-300" dirty="0" smtClean="0">
                <a:solidFill>
                  <a:srgbClr val="006600"/>
                </a:solidFill>
                <a:effectLst/>
                <a:latin typeface="+mj-lt"/>
              </a:rPr>
              <a:t> </a:t>
            </a:r>
            <a:r>
              <a:rPr lang="en-US" sz="5200" b="0" spc="-300" dirty="0" err="1" smtClean="0">
                <a:solidFill>
                  <a:srgbClr val="006600"/>
                </a:solidFill>
                <a:effectLst/>
                <a:latin typeface="+mj-lt"/>
              </a:rPr>
              <a:t>chúng</a:t>
            </a:r>
            <a:r>
              <a:rPr lang="en-US" sz="5200" b="0" spc="-300" dirty="0" smtClean="0">
                <a:solidFill>
                  <a:srgbClr val="006600"/>
                </a:solidFill>
                <a:effectLst/>
                <a:latin typeface="+mj-lt"/>
              </a:rPr>
              <a:t> con </a:t>
            </a:r>
            <a:r>
              <a:rPr lang="en-US" sz="5200" b="0" spc="-150" dirty="0" err="1" smtClean="0">
                <a:solidFill>
                  <a:srgbClr val="006600"/>
                </a:solidFill>
                <a:effectLst/>
                <a:latin typeface="+mj-lt"/>
              </a:rPr>
              <a:t>hết</a:t>
            </a:r>
            <a:r>
              <a:rPr lang="en-US" sz="5200" b="0" spc="-150" dirty="0" smtClean="0">
                <a:solidFill>
                  <a:srgbClr val="006600"/>
                </a:solidFill>
                <a:effectLst/>
                <a:latin typeface="+mj-lt"/>
              </a:rPr>
              <a:t> </a:t>
            </a:r>
            <a:r>
              <a:rPr lang="en-US" sz="5200" b="0" spc="-150" dirty="0" err="1" smtClean="0">
                <a:solidFill>
                  <a:srgbClr val="006600"/>
                </a:solidFill>
                <a:effectLst/>
                <a:latin typeface="+mj-lt"/>
              </a:rPr>
              <a:t>lòng</a:t>
            </a:r>
            <a:r>
              <a:rPr lang="en-US" sz="5200" b="0" spc="-150" dirty="0" smtClean="0">
                <a:solidFill>
                  <a:srgbClr val="006600"/>
                </a:solidFill>
                <a:effectLst/>
                <a:latin typeface="+mj-lt"/>
              </a:rPr>
              <a:t> </a:t>
            </a:r>
            <a:r>
              <a:rPr lang="en-US" sz="5200" b="0" spc="-150" dirty="0" err="1" smtClean="0">
                <a:solidFill>
                  <a:srgbClr val="006600"/>
                </a:solidFill>
                <a:effectLst/>
                <a:latin typeface="+mj-lt"/>
              </a:rPr>
              <a:t>phụng</a:t>
            </a:r>
            <a:r>
              <a:rPr lang="en-US" sz="5200" b="0" spc="-150" dirty="0" smtClean="0">
                <a:solidFill>
                  <a:srgbClr val="006600"/>
                </a:solidFill>
                <a:effectLst/>
                <a:latin typeface="+mj-lt"/>
              </a:rPr>
              <a:t> </a:t>
            </a:r>
            <a:r>
              <a:rPr lang="en-US" sz="5200" b="0" spc="-150" dirty="0" err="1" smtClean="0">
                <a:solidFill>
                  <a:srgbClr val="006600"/>
                </a:solidFill>
                <a:effectLst/>
                <a:latin typeface="+mj-lt"/>
              </a:rPr>
              <a:t>thờ</a:t>
            </a:r>
            <a:r>
              <a:rPr lang="en-US" sz="5200" b="0" spc="-150" dirty="0" smtClean="0">
                <a:solidFill>
                  <a:srgbClr val="006600"/>
                </a:solidFill>
                <a:effectLst/>
                <a:latin typeface="+mj-lt"/>
              </a:rPr>
              <a:t> </a:t>
            </a:r>
            <a:r>
              <a:rPr lang="en-US" sz="5200" b="0" spc="-150" dirty="0" err="1" smtClean="0">
                <a:solidFill>
                  <a:srgbClr val="006600"/>
                </a:solidFill>
                <a:effectLst/>
                <a:latin typeface="+mj-lt"/>
              </a:rPr>
              <a:t>một</a:t>
            </a:r>
            <a:r>
              <a:rPr lang="en-US" sz="5200" b="0" spc="-150" dirty="0" smtClean="0">
                <a:solidFill>
                  <a:srgbClr val="006600"/>
                </a:solidFill>
                <a:effectLst/>
                <a:latin typeface="+mj-lt"/>
              </a:rPr>
              <a:t> </a:t>
            </a:r>
            <a:r>
              <a:rPr lang="en-US" sz="5200" b="0" spc="-150" dirty="0" err="1" smtClean="0">
                <a:solidFill>
                  <a:srgbClr val="006600"/>
                </a:solidFill>
                <a:effectLst/>
                <a:latin typeface="+mj-lt"/>
              </a:rPr>
              <a:t>Chúa</a:t>
            </a:r>
            <a:r>
              <a:rPr lang="en-US" sz="5200" b="0" spc="-150" dirty="0" smtClean="0">
                <a:solidFill>
                  <a:srgbClr val="006600"/>
                </a:solidFill>
                <a:effectLst/>
                <a:latin typeface="+mj-lt"/>
              </a:rPr>
              <a:t>. </a:t>
            </a:r>
            <a:r>
              <a:rPr lang="en-US" sz="5200" b="0" spc="-150" dirty="0" err="1" smtClean="0">
                <a:solidFill>
                  <a:srgbClr val="006600"/>
                </a:solidFill>
                <a:effectLst/>
                <a:latin typeface="+mj-lt"/>
              </a:rPr>
              <a:t>Luôn</a:t>
            </a:r>
            <a:r>
              <a:rPr lang="en-US" sz="5200" b="0" spc="-150" dirty="0" smtClean="0">
                <a:solidFill>
                  <a:srgbClr val="006600"/>
                </a:solidFill>
                <a:effectLst/>
                <a:latin typeface="+mj-lt"/>
              </a:rPr>
              <a:t> </a:t>
            </a:r>
            <a:r>
              <a:rPr lang="en-US" sz="5200" b="0" spc="-150" dirty="0" err="1" smtClean="0">
                <a:solidFill>
                  <a:srgbClr val="006600"/>
                </a:solidFill>
                <a:effectLst/>
                <a:latin typeface="+mj-lt"/>
              </a:rPr>
              <a:t>biết</a:t>
            </a:r>
            <a:r>
              <a:rPr lang="en-US" sz="5200" b="0" spc="-150" dirty="0" smtClean="0">
                <a:solidFill>
                  <a:srgbClr val="006600"/>
                </a:solidFill>
                <a:effectLst/>
                <a:latin typeface="+mj-lt"/>
              </a:rPr>
              <a:t> </a:t>
            </a:r>
            <a:r>
              <a:rPr lang="en-US" sz="5200" b="0" dirty="0" err="1" smtClean="0">
                <a:solidFill>
                  <a:srgbClr val="006600"/>
                </a:solidFill>
                <a:effectLst/>
                <a:latin typeface="+mj-lt"/>
              </a:rPr>
              <a:t>hy</a:t>
            </a:r>
            <a:r>
              <a:rPr lang="en-US" sz="5200" b="0" dirty="0" smtClean="0">
                <a:solidFill>
                  <a:srgbClr val="006600"/>
                </a:solidFill>
                <a:effectLst/>
                <a:latin typeface="+mj-lt"/>
              </a:rPr>
              <a:t> </a:t>
            </a:r>
            <a:r>
              <a:rPr lang="en-US" sz="5200" b="0" dirty="0" err="1" smtClean="0">
                <a:solidFill>
                  <a:srgbClr val="006600"/>
                </a:solidFill>
                <a:effectLst/>
                <a:latin typeface="+mj-lt"/>
              </a:rPr>
              <a:t>sinh</a:t>
            </a:r>
            <a:r>
              <a:rPr lang="en-US" sz="5200" b="0" dirty="0" smtClean="0">
                <a:solidFill>
                  <a:srgbClr val="006600"/>
                </a:solidFill>
                <a:effectLst/>
                <a:latin typeface="+mj-lt"/>
              </a:rPr>
              <a:t> </a:t>
            </a:r>
            <a:r>
              <a:rPr lang="en-US" sz="5200" b="0" dirty="0" err="1" smtClean="0">
                <a:solidFill>
                  <a:srgbClr val="006600"/>
                </a:solidFill>
                <a:effectLst/>
                <a:latin typeface="+mj-lt"/>
              </a:rPr>
              <a:t>dâng</a:t>
            </a:r>
            <a:r>
              <a:rPr lang="en-US" sz="5200" b="0" dirty="0" smtClean="0">
                <a:solidFill>
                  <a:srgbClr val="006600"/>
                </a:solidFill>
                <a:effectLst/>
                <a:latin typeface="+mj-lt"/>
              </a:rPr>
              <a:t> </a:t>
            </a:r>
            <a:r>
              <a:rPr lang="en-US" sz="5200" b="0" dirty="0" err="1" smtClean="0">
                <a:solidFill>
                  <a:srgbClr val="006600"/>
                </a:solidFill>
                <a:effectLst/>
                <a:latin typeface="+mj-lt"/>
              </a:rPr>
              <a:t>hiến</a:t>
            </a:r>
            <a:r>
              <a:rPr lang="en-US" sz="5200" b="0" dirty="0" smtClean="0">
                <a:solidFill>
                  <a:srgbClr val="006600"/>
                </a:solidFill>
                <a:effectLst/>
                <a:latin typeface="+mj-lt"/>
              </a:rPr>
              <a:t> </a:t>
            </a:r>
            <a:r>
              <a:rPr lang="en-US" sz="5200" b="0" dirty="0" err="1" smtClean="0">
                <a:solidFill>
                  <a:srgbClr val="006600"/>
                </a:solidFill>
                <a:effectLst/>
                <a:latin typeface="+mj-lt"/>
              </a:rPr>
              <a:t>chính</a:t>
            </a:r>
            <a:r>
              <a:rPr lang="en-US" sz="5200" b="0" dirty="0" smtClean="0">
                <a:solidFill>
                  <a:srgbClr val="006600"/>
                </a:solidFill>
                <a:effectLst/>
                <a:latin typeface="+mj-lt"/>
              </a:rPr>
              <a:t> </a:t>
            </a:r>
            <a:r>
              <a:rPr lang="en-US" sz="5200" b="0" dirty="0" err="1" smtClean="0">
                <a:solidFill>
                  <a:srgbClr val="006600"/>
                </a:solidFill>
                <a:effectLst/>
                <a:latin typeface="+mj-lt"/>
              </a:rPr>
              <a:t>là</a:t>
            </a:r>
            <a:r>
              <a:rPr lang="en-US" sz="5200" b="0" dirty="0" smtClean="0">
                <a:solidFill>
                  <a:srgbClr val="006600"/>
                </a:solidFill>
                <a:effectLst/>
                <a:latin typeface="+mj-lt"/>
              </a:rPr>
              <a:t> </a:t>
            </a:r>
            <a:r>
              <a:rPr lang="en-US" sz="5200" b="0" dirty="0" err="1" smtClean="0">
                <a:solidFill>
                  <a:srgbClr val="006600"/>
                </a:solidFill>
                <a:effectLst/>
                <a:latin typeface="+mj-lt"/>
              </a:rPr>
              <a:t>lẽ</a:t>
            </a:r>
            <a:r>
              <a:rPr lang="en-US" sz="5200" b="0" dirty="0" smtClean="0">
                <a:solidFill>
                  <a:srgbClr val="006600"/>
                </a:solidFill>
                <a:effectLst/>
                <a:latin typeface="+mj-lt"/>
              </a:rPr>
              <a:t> </a:t>
            </a:r>
            <a:r>
              <a:rPr lang="en-US" sz="5200" b="0" dirty="0" err="1" smtClean="0">
                <a:solidFill>
                  <a:srgbClr val="006600"/>
                </a:solidFill>
                <a:effectLst/>
                <a:latin typeface="+mj-lt"/>
              </a:rPr>
              <a:t>sống</a:t>
            </a:r>
            <a:r>
              <a:rPr lang="en-US" sz="5200" b="0" dirty="0" smtClean="0">
                <a:solidFill>
                  <a:srgbClr val="006600"/>
                </a:solidFill>
                <a:effectLst/>
                <a:latin typeface="+mj-lt"/>
              </a:rPr>
              <a:t>. </a:t>
            </a:r>
            <a:r>
              <a:rPr lang="vi-VN" sz="5200" b="0" dirty="0">
                <a:solidFill>
                  <a:srgbClr val="006600"/>
                </a:solidFill>
                <a:effectLst/>
                <a:latin typeface="+mj-lt"/>
              </a:rPr>
              <a:t>Niềm vui đón nhận yêu thương Chúa ban </a:t>
            </a:r>
            <a:r>
              <a:rPr lang="vi-VN" sz="5200" b="0" dirty="0" smtClean="0">
                <a:solidFill>
                  <a:srgbClr val="006600"/>
                </a:solidFill>
                <a:effectLst/>
                <a:latin typeface="+mj-lt"/>
              </a:rPr>
              <a:t>hồng</a:t>
            </a:r>
            <a:r>
              <a:rPr lang="en-US" sz="5200" b="0" dirty="0" smtClean="0">
                <a:solidFill>
                  <a:srgbClr val="006600"/>
                </a:solidFill>
                <a:effectLst/>
                <a:latin typeface="+mj-lt"/>
              </a:rPr>
              <a:t> </a:t>
            </a:r>
            <a:r>
              <a:rPr lang="vi-VN" sz="5200" b="0" dirty="0" smtClean="0">
                <a:solidFill>
                  <a:srgbClr val="006600"/>
                </a:solidFill>
                <a:effectLst/>
                <a:latin typeface="+mj-lt"/>
              </a:rPr>
              <a:t>ân</a:t>
            </a:r>
            <a:r>
              <a:rPr lang="vi-VN" sz="5200" b="0" dirty="0">
                <a:solidFill>
                  <a:srgbClr val="006600"/>
                </a:solidFill>
                <a:effectLst/>
                <a:latin typeface="+mj-lt"/>
              </a:rPr>
              <a:t>. Nguyện xin suốt đời cảm tạ Chúa bao từ nhân</a:t>
            </a:r>
            <a:r>
              <a:rPr lang="vi-VN" sz="5200" b="0" dirty="0" smtClean="0">
                <a:solidFill>
                  <a:srgbClr val="006600"/>
                </a:solidFill>
                <a:effectLst/>
                <a:latin typeface="+mj-lt"/>
              </a:rPr>
              <a:t>.</a:t>
            </a:r>
            <a:endParaRPr lang="vi-VN" sz="5200" b="0" dirty="0">
              <a:solidFill>
                <a:srgbClr val="006600"/>
              </a:solidFill>
              <a:effectLst/>
              <a:latin typeface="+mj-lt"/>
            </a:endParaRPr>
          </a:p>
        </p:txBody>
      </p:sp>
    </p:spTree>
    <p:extLst>
      <p:ext uri="{BB962C8B-B14F-4D97-AF65-F5344CB8AC3E}">
        <p14:creationId xmlns:p14="http://schemas.microsoft.com/office/powerpoint/2010/main" val="53738074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64038"/>
          </a:xfrm>
        </p:spPr>
        <p:txBody>
          <a:bodyPr anchor="ctr" anchorCtr="0"/>
          <a:lstStyle/>
          <a:p>
            <a:pPr algn="just"/>
            <a:r>
              <a:rPr lang="en-US" sz="4800" b="0" u="sng" dirty="0" err="1" smtClean="0">
                <a:solidFill>
                  <a:srgbClr val="C00000"/>
                </a:solidFill>
                <a:effectLst/>
              </a:rPr>
              <a:t>Đk</a:t>
            </a:r>
            <a:r>
              <a:rPr lang="en-US" sz="4800" b="0" u="sng" dirty="0" smtClean="0">
                <a:solidFill>
                  <a:srgbClr val="C00000"/>
                </a:solidFill>
                <a:effectLst/>
              </a:rPr>
              <a:t>:</a:t>
            </a:r>
            <a:r>
              <a:rPr lang="en-US" sz="4800" b="0" dirty="0" smtClean="0">
                <a:solidFill>
                  <a:srgbClr val="0B297F"/>
                </a:solidFill>
                <a:effectLst/>
              </a:rPr>
              <a:t> </a:t>
            </a:r>
            <a:r>
              <a:rPr lang="en-US" sz="4800" b="0" dirty="0" err="1" smtClean="0">
                <a:solidFill>
                  <a:srgbClr val="006600"/>
                </a:solidFill>
                <a:effectLst/>
              </a:rPr>
              <a:t>Này</a:t>
            </a:r>
            <a:r>
              <a:rPr lang="en-US" sz="4800" b="0" dirty="0" smtClean="0">
                <a:solidFill>
                  <a:srgbClr val="006600"/>
                </a:solidFill>
                <a:effectLst/>
              </a:rPr>
              <a:t> </a:t>
            </a:r>
            <a:r>
              <a:rPr lang="en-US" sz="4800" b="0" dirty="0" err="1" smtClean="0">
                <a:solidFill>
                  <a:srgbClr val="006600"/>
                </a:solidFill>
                <a:effectLst/>
              </a:rPr>
              <a:t>người</a:t>
            </a:r>
            <a:r>
              <a:rPr lang="en-US" sz="4800" b="0" dirty="0" smtClean="0">
                <a:solidFill>
                  <a:srgbClr val="006600"/>
                </a:solidFill>
                <a:effectLst/>
              </a:rPr>
              <a:t> </a:t>
            </a:r>
            <a:r>
              <a:rPr lang="en-US" sz="4800" b="0" dirty="0" err="1" smtClean="0">
                <a:solidFill>
                  <a:srgbClr val="006600"/>
                </a:solidFill>
                <a:effectLst/>
              </a:rPr>
              <a:t>ơi</a:t>
            </a:r>
            <a:r>
              <a:rPr lang="en-US" sz="4800" b="0" dirty="0" smtClean="0">
                <a:solidFill>
                  <a:srgbClr val="006600"/>
                </a:solidFill>
                <a:effectLst/>
              </a:rPr>
              <a:t> ! Con </a:t>
            </a:r>
            <a:r>
              <a:rPr lang="en-US" sz="4800" b="0" dirty="0" err="1" smtClean="0">
                <a:solidFill>
                  <a:srgbClr val="006600"/>
                </a:solidFill>
                <a:effectLst/>
              </a:rPr>
              <a:t>tim</a:t>
            </a:r>
            <a:r>
              <a:rPr lang="en-US" sz="4800" b="0" dirty="0" smtClean="0">
                <a:solidFill>
                  <a:srgbClr val="006600"/>
                </a:solidFill>
                <a:effectLst/>
              </a:rPr>
              <a:t> </a:t>
            </a:r>
            <a:r>
              <a:rPr lang="en-US" sz="4800" b="0" dirty="0" err="1" smtClean="0">
                <a:solidFill>
                  <a:srgbClr val="006600"/>
                </a:solidFill>
                <a:effectLst/>
              </a:rPr>
              <a:t>khao</a:t>
            </a:r>
            <a:r>
              <a:rPr lang="en-US" sz="4800" b="0" dirty="0" smtClean="0">
                <a:solidFill>
                  <a:srgbClr val="006600"/>
                </a:solidFill>
                <a:effectLst/>
              </a:rPr>
              <a:t> </a:t>
            </a:r>
            <a:r>
              <a:rPr lang="en-US" sz="4800" b="0" dirty="0" err="1" smtClean="0">
                <a:solidFill>
                  <a:srgbClr val="006600"/>
                </a:solidFill>
                <a:effectLst/>
              </a:rPr>
              <a:t>khát</a:t>
            </a:r>
            <a:r>
              <a:rPr lang="en-US" sz="4800" b="0" dirty="0" smtClean="0">
                <a:solidFill>
                  <a:srgbClr val="006600"/>
                </a:solidFill>
                <a:effectLst/>
              </a:rPr>
              <a:t> </a:t>
            </a:r>
            <a:r>
              <a:rPr lang="en-US" sz="4800" b="0" dirty="0" err="1" smtClean="0">
                <a:solidFill>
                  <a:srgbClr val="006600"/>
                </a:solidFill>
                <a:effectLst/>
              </a:rPr>
              <a:t>Chúa</a:t>
            </a:r>
            <a:r>
              <a:rPr lang="en-US" sz="4800" b="0" dirty="0" smtClean="0">
                <a:solidFill>
                  <a:srgbClr val="006600"/>
                </a:solidFill>
                <a:effectLst/>
              </a:rPr>
              <a:t> </a:t>
            </a:r>
            <a:r>
              <a:rPr lang="en-US" sz="4800" b="0" dirty="0" err="1" smtClean="0">
                <a:solidFill>
                  <a:srgbClr val="006600"/>
                </a:solidFill>
                <a:effectLst/>
              </a:rPr>
              <a:t>viếng</a:t>
            </a:r>
            <a:r>
              <a:rPr lang="en-US" sz="4800" b="0" dirty="0" smtClean="0">
                <a:solidFill>
                  <a:srgbClr val="006600"/>
                </a:solidFill>
                <a:effectLst/>
              </a:rPr>
              <a:t> </a:t>
            </a:r>
            <a:r>
              <a:rPr lang="en-US" sz="4800" b="0" dirty="0" err="1" smtClean="0">
                <a:solidFill>
                  <a:srgbClr val="006600"/>
                </a:solidFill>
                <a:effectLst/>
              </a:rPr>
              <a:t>thăm</a:t>
            </a:r>
            <a:r>
              <a:rPr lang="en-US" sz="4800" b="0" dirty="0" smtClean="0">
                <a:solidFill>
                  <a:srgbClr val="006600"/>
                </a:solidFill>
                <a:effectLst/>
              </a:rPr>
              <a:t>. </a:t>
            </a:r>
            <a:r>
              <a:rPr lang="en-US" sz="4800" b="0" dirty="0" err="1" smtClean="0">
                <a:solidFill>
                  <a:srgbClr val="006600"/>
                </a:solidFill>
                <a:effectLst/>
              </a:rPr>
              <a:t>Hãy</a:t>
            </a:r>
            <a:r>
              <a:rPr lang="en-US" sz="4800" b="0" dirty="0" smtClean="0">
                <a:solidFill>
                  <a:srgbClr val="006600"/>
                </a:solidFill>
                <a:effectLst/>
              </a:rPr>
              <a:t> </a:t>
            </a:r>
            <a:r>
              <a:rPr lang="en-US" sz="4800" b="0" dirty="0" err="1" smtClean="0">
                <a:solidFill>
                  <a:srgbClr val="006600"/>
                </a:solidFill>
                <a:effectLst/>
              </a:rPr>
              <a:t>đến</a:t>
            </a:r>
            <a:r>
              <a:rPr lang="en-US" sz="4800" b="0" dirty="0" smtClean="0">
                <a:solidFill>
                  <a:srgbClr val="006600"/>
                </a:solidFill>
                <a:effectLst/>
              </a:rPr>
              <a:t> </a:t>
            </a:r>
            <a:r>
              <a:rPr lang="en-US" sz="4800" b="0" dirty="0" err="1" smtClean="0">
                <a:solidFill>
                  <a:srgbClr val="006600"/>
                </a:solidFill>
                <a:effectLst/>
              </a:rPr>
              <a:t>dự</a:t>
            </a:r>
            <a:r>
              <a:rPr lang="en-US" sz="4800" b="0" dirty="0" smtClean="0">
                <a:solidFill>
                  <a:srgbClr val="006600"/>
                </a:solidFill>
                <a:effectLst/>
              </a:rPr>
              <a:t> </a:t>
            </a:r>
            <a:r>
              <a:rPr lang="en-US" sz="4800" b="0" dirty="0" err="1" smtClean="0">
                <a:solidFill>
                  <a:srgbClr val="006600"/>
                </a:solidFill>
                <a:effectLst/>
              </a:rPr>
              <a:t>bàn</a:t>
            </a:r>
            <a:r>
              <a:rPr lang="en-US" sz="4800" b="0" dirty="0" smtClean="0">
                <a:solidFill>
                  <a:srgbClr val="006600"/>
                </a:solidFill>
                <a:effectLst/>
              </a:rPr>
              <a:t> </a:t>
            </a:r>
            <a:r>
              <a:rPr lang="en-US" sz="4800" b="0" dirty="0" err="1" smtClean="0">
                <a:solidFill>
                  <a:srgbClr val="006600"/>
                </a:solidFill>
                <a:effectLst/>
              </a:rPr>
              <a:t>tiệc</a:t>
            </a:r>
            <a:r>
              <a:rPr lang="en-US" sz="4800" b="0" dirty="0" smtClean="0">
                <a:solidFill>
                  <a:srgbClr val="006600"/>
                </a:solidFill>
                <a:effectLst/>
              </a:rPr>
              <a:t> </a:t>
            </a:r>
            <a:r>
              <a:rPr lang="en-US" sz="4800" b="0" dirty="0" err="1" smtClean="0">
                <a:solidFill>
                  <a:srgbClr val="006600"/>
                </a:solidFill>
                <a:effectLst/>
              </a:rPr>
              <a:t>Thánh</a:t>
            </a:r>
            <a:r>
              <a:rPr lang="en-US" sz="4800" b="0" dirty="0" smtClean="0">
                <a:solidFill>
                  <a:srgbClr val="006600"/>
                </a:solidFill>
                <a:effectLst/>
              </a:rPr>
              <a:t> </a:t>
            </a:r>
            <a:r>
              <a:rPr lang="en-US" sz="4800" b="0" dirty="0" err="1" smtClean="0">
                <a:solidFill>
                  <a:srgbClr val="006600"/>
                </a:solidFill>
                <a:effectLst/>
              </a:rPr>
              <a:t>Thể</a:t>
            </a:r>
            <a:r>
              <a:rPr lang="en-US" sz="4800" b="0" dirty="0" smtClean="0">
                <a:solidFill>
                  <a:srgbClr val="006600"/>
                </a:solidFill>
                <a:effectLst/>
              </a:rPr>
              <a:t>.</a:t>
            </a:r>
            <a:r>
              <a:rPr lang="vi-VN" sz="4800" b="0" dirty="0" smtClean="0">
                <a:solidFill>
                  <a:srgbClr val="006600"/>
                </a:solidFill>
                <a:effectLst/>
              </a:rPr>
              <a:t> Này người ơi</a:t>
            </a:r>
            <a:r>
              <a:rPr lang="en-US" sz="4800" b="0" dirty="0" smtClean="0">
                <a:solidFill>
                  <a:srgbClr val="006600"/>
                </a:solidFill>
                <a:effectLst/>
              </a:rPr>
              <a:t> </a:t>
            </a:r>
            <a:r>
              <a:rPr lang="vi-VN" sz="4800" b="0" dirty="0" smtClean="0">
                <a:solidFill>
                  <a:srgbClr val="006600"/>
                </a:solidFill>
                <a:effectLst/>
              </a:rPr>
              <a:t>! Con tim khao khát Chúa viếng thăm. Hãy đến đón nhận Mình Máu Thánh dưỡng nuôi hồn ta.</a:t>
            </a:r>
            <a:r>
              <a:rPr lang="en-US" sz="4800" b="0" dirty="0" smtClean="0">
                <a:solidFill>
                  <a:srgbClr val="006600"/>
                </a:solidFill>
                <a:effectLst/>
              </a:rPr>
              <a:t> </a:t>
            </a:r>
            <a:endParaRPr lang="vi-VN" sz="4800" b="0" dirty="0">
              <a:solidFill>
                <a:srgbClr val="006600"/>
              </a:solidFill>
              <a:effectLst/>
            </a:endParaRPr>
          </a:p>
        </p:txBody>
      </p:sp>
    </p:spTree>
    <p:extLst>
      <p:ext uri="{BB962C8B-B14F-4D97-AF65-F5344CB8AC3E}">
        <p14:creationId xmlns:p14="http://schemas.microsoft.com/office/powerpoint/2010/main" val="103240782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2305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dirty="0" err="1" smtClean="0">
                <a:ln w="11430"/>
                <a:solidFill>
                  <a:srgbClr val="FF0000"/>
                </a:solidFill>
                <a:cs typeface="Arial" panose="020B0604020202020204" pitchFamily="34" charset="0"/>
              </a:rPr>
              <a:t>Ca</a:t>
            </a:r>
            <a:r>
              <a:rPr lang="en-US" sz="8800" dirty="0" smtClean="0">
                <a:ln w="11430"/>
                <a:solidFill>
                  <a:srgbClr val="FF0000"/>
                </a:solidFill>
                <a:cs typeface="Arial" panose="020B0604020202020204" pitchFamily="34" charset="0"/>
              </a:rPr>
              <a:t> </a:t>
            </a:r>
            <a:r>
              <a:rPr lang="en-US" sz="8800" dirty="0" err="1" smtClean="0">
                <a:ln w="11430"/>
                <a:solidFill>
                  <a:srgbClr val="FF0000"/>
                </a:solidFill>
                <a:cs typeface="Arial" panose="020B0604020202020204" pitchFamily="34" charset="0"/>
              </a:rPr>
              <a:t>Kết</a:t>
            </a:r>
            <a:r>
              <a:rPr lang="en-US" sz="8800" dirty="0" smtClean="0">
                <a:ln w="11430"/>
                <a:solidFill>
                  <a:srgbClr val="FF0000"/>
                </a:solidFill>
                <a:cs typeface="Arial" panose="020B0604020202020204" pitchFamily="34" charset="0"/>
              </a:rPr>
              <a:t> </a:t>
            </a:r>
            <a:r>
              <a:rPr lang="en-US" sz="8800" dirty="0" err="1" smtClean="0">
                <a:ln w="11430"/>
                <a:solidFill>
                  <a:srgbClr val="FF0000"/>
                </a:solidFill>
                <a:cs typeface="Arial" panose="020B0604020202020204" pitchFamily="34" charset="0"/>
              </a:rPr>
              <a:t>Lễ</a:t>
            </a:r>
            <a:endParaRPr lang="en-US" sz="8800" dirty="0" smtClean="0">
              <a:ln w="11430"/>
              <a:solidFill>
                <a:srgbClr val="FF0000"/>
              </a:solidFill>
              <a:cs typeface="Arial" panose="020B0604020202020204" pitchFamily="34" charset="0"/>
            </a:endParaRPr>
          </a:p>
          <a:p>
            <a:pPr algn="ctr" fontAlgn="base">
              <a:spcBef>
                <a:spcPct val="0"/>
              </a:spcBef>
              <a:spcAft>
                <a:spcPct val="0"/>
              </a:spcAft>
            </a:pPr>
            <a:r>
              <a:rPr lang="en-US" sz="8800" dirty="0" err="1" smtClean="0">
                <a:ln w="11430"/>
                <a:solidFill>
                  <a:srgbClr val="FF0000"/>
                </a:solidFill>
                <a:cs typeface="Arial" panose="020B0604020202020204" pitchFamily="34" charset="0"/>
              </a:rPr>
              <a:t>Trong</a:t>
            </a:r>
            <a:r>
              <a:rPr lang="en-US" sz="8800" dirty="0" smtClean="0">
                <a:ln w="11430"/>
                <a:solidFill>
                  <a:srgbClr val="FF0000"/>
                </a:solidFill>
                <a:cs typeface="Arial" panose="020B0604020202020204" pitchFamily="34" charset="0"/>
              </a:rPr>
              <a:t> An </a:t>
            </a:r>
            <a:r>
              <a:rPr lang="en-US" sz="8800" dirty="0" err="1" smtClean="0">
                <a:ln w="11430"/>
                <a:solidFill>
                  <a:srgbClr val="FF0000"/>
                </a:solidFill>
                <a:cs typeface="Arial" panose="020B0604020202020204" pitchFamily="34" charset="0"/>
              </a:rPr>
              <a:t>Bình</a:t>
            </a:r>
            <a:endParaRPr lang="en-US" sz="8800" dirty="0" smtClean="0">
              <a:ln w="11430"/>
              <a:solidFill>
                <a:srgbClr val="FF0000"/>
              </a:solidFill>
              <a:cs typeface="Arial" panose="020B0604020202020204" pitchFamily="34" charset="0"/>
            </a:endParaRPr>
          </a:p>
          <a:p>
            <a:pPr algn="ctr" fontAlgn="base">
              <a:spcBef>
                <a:spcPct val="0"/>
              </a:spcBef>
              <a:spcAft>
                <a:spcPct val="0"/>
              </a:spcAft>
            </a:pPr>
            <a:r>
              <a:rPr lang="en-US" sz="6600" i="1" dirty="0" smtClean="0">
                <a:ln w="11430"/>
                <a:solidFill>
                  <a:srgbClr val="0B297F"/>
                </a:solidFill>
                <a:cs typeface="Arial" panose="020B0604020202020204" pitchFamily="34" charset="0"/>
              </a:rPr>
              <a:t>Lm </a:t>
            </a:r>
            <a:r>
              <a:rPr lang="en-US" sz="6600" i="1" dirty="0" err="1" smtClean="0">
                <a:ln w="11430"/>
                <a:solidFill>
                  <a:srgbClr val="0B297F"/>
                </a:solidFill>
                <a:cs typeface="Arial" panose="020B0604020202020204" pitchFamily="34" charset="0"/>
              </a:rPr>
              <a:t>Nguyễn</a:t>
            </a:r>
            <a:r>
              <a:rPr lang="en-US" sz="6600" i="1" dirty="0" smtClean="0">
                <a:ln w="11430"/>
                <a:solidFill>
                  <a:srgbClr val="0B297F"/>
                </a:solidFill>
                <a:cs typeface="Arial" panose="020B0604020202020204" pitchFamily="34" charset="0"/>
              </a:rPr>
              <a:t> </a:t>
            </a:r>
            <a:r>
              <a:rPr lang="en-US" sz="6600" i="1" dirty="0" err="1" smtClean="0">
                <a:ln w="11430"/>
                <a:solidFill>
                  <a:srgbClr val="0B297F"/>
                </a:solidFill>
                <a:cs typeface="Arial" panose="020B0604020202020204" pitchFamily="34" charset="0"/>
              </a:rPr>
              <a:t>Duy</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smtClean="0">
                <a:solidFill>
                  <a:srgbClr val="FF0000"/>
                </a:solidFill>
                <a:effectLst/>
                <a:latin typeface="+mj-lt"/>
                <a:cs typeface="Arial" panose="020B0604020202020204" pitchFamily="34" charset="0"/>
              </a:rPr>
              <a:t>Đk</a:t>
            </a:r>
            <a:r>
              <a:rPr lang="en-US" sz="5400" b="0" dirty="0" smtClean="0">
                <a:solidFill>
                  <a:srgbClr val="FF0000"/>
                </a:solidFill>
                <a:effectLst/>
                <a:latin typeface="+mj-lt"/>
                <a:cs typeface="Arial" panose="020B0604020202020204" pitchFamily="34" charset="0"/>
              </a:rPr>
              <a:t>: </a:t>
            </a:r>
            <a:r>
              <a:rPr lang="en-US" sz="5400" b="0" dirty="0">
                <a:solidFill>
                  <a:srgbClr val="006600"/>
                </a:solidFill>
                <a:effectLst/>
                <a:latin typeface="+mj-lt"/>
                <a:cs typeface="Arial" panose="020B0604020202020204" pitchFamily="34" charset="0"/>
              </a:rPr>
              <a:t>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t>
            </a:r>
            <a:r>
              <a:rPr lang="en-US" sz="5400" b="0" dirty="0" err="1">
                <a:solidFill>
                  <a:srgbClr val="006600"/>
                </a:solidFill>
                <a:effectLst/>
                <a:latin typeface="+mj-lt"/>
                <a:cs typeface="Arial" panose="020B0604020202020204" pitchFamily="34" charset="0"/>
              </a:rPr>
              <a:t>hy</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vọng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và</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mừng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vui</a:t>
            </a:r>
            <a:r>
              <a:rPr lang="en-US" sz="5400" b="0" dirty="0">
                <a:solidFill>
                  <a:srgbClr val="006600"/>
                </a:solidFill>
                <a:effectLst/>
                <a:latin typeface="+mj-lt"/>
                <a:cs typeface="Arial" panose="020B0604020202020204" pitchFamily="34" charset="0"/>
              </a:rPr>
              <a:t>. 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an </a:t>
            </a:r>
            <a:r>
              <a:rPr lang="en-US" sz="5400" b="0" dirty="0" err="1">
                <a:solidFill>
                  <a:srgbClr val="006600"/>
                </a:solidFill>
                <a:effectLst/>
                <a:latin typeface="+mj-lt"/>
                <a:cs typeface="Arial" panose="020B0604020202020204" pitchFamily="34" charset="0"/>
              </a:rPr>
              <a:t>bình</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của</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Thiên</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Chúa</a:t>
            </a:r>
            <a:r>
              <a:rPr lang="en-US" sz="5400" b="0" dirty="0" smtClean="0">
                <a:solidFill>
                  <a:srgbClr val="006600"/>
                </a:solidFill>
                <a:effectLst/>
                <a:latin typeface="+mj-lt"/>
                <a:cs typeface="Arial" panose="020B0604020202020204" pitchFamily="34" charset="0"/>
              </a:rPr>
              <a:t>. </a:t>
            </a:r>
            <a:r>
              <a:rPr lang="vi-VN" sz="5400" b="0" dirty="0">
                <a:solidFill>
                  <a:srgbClr val="006600"/>
                </a:solidFill>
                <a:effectLst/>
                <a:latin typeface="+mj-lt"/>
                <a:cs typeface="Arial" panose="020B0604020202020204" pitchFamily="34" charset="0"/>
              </a:rPr>
              <a:t>Xin tri ân Ngài, </a:t>
            </a:r>
            <a:r>
              <a:rPr lang="vi-VN" sz="5400" b="0" dirty="0" smtClean="0">
                <a:solidFill>
                  <a:srgbClr val="006600"/>
                </a:solidFill>
                <a:effectLst/>
                <a:latin typeface="+mj-lt"/>
                <a:cs typeface="Arial" panose="020B0604020202020204" pitchFamily="34" charset="0"/>
              </a:rPr>
              <a:t>xin </a:t>
            </a:r>
            <a:r>
              <a:rPr lang="vi-VN" sz="5400" b="0" dirty="0">
                <a:solidFill>
                  <a:srgbClr val="006600"/>
                </a:solidFill>
                <a:effectLst/>
                <a:latin typeface="+mj-lt"/>
                <a:cs typeface="Arial" panose="020B0604020202020204" pitchFamily="34" charset="0"/>
              </a:rPr>
              <a:t>tri ân Ngài, đến muôn đời tình thương Chúa như đất trời</a:t>
            </a:r>
            <a:r>
              <a:rPr lang="vi-VN" sz="5400" b="0" dirty="0" smtClean="0">
                <a:solidFill>
                  <a:srgbClr val="006600"/>
                </a:solidFill>
                <a:effectLst/>
                <a:latin typeface="+mj-lt"/>
                <a:cs typeface="Arial" panose="020B0604020202020204" pitchFamily="34" charset="0"/>
              </a:rPr>
              <a:t>.</a:t>
            </a:r>
            <a:endParaRPr lang="vi-VN" sz="5400" b="0" dirty="0">
              <a:solidFill>
                <a:srgbClr val="006600"/>
              </a:solidFill>
              <a:effectLst/>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7400" b="0" u="sng" spc="-150" dirty="0" smtClean="0">
                <a:solidFill>
                  <a:srgbClr val="FF0000"/>
                </a:solidFill>
                <a:effectLst/>
                <a:latin typeface="+mj-lt"/>
              </a:rPr>
              <a:t>Tk1:</a:t>
            </a:r>
            <a:r>
              <a:rPr lang="vi-VN" sz="7400" b="0" spc="-150" dirty="0" smtClean="0">
                <a:solidFill>
                  <a:srgbClr val="002060"/>
                </a:solidFill>
                <a:effectLst/>
                <a:latin typeface="+mj-lt"/>
              </a:rPr>
              <a:t> </a:t>
            </a:r>
            <a:r>
              <a:rPr lang="vi-VN" sz="7400" b="0" spc="-150" dirty="0" smtClean="0">
                <a:solidFill>
                  <a:srgbClr val="006600"/>
                </a:solidFill>
                <a:effectLst/>
                <a:latin typeface="+mj-lt"/>
              </a:rPr>
              <a:t>Vì Lời Chúa là đen soi cho chúng con.</a:t>
            </a:r>
            <a:r>
              <a:rPr lang="en-US" sz="7400" b="0" spc="-150" dirty="0" smtClean="0">
                <a:solidFill>
                  <a:srgbClr val="006600"/>
                </a:solidFill>
                <a:effectLst/>
                <a:latin typeface="+mj-lt"/>
              </a:rPr>
              <a:t> </a:t>
            </a:r>
            <a:r>
              <a:rPr lang="vi-VN" sz="7400" b="0" spc="-150" dirty="0">
                <a:solidFill>
                  <a:srgbClr val="006600"/>
                </a:solidFill>
                <a:effectLst/>
                <a:latin typeface="+mj-lt"/>
              </a:rPr>
              <a:t>Cảm tạ Chúa đã dẫn </a:t>
            </a:r>
            <a:r>
              <a:rPr lang="vi-VN" sz="7400" b="0" spc="-300" dirty="0">
                <a:solidFill>
                  <a:srgbClr val="006600"/>
                </a:solidFill>
                <a:effectLst/>
                <a:latin typeface="+mj-lt"/>
              </a:rPr>
              <a:t>đường chúng con về</a:t>
            </a:r>
            <a:r>
              <a:rPr lang="vi-VN" sz="7400" b="0" spc="-300" dirty="0" smtClean="0">
                <a:solidFill>
                  <a:srgbClr val="006600"/>
                </a:solidFill>
                <a:effectLst/>
                <a:latin typeface="+mj-lt"/>
              </a:rPr>
              <a:t>.</a:t>
            </a:r>
            <a:endParaRPr lang="vi-VN" sz="7400" b="0" spc="-300" dirty="0">
              <a:solidFill>
                <a:srgbClr val="006600"/>
              </a:solidFill>
              <a:effectLst/>
              <a:latin typeface="+mj-lt"/>
            </a:endParaRP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smtClean="0">
                <a:solidFill>
                  <a:srgbClr val="FF0000"/>
                </a:solidFill>
                <a:effectLst/>
                <a:latin typeface="+mj-lt"/>
                <a:cs typeface="Arial" panose="020B0604020202020204" pitchFamily="34" charset="0"/>
              </a:rPr>
              <a:t>Đk</a:t>
            </a:r>
            <a:r>
              <a:rPr lang="en-US" sz="5400" b="0" dirty="0" smtClean="0">
                <a:solidFill>
                  <a:srgbClr val="FF0000"/>
                </a:solidFill>
                <a:effectLst/>
                <a:latin typeface="+mj-lt"/>
                <a:cs typeface="Arial" panose="020B0604020202020204" pitchFamily="34" charset="0"/>
              </a:rPr>
              <a:t>: </a:t>
            </a:r>
            <a:r>
              <a:rPr lang="en-US" sz="5400" b="0" dirty="0">
                <a:solidFill>
                  <a:srgbClr val="006600"/>
                </a:solidFill>
                <a:effectLst/>
                <a:latin typeface="+mj-lt"/>
                <a:cs typeface="Arial" panose="020B0604020202020204" pitchFamily="34" charset="0"/>
              </a:rPr>
              <a:t>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t>
            </a:r>
            <a:r>
              <a:rPr lang="en-US" sz="5400" b="0" dirty="0" err="1">
                <a:solidFill>
                  <a:srgbClr val="006600"/>
                </a:solidFill>
                <a:effectLst/>
                <a:latin typeface="+mj-lt"/>
                <a:cs typeface="Arial" panose="020B0604020202020204" pitchFamily="34" charset="0"/>
              </a:rPr>
              <a:t>hy</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vọng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và</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mừng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vui</a:t>
            </a:r>
            <a:r>
              <a:rPr lang="en-US" sz="5400" b="0" dirty="0">
                <a:solidFill>
                  <a:srgbClr val="006600"/>
                </a:solidFill>
                <a:effectLst/>
                <a:latin typeface="+mj-lt"/>
                <a:cs typeface="Arial" panose="020B0604020202020204" pitchFamily="34" charset="0"/>
              </a:rPr>
              <a:t>. 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an </a:t>
            </a:r>
            <a:r>
              <a:rPr lang="en-US" sz="5400" b="0" dirty="0" err="1">
                <a:solidFill>
                  <a:srgbClr val="006600"/>
                </a:solidFill>
                <a:effectLst/>
                <a:latin typeface="+mj-lt"/>
                <a:cs typeface="Arial" panose="020B0604020202020204" pitchFamily="34" charset="0"/>
              </a:rPr>
              <a:t>bình</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của</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Thiên</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Chúa</a:t>
            </a:r>
            <a:r>
              <a:rPr lang="en-US" sz="5400" b="0" dirty="0" smtClean="0">
                <a:solidFill>
                  <a:srgbClr val="006600"/>
                </a:solidFill>
                <a:effectLst/>
                <a:latin typeface="+mj-lt"/>
                <a:cs typeface="Arial" panose="020B0604020202020204" pitchFamily="34" charset="0"/>
              </a:rPr>
              <a:t>. </a:t>
            </a:r>
            <a:r>
              <a:rPr lang="vi-VN" sz="5400" b="0" dirty="0">
                <a:solidFill>
                  <a:srgbClr val="006600"/>
                </a:solidFill>
                <a:effectLst/>
                <a:latin typeface="+mj-lt"/>
                <a:cs typeface="Arial" panose="020B0604020202020204" pitchFamily="34" charset="0"/>
              </a:rPr>
              <a:t>Xin tri ân Ngài, </a:t>
            </a:r>
            <a:r>
              <a:rPr lang="vi-VN" sz="5400" b="0" dirty="0" smtClean="0">
                <a:solidFill>
                  <a:srgbClr val="006600"/>
                </a:solidFill>
                <a:effectLst/>
                <a:latin typeface="+mj-lt"/>
                <a:cs typeface="Arial" panose="020B0604020202020204" pitchFamily="34" charset="0"/>
              </a:rPr>
              <a:t>xin </a:t>
            </a:r>
            <a:r>
              <a:rPr lang="vi-VN" sz="5400" b="0" dirty="0">
                <a:solidFill>
                  <a:srgbClr val="006600"/>
                </a:solidFill>
                <a:effectLst/>
                <a:latin typeface="+mj-lt"/>
                <a:cs typeface="Arial" panose="020B0604020202020204" pitchFamily="34" charset="0"/>
              </a:rPr>
              <a:t>tri ân Ngài, đến muôn đời tình thương Chúa như đất trời</a:t>
            </a:r>
            <a:r>
              <a:rPr lang="vi-VN" sz="5400" b="0" dirty="0" smtClean="0">
                <a:solidFill>
                  <a:srgbClr val="006600"/>
                </a:solidFill>
                <a:effectLst/>
                <a:latin typeface="+mj-lt"/>
                <a:cs typeface="Arial" panose="020B0604020202020204" pitchFamily="34" charset="0"/>
              </a:rPr>
              <a:t>.</a:t>
            </a:r>
            <a:endParaRPr lang="vi-VN" sz="5400" b="0" dirty="0">
              <a:solidFill>
                <a:srgbClr val="006600"/>
              </a:solidFill>
              <a:effectLst/>
              <a:latin typeface="+mj-lt"/>
              <a:cs typeface="Arial" panose="020B0604020202020204" pitchFamily="34" charset="0"/>
            </a:endParaRPr>
          </a:p>
        </p:txBody>
      </p:sp>
    </p:spTree>
    <p:extLst>
      <p:ext uri="{BB962C8B-B14F-4D97-AF65-F5344CB8AC3E}">
        <p14:creationId xmlns:p14="http://schemas.microsoft.com/office/powerpoint/2010/main" val="21232928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500"/>
          </a:xfrm>
        </p:spPr>
        <p:txBody>
          <a:bodyPr/>
          <a:lstStyle/>
          <a:p>
            <a:pPr algn="just"/>
            <a:r>
              <a:rPr lang="vi-VN" sz="6600" dirty="0">
                <a:solidFill>
                  <a:srgbClr val="C00000"/>
                </a:solidFill>
              </a:rPr>
              <a:t>Tk2:</a:t>
            </a:r>
            <a:r>
              <a:rPr lang="vi-VN" sz="6600" dirty="0"/>
              <a:t> </a:t>
            </a:r>
            <a:r>
              <a:rPr lang="vi-VN" sz="6600" dirty="0">
                <a:solidFill>
                  <a:srgbClr val="006600"/>
                </a:solidFill>
              </a:rPr>
              <a:t>Vì từ đây Mình Máu Chúa nuôi dưỡng con. Đường trần gian những ưu phiền sẽ không còn</a:t>
            </a:r>
            <a:r>
              <a:rPr lang="vi-VN" sz="6600" dirty="0" smtClean="0">
                <a:solidFill>
                  <a:srgbClr val="006600"/>
                </a:solidFill>
              </a:rPr>
              <a:t>.</a:t>
            </a:r>
            <a:endParaRPr lang="en-US" sz="6600" dirty="0">
              <a:solidFill>
                <a:srgbClr val="006600"/>
              </a:solidFill>
            </a:endParaRPr>
          </a:p>
        </p:txBody>
      </p:sp>
    </p:spTree>
    <p:extLst>
      <p:ext uri="{BB962C8B-B14F-4D97-AF65-F5344CB8AC3E}">
        <p14:creationId xmlns:p14="http://schemas.microsoft.com/office/powerpoint/2010/main" val="15425616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dirty="0" err="1" smtClean="0">
                <a:solidFill>
                  <a:srgbClr val="FF0000"/>
                </a:solidFill>
                <a:effectLst/>
                <a:latin typeface="+mj-lt"/>
              </a:rPr>
              <a:t>Tk</a:t>
            </a:r>
            <a:r>
              <a:rPr lang="vi-VN" sz="5400" b="0" u="sng" dirty="0" smtClean="0">
                <a:solidFill>
                  <a:srgbClr val="FF0000"/>
                </a:solidFill>
                <a:effectLst/>
                <a:latin typeface="+mj-lt"/>
              </a:rPr>
              <a:t>1</a:t>
            </a:r>
            <a:r>
              <a:rPr lang="en-US" sz="5400" b="0" u="sng" dirty="0">
                <a:solidFill>
                  <a:srgbClr val="FF0000"/>
                </a:solidFill>
                <a:effectLst/>
                <a:latin typeface="+mj-lt"/>
              </a:rPr>
              <a:t>:</a:t>
            </a:r>
            <a:r>
              <a:rPr lang="vi-VN" sz="5400" b="0" dirty="0" smtClean="0">
                <a:solidFill>
                  <a:srgbClr val="002060"/>
                </a:solidFill>
                <a:effectLst/>
                <a:latin typeface="+mj-lt"/>
              </a:rPr>
              <a:t> </a:t>
            </a:r>
            <a:r>
              <a:rPr lang="vi-VN" sz="5400" b="0" dirty="0">
                <a:solidFill>
                  <a:srgbClr val="006600"/>
                </a:solidFill>
                <a:effectLst/>
                <a:latin typeface="+mj-lt"/>
              </a:rPr>
              <a:t>Này </a:t>
            </a:r>
            <a:r>
              <a:rPr lang="vi-VN" sz="5400" b="0" dirty="0" smtClean="0">
                <a:solidFill>
                  <a:srgbClr val="006600"/>
                </a:solidFill>
                <a:effectLst/>
                <a:latin typeface="+mj-lt"/>
              </a:rPr>
              <a:t>Man-na </a:t>
            </a:r>
            <a:r>
              <a:rPr lang="vi-VN" sz="5400" b="0" dirty="0">
                <a:solidFill>
                  <a:srgbClr val="006600"/>
                </a:solidFill>
                <a:effectLst/>
                <a:latin typeface="+mj-lt"/>
              </a:rPr>
              <a:t>của ăn Chúa </a:t>
            </a:r>
            <a:r>
              <a:rPr lang="vi-VN" sz="5400" b="0" dirty="0" smtClean="0">
                <a:solidFill>
                  <a:srgbClr val="006600"/>
                </a:solidFill>
                <a:effectLst/>
                <a:latin typeface="+mj-lt"/>
              </a:rPr>
              <a:t>ban </a:t>
            </a:r>
            <a:r>
              <a:rPr lang="vi-VN" sz="5400" b="0" dirty="0">
                <a:solidFill>
                  <a:srgbClr val="006600"/>
                </a:solidFill>
                <a:effectLst/>
                <a:latin typeface="+mj-lt"/>
              </a:rPr>
              <a:t>mỗi ngày, và chim </a:t>
            </a:r>
            <a:r>
              <a:rPr lang="vi-VN" sz="5400" b="0" dirty="0" smtClean="0">
                <a:solidFill>
                  <a:srgbClr val="006600"/>
                </a:solidFill>
                <a:effectLst/>
                <a:latin typeface="+mj-lt"/>
              </a:rPr>
              <a:t>kia </a:t>
            </a:r>
            <a:r>
              <a:rPr lang="vi-VN" sz="5400" b="0" dirty="0">
                <a:solidFill>
                  <a:srgbClr val="006600"/>
                </a:solidFill>
                <a:effectLst/>
                <a:latin typeface="+mj-lt"/>
              </a:rPr>
              <a:t>chiều chiều vây </a:t>
            </a:r>
            <a:r>
              <a:rPr lang="vi-VN" sz="5400" b="0" dirty="0" smtClean="0">
                <a:solidFill>
                  <a:srgbClr val="006600"/>
                </a:solidFill>
                <a:effectLst/>
                <a:latin typeface="+mj-lt"/>
              </a:rPr>
              <a:t>kín</a:t>
            </a:r>
            <a:r>
              <a:rPr lang="en-US" sz="5400" b="0" dirty="0" smtClean="0">
                <a:solidFill>
                  <a:srgbClr val="006600"/>
                </a:solidFill>
                <a:effectLst/>
                <a:latin typeface="+mj-lt"/>
              </a:rPr>
              <a:t> </a:t>
            </a:r>
            <a:r>
              <a:rPr lang="vi-VN" sz="5400" b="0" dirty="0">
                <a:solidFill>
                  <a:srgbClr val="006600"/>
                </a:solidFill>
                <a:effectLst/>
                <a:latin typeface="+mj-lt"/>
              </a:rPr>
              <a:t>lều bạt, dưỡng nuôi dân, bốn mươi năm trên con đường về</a:t>
            </a:r>
            <a:r>
              <a:rPr lang="vi-VN" sz="5400" b="0" dirty="0" smtClean="0">
                <a:solidFill>
                  <a:srgbClr val="006600"/>
                </a:solidFill>
                <a:effectLst/>
                <a:latin typeface="+mj-lt"/>
              </a:rPr>
              <a:t>.</a:t>
            </a:r>
            <a:endParaRPr lang="vi-VN" sz="5400" b="0" dirty="0">
              <a:solidFill>
                <a:srgbClr val="006600"/>
              </a:solidFill>
              <a:effectLst/>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smtClean="0">
                <a:solidFill>
                  <a:srgbClr val="FF0000"/>
                </a:solidFill>
                <a:effectLst/>
                <a:latin typeface="+mj-lt"/>
                <a:cs typeface="Arial" panose="020B0604020202020204" pitchFamily="34" charset="0"/>
              </a:rPr>
              <a:t>Đk</a:t>
            </a:r>
            <a:r>
              <a:rPr lang="en-US" sz="5400" b="0" dirty="0" smtClean="0">
                <a:solidFill>
                  <a:srgbClr val="FF0000"/>
                </a:solidFill>
                <a:effectLst/>
                <a:latin typeface="+mj-lt"/>
                <a:cs typeface="Arial" panose="020B0604020202020204" pitchFamily="34" charset="0"/>
              </a:rPr>
              <a:t>: </a:t>
            </a:r>
            <a:r>
              <a:rPr lang="en-US" sz="5400" b="0" dirty="0">
                <a:solidFill>
                  <a:srgbClr val="006600"/>
                </a:solidFill>
                <a:effectLst/>
                <a:latin typeface="+mj-lt"/>
                <a:cs typeface="Arial" panose="020B0604020202020204" pitchFamily="34" charset="0"/>
              </a:rPr>
              <a:t>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t>
            </a:r>
            <a:r>
              <a:rPr lang="en-US" sz="5400" b="0" dirty="0" err="1">
                <a:solidFill>
                  <a:srgbClr val="006600"/>
                </a:solidFill>
                <a:effectLst/>
                <a:latin typeface="+mj-lt"/>
                <a:cs typeface="Arial" panose="020B0604020202020204" pitchFamily="34" charset="0"/>
              </a:rPr>
              <a:t>hy</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vọng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và</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mừng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vui</a:t>
            </a:r>
            <a:r>
              <a:rPr lang="en-US" sz="5400" b="0" dirty="0">
                <a:solidFill>
                  <a:srgbClr val="006600"/>
                </a:solidFill>
                <a:effectLst/>
                <a:latin typeface="+mj-lt"/>
                <a:cs typeface="Arial" panose="020B0604020202020204" pitchFamily="34" charset="0"/>
              </a:rPr>
              <a:t>. 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an </a:t>
            </a:r>
            <a:r>
              <a:rPr lang="en-US" sz="5400" b="0" dirty="0" err="1">
                <a:solidFill>
                  <a:srgbClr val="006600"/>
                </a:solidFill>
                <a:effectLst/>
                <a:latin typeface="+mj-lt"/>
                <a:cs typeface="Arial" panose="020B0604020202020204" pitchFamily="34" charset="0"/>
              </a:rPr>
              <a:t>bình</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của</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Thiên</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Chúa</a:t>
            </a:r>
            <a:r>
              <a:rPr lang="en-US" sz="5400" b="0" dirty="0" smtClean="0">
                <a:solidFill>
                  <a:srgbClr val="006600"/>
                </a:solidFill>
                <a:effectLst/>
                <a:latin typeface="+mj-lt"/>
                <a:cs typeface="Arial" panose="020B0604020202020204" pitchFamily="34" charset="0"/>
              </a:rPr>
              <a:t>. </a:t>
            </a:r>
            <a:r>
              <a:rPr lang="vi-VN" sz="5400" b="0" dirty="0">
                <a:solidFill>
                  <a:srgbClr val="006600"/>
                </a:solidFill>
                <a:effectLst/>
                <a:latin typeface="+mj-lt"/>
                <a:cs typeface="Arial" panose="020B0604020202020204" pitchFamily="34" charset="0"/>
              </a:rPr>
              <a:t>Xin tri ân Ngài, </a:t>
            </a:r>
            <a:r>
              <a:rPr lang="vi-VN" sz="5400" b="0" dirty="0" smtClean="0">
                <a:solidFill>
                  <a:srgbClr val="006600"/>
                </a:solidFill>
                <a:effectLst/>
                <a:latin typeface="+mj-lt"/>
                <a:cs typeface="Arial" panose="020B0604020202020204" pitchFamily="34" charset="0"/>
              </a:rPr>
              <a:t>xin </a:t>
            </a:r>
            <a:r>
              <a:rPr lang="vi-VN" sz="5400" b="0" dirty="0">
                <a:solidFill>
                  <a:srgbClr val="006600"/>
                </a:solidFill>
                <a:effectLst/>
                <a:latin typeface="+mj-lt"/>
                <a:cs typeface="Arial" panose="020B0604020202020204" pitchFamily="34" charset="0"/>
              </a:rPr>
              <a:t>tri ân Ngài, đến muôn đời tình thương Chúa như đất trời</a:t>
            </a:r>
            <a:r>
              <a:rPr lang="vi-VN" sz="5400" b="0" dirty="0" smtClean="0">
                <a:solidFill>
                  <a:srgbClr val="006600"/>
                </a:solidFill>
                <a:effectLst/>
                <a:latin typeface="+mj-lt"/>
                <a:cs typeface="Arial" panose="020B0604020202020204" pitchFamily="34" charset="0"/>
              </a:rPr>
              <a:t>.</a:t>
            </a:r>
            <a:endParaRPr lang="vi-VN" sz="5400" b="0" dirty="0">
              <a:solidFill>
                <a:srgbClr val="006600"/>
              </a:solidFill>
              <a:effectLst/>
              <a:latin typeface="+mj-lt"/>
              <a:cs typeface="Arial" panose="020B0604020202020204" pitchFamily="34" charset="0"/>
            </a:endParaRPr>
          </a:p>
        </p:txBody>
      </p:sp>
    </p:spTree>
    <p:extLst>
      <p:ext uri="{BB962C8B-B14F-4D97-AF65-F5344CB8AC3E}">
        <p14:creationId xmlns:p14="http://schemas.microsoft.com/office/powerpoint/2010/main" val="27044478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err="1" smtClean="0">
                <a:solidFill>
                  <a:srgbClr val="FF0000"/>
                </a:solidFill>
                <a:effectLst/>
                <a:latin typeface="+mj-lt"/>
              </a:rPr>
              <a:t>Tk</a:t>
            </a:r>
            <a:r>
              <a:rPr lang="vi-VN" sz="7200" b="0" u="sng" dirty="0" smtClean="0">
                <a:solidFill>
                  <a:srgbClr val="FF0000"/>
                </a:solidFill>
                <a:effectLst/>
                <a:latin typeface="+mj-lt"/>
              </a:rPr>
              <a:t>3</a:t>
            </a:r>
            <a:r>
              <a:rPr lang="en-US" sz="7200" b="0" u="sng" dirty="0" smtClean="0">
                <a:solidFill>
                  <a:srgbClr val="FF0000"/>
                </a:solidFill>
                <a:effectLst/>
                <a:latin typeface="+mj-lt"/>
              </a:rPr>
              <a:t>:</a:t>
            </a:r>
            <a:r>
              <a:rPr lang="vi-VN" sz="7200" b="0" dirty="0" smtClean="0">
                <a:solidFill>
                  <a:srgbClr val="002060"/>
                </a:solidFill>
                <a:effectLst/>
                <a:latin typeface="+mj-lt"/>
              </a:rPr>
              <a:t> </a:t>
            </a:r>
            <a:r>
              <a:rPr lang="vi-VN" sz="7200" b="0" dirty="0" smtClean="0">
                <a:solidFill>
                  <a:srgbClr val="006600"/>
                </a:solidFill>
                <a:effectLst/>
                <a:latin typeface="+mj-lt"/>
              </a:rPr>
              <a:t>Ngài sai con về mọi nơi gieo phúc âm.</a:t>
            </a:r>
            <a:r>
              <a:rPr lang="en-US" sz="7200" b="0" dirty="0">
                <a:solidFill>
                  <a:srgbClr val="006600"/>
                </a:solidFill>
                <a:effectLst/>
                <a:latin typeface="+mj-lt"/>
              </a:rPr>
              <a:t> </a:t>
            </a:r>
            <a:r>
              <a:rPr lang="en-US" sz="7200" b="0" dirty="0" err="1">
                <a:solidFill>
                  <a:srgbClr val="006600"/>
                </a:solidFill>
                <a:effectLst/>
                <a:latin typeface="+mj-lt"/>
              </a:rPr>
              <a:t>Trọn</a:t>
            </a:r>
            <a:r>
              <a:rPr lang="en-US" sz="7200" b="0" dirty="0">
                <a:solidFill>
                  <a:srgbClr val="006600"/>
                </a:solidFill>
                <a:effectLst/>
                <a:latin typeface="+mj-lt"/>
              </a:rPr>
              <a:t> </a:t>
            </a:r>
            <a:r>
              <a:rPr lang="en-US" sz="7200" b="0" dirty="0" err="1">
                <a:solidFill>
                  <a:srgbClr val="006600"/>
                </a:solidFill>
                <a:effectLst/>
                <a:latin typeface="+mj-lt"/>
              </a:rPr>
              <a:t>trình</a:t>
            </a:r>
            <a:r>
              <a:rPr lang="en-US" sz="7200" b="0" dirty="0">
                <a:solidFill>
                  <a:srgbClr val="006600"/>
                </a:solidFill>
                <a:effectLst/>
                <a:latin typeface="+mj-lt"/>
              </a:rPr>
              <a:t> </a:t>
            </a:r>
            <a:r>
              <a:rPr lang="en-US" sz="7200" b="0" dirty="0" err="1">
                <a:solidFill>
                  <a:srgbClr val="006600"/>
                </a:solidFill>
                <a:effectLst/>
                <a:latin typeface="+mj-lt"/>
              </a:rPr>
              <a:t>yêu</a:t>
            </a:r>
            <a:r>
              <a:rPr lang="en-US" sz="7200" b="0" dirty="0">
                <a:solidFill>
                  <a:srgbClr val="006600"/>
                </a:solidFill>
                <a:effectLst/>
                <a:latin typeface="+mj-lt"/>
              </a:rPr>
              <a:t> </a:t>
            </a:r>
            <a:r>
              <a:rPr lang="en-US" sz="7200" b="0" dirty="0" err="1">
                <a:solidFill>
                  <a:srgbClr val="006600"/>
                </a:solidFill>
                <a:effectLst/>
                <a:latin typeface="+mj-lt"/>
              </a:rPr>
              <a:t>xin</a:t>
            </a:r>
            <a:r>
              <a:rPr lang="en-US" sz="7200" b="0" dirty="0">
                <a:solidFill>
                  <a:srgbClr val="006600"/>
                </a:solidFill>
                <a:effectLst/>
                <a:latin typeface="+mj-lt"/>
              </a:rPr>
              <a:t> </a:t>
            </a:r>
            <a:r>
              <a:rPr lang="en-US" sz="7200" b="0" dirty="0" err="1">
                <a:solidFill>
                  <a:srgbClr val="006600"/>
                </a:solidFill>
                <a:effectLst/>
                <a:latin typeface="+mj-lt"/>
              </a:rPr>
              <a:t>trung</a:t>
            </a:r>
            <a:r>
              <a:rPr lang="en-US" sz="7200" b="0" dirty="0">
                <a:solidFill>
                  <a:srgbClr val="006600"/>
                </a:solidFill>
                <a:effectLst/>
                <a:latin typeface="+mj-lt"/>
              </a:rPr>
              <a:t> </a:t>
            </a:r>
            <a:r>
              <a:rPr lang="en-US" sz="7200" b="0" dirty="0" err="1">
                <a:solidFill>
                  <a:srgbClr val="006600"/>
                </a:solidFill>
                <a:effectLst/>
                <a:latin typeface="+mj-lt"/>
              </a:rPr>
              <a:t>thành</a:t>
            </a:r>
            <a:r>
              <a:rPr lang="en-US" sz="7200" b="0" dirty="0">
                <a:solidFill>
                  <a:srgbClr val="006600"/>
                </a:solidFill>
                <a:effectLst/>
                <a:latin typeface="+mj-lt"/>
              </a:rPr>
              <a:t> </a:t>
            </a:r>
            <a:r>
              <a:rPr lang="en-US" sz="7200" b="0" dirty="0" err="1">
                <a:solidFill>
                  <a:srgbClr val="006600"/>
                </a:solidFill>
                <a:effectLst/>
                <a:latin typeface="+mj-lt"/>
              </a:rPr>
              <a:t>sống</a:t>
            </a:r>
            <a:r>
              <a:rPr lang="en-US" sz="7200" b="0" dirty="0">
                <a:solidFill>
                  <a:srgbClr val="006600"/>
                </a:solidFill>
                <a:effectLst/>
                <a:latin typeface="+mj-lt"/>
              </a:rPr>
              <a:t> </a:t>
            </a:r>
            <a:r>
              <a:rPr lang="en-US" sz="7200" b="0" dirty="0" err="1">
                <a:solidFill>
                  <a:srgbClr val="006600"/>
                </a:solidFill>
                <a:effectLst/>
                <a:latin typeface="+mj-lt"/>
              </a:rPr>
              <a:t>chứng</a:t>
            </a:r>
            <a:r>
              <a:rPr lang="en-US" sz="7200" b="0" dirty="0">
                <a:solidFill>
                  <a:srgbClr val="006600"/>
                </a:solidFill>
                <a:effectLst/>
                <a:latin typeface="+mj-lt"/>
              </a:rPr>
              <a:t> </a:t>
            </a:r>
            <a:r>
              <a:rPr lang="en-US" sz="7200" b="0" dirty="0" err="1">
                <a:solidFill>
                  <a:srgbClr val="006600"/>
                </a:solidFill>
                <a:effectLst/>
                <a:latin typeface="+mj-lt"/>
              </a:rPr>
              <a:t>nhân</a:t>
            </a:r>
            <a:r>
              <a:rPr lang="en-US" sz="7200" b="0" dirty="0" smtClean="0">
                <a:solidFill>
                  <a:srgbClr val="006600"/>
                </a:solidFill>
                <a:effectLst/>
                <a:latin typeface="+mj-lt"/>
              </a:rPr>
              <a:t>.</a:t>
            </a:r>
            <a:endParaRPr lang="en-US" sz="7200" b="0" dirty="0">
              <a:solidFill>
                <a:srgbClr val="006600"/>
              </a:solidFill>
              <a:effectLst/>
              <a:latin typeface="+mj-lt"/>
            </a:endParaRPr>
          </a:p>
        </p:txBody>
      </p:sp>
    </p:spTree>
    <p:extLst>
      <p:ext uri="{BB962C8B-B14F-4D97-AF65-F5344CB8AC3E}">
        <p14:creationId xmlns:p14="http://schemas.microsoft.com/office/powerpoint/2010/main" val="2539474948"/>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smtClean="0">
                <a:solidFill>
                  <a:srgbClr val="FF0000"/>
                </a:solidFill>
                <a:effectLst/>
                <a:latin typeface="+mj-lt"/>
                <a:cs typeface="Arial" panose="020B0604020202020204" pitchFamily="34" charset="0"/>
              </a:rPr>
              <a:t>Đk</a:t>
            </a:r>
            <a:r>
              <a:rPr lang="en-US" sz="5400" b="0" dirty="0" smtClean="0">
                <a:solidFill>
                  <a:srgbClr val="FF0000"/>
                </a:solidFill>
                <a:effectLst/>
                <a:latin typeface="+mj-lt"/>
                <a:cs typeface="Arial" panose="020B0604020202020204" pitchFamily="34" charset="0"/>
              </a:rPr>
              <a:t>: </a:t>
            </a:r>
            <a:r>
              <a:rPr lang="en-US" sz="5400" b="0" dirty="0">
                <a:solidFill>
                  <a:srgbClr val="006600"/>
                </a:solidFill>
                <a:effectLst/>
                <a:latin typeface="+mj-lt"/>
                <a:cs typeface="Arial" panose="020B0604020202020204" pitchFamily="34" charset="0"/>
              </a:rPr>
              <a:t>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t>
            </a:r>
            <a:r>
              <a:rPr lang="en-US" sz="5400" b="0" dirty="0" err="1">
                <a:solidFill>
                  <a:srgbClr val="006600"/>
                </a:solidFill>
                <a:effectLst/>
                <a:latin typeface="+mj-lt"/>
                <a:cs typeface="Arial" panose="020B0604020202020204" pitchFamily="34" charset="0"/>
              </a:rPr>
              <a:t>hy</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vọng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và</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mừng</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vui</a:t>
            </a:r>
            <a:r>
              <a:rPr lang="en-US" sz="5400" b="0" dirty="0">
                <a:solidFill>
                  <a:srgbClr val="006600"/>
                </a:solidFill>
                <a:effectLst/>
                <a:latin typeface="+mj-lt"/>
                <a:cs typeface="Arial" panose="020B0604020202020204" pitchFamily="34" charset="0"/>
              </a:rPr>
              <a:t>. Ra </a:t>
            </a:r>
            <a:r>
              <a:rPr lang="en-US" sz="5400" b="0" dirty="0" err="1">
                <a:solidFill>
                  <a:srgbClr val="006600"/>
                </a:solidFill>
                <a:effectLst/>
                <a:latin typeface="+mj-lt"/>
                <a:cs typeface="Arial" panose="020B0604020202020204" pitchFamily="34" charset="0"/>
              </a:rPr>
              <a:t>về</a:t>
            </a:r>
            <a:r>
              <a:rPr lang="en-US" sz="5400" b="0" dirty="0">
                <a:solidFill>
                  <a:srgbClr val="006600"/>
                </a:solidFill>
                <a:effectLst/>
                <a:latin typeface="+mj-lt"/>
                <a:cs typeface="Arial" panose="020B0604020202020204" pitchFamily="34" charset="0"/>
              </a:rPr>
              <a:t> trong an </a:t>
            </a:r>
            <a:r>
              <a:rPr lang="en-US" sz="5400" b="0" dirty="0" err="1">
                <a:solidFill>
                  <a:srgbClr val="006600"/>
                </a:solidFill>
                <a:effectLst/>
                <a:latin typeface="+mj-lt"/>
                <a:cs typeface="Arial" panose="020B0604020202020204" pitchFamily="34" charset="0"/>
              </a:rPr>
              <a:t>bình</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của</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Thiên</a:t>
            </a:r>
            <a:r>
              <a:rPr lang="en-US" sz="5400" b="0" dirty="0">
                <a:solidFill>
                  <a:srgbClr val="006600"/>
                </a:solidFill>
                <a:effectLst/>
                <a:latin typeface="+mj-lt"/>
                <a:cs typeface="Arial" panose="020B0604020202020204" pitchFamily="34" charset="0"/>
              </a:rPr>
              <a:t> </a:t>
            </a:r>
            <a:r>
              <a:rPr lang="en-US" sz="5400" b="0" dirty="0" err="1">
                <a:solidFill>
                  <a:srgbClr val="006600"/>
                </a:solidFill>
                <a:effectLst/>
                <a:latin typeface="+mj-lt"/>
                <a:cs typeface="Arial" panose="020B0604020202020204" pitchFamily="34" charset="0"/>
              </a:rPr>
              <a:t>Chúa</a:t>
            </a:r>
            <a:r>
              <a:rPr lang="en-US" sz="5400" b="0" dirty="0" smtClean="0">
                <a:solidFill>
                  <a:srgbClr val="006600"/>
                </a:solidFill>
                <a:effectLst/>
                <a:latin typeface="+mj-lt"/>
                <a:cs typeface="Arial" panose="020B0604020202020204" pitchFamily="34" charset="0"/>
              </a:rPr>
              <a:t>. </a:t>
            </a:r>
            <a:r>
              <a:rPr lang="vi-VN" sz="5400" b="0" dirty="0">
                <a:solidFill>
                  <a:srgbClr val="006600"/>
                </a:solidFill>
                <a:effectLst/>
                <a:latin typeface="+mj-lt"/>
                <a:cs typeface="Arial" panose="020B0604020202020204" pitchFamily="34" charset="0"/>
              </a:rPr>
              <a:t>Xin tri ân Ngài, </a:t>
            </a:r>
            <a:r>
              <a:rPr lang="vi-VN" sz="5400" b="0" dirty="0" smtClean="0">
                <a:solidFill>
                  <a:srgbClr val="006600"/>
                </a:solidFill>
                <a:effectLst/>
                <a:latin typeface="+mj-lt"/>
                <a:cs typeface="Arial" panose="020B0604020202020204" pitchFamily="34" charset="0"/>
              </a:rPr>
              <a:t>xin </a:t>
            </a:r>
            <a:r>
              <a:rPr lang="vi-VN" sz="5400" b="0" dirty="0">
                <a:solidFill>
                  <a:srgbClr val="006600"/>
                </a:solidFill>
                <a:effectLst/>
                <a:latin typeface="+mj-lt"/>
                <a:cs typeface="Arial" panose="020B0604020202020204" pitchFamily="34" charset="0"/>
              </a:rPr>
              <a:t>tri ân Ngài, đến muôn đời tình thương Chúa như đất trời</a:t>
            </a:r>
            <a:r>
              <a:rPr lang="vi-VN" sz="5400" b="0" dirty="0" smtClean="0">
                <a:solidFill>
                  <a:srgbClr val="006600"/>
                </a:solidFill>
                <a:effectLst/>
                <a:latin typeface="+mj-lt"/>
                <a:cs typeface="Arial" panose="020B0604020202020204" pitchFamily="34" charset="0"/>
              </a:rPr>
              <a:t>.</a:t>
            </a:r>
            <a:endParaRPr lang="vi-VN" sz="5400" b="0" dirty="0">
              <a:solidFill>
                <a:srgbClr val="006600"/>
              </a:solidFill>
              <a:effectLst/>
              <a:latin typeface="+mj-lt"/>
              <a:cs typeface="Arial" panose="020B0604020202020204" pitchFamily="34" charset="0"/>
            </a:endParaRPr>
          </a:p>
        </p:txBody>
      </p:sp>
    </p:spTree>
    <p:extLst>
      <p:ext uri="{BB962C8B-B14F-4D97-AF65-F5344CB8AC3E}">
        <p14:creationId xmlns:p14="http://schemas.microsoft.com/office/powerpoint/2010/main" val="26677203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2305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dirty="0" smtClean="0">
                <a:solidFill>
                  <a:srgbClr val="FF0000"/>
                </a:solidFill>
                <a:effectLst/>
                <a:latin typeface="+mj-lt"/>
              </a:rPr>
              <a:t>Đ</a:t>
            </a:r>
            <a:r>
              <a:rPr lang="en-US" sz="7400" b="0" u="sng" spc="-150" dirty="0" smtClean="0">
                <a:solidFill>
                  <a:srgbClr val="FF0000"/>
                </a:solidFill>
                <a:effectLst/>
                <a:latin typeface="+mj-lt"/>
              </a:rPr>
              <a:t>k</a:t>
            </a:r>
            <a:r>
              <a:rPr lang="vi-VN" sz="7400" b="0" spc="-150" dirty="0" smtClean="0">
                <a:solidFill>
                  <a:srgbClr val="FF0000"/>
                </a:solidFill>
                <a:effectLst/>
                <a:latin typeface="+mj-lt"/>
              </a:rPr>
              <a:t>:</a:t>
            </a:r>
            <a:r>
              <a:rPr lang="vi-VN" sz="7400" b="0" spc="-150" dirty="0" smtClean="0">
                <a:solidFill>
                  <a:srgbClr val="002060"/>
                </a:solidFill>
                <a:effectLst/>
                <a:latin typeface="+mj-lt"/>
              </a:rPr>
              <a:t> </a:t>
            </a:r>
            <a:r>
              <a:rPr lang="vi-VN" sz="7400" b="0" spc="-150" dirty="0" smtClean="0">
                <a:solidFill>
                  <a:srgbClr val="006600"/>
                </a:solidFill>
                <a:effectLst/>
                <a:latin typeface="+mj-lt"/>
              </a:rPr>
              <a:t>Thịt Máu này đã </a:t>
            </a:r>
            <a:r>
              <a:rPr lang="vi-VN" sz="7400" b="0" dirty="0" smtClean="0">
                <a:solidFill>
                  <a:srgbClr val="006600"/>
                </a:solidFill>
                <a:effectLst/>
                <a:latin typeface="+mj-lt"/>
              </a:rPr>
              <a:t>đổ cho thế trần ơn cứu độ.</a:t>
            </a:r>
            <a:r>
              <a:rPr lang="en-US" sz="7400" b="0" dirty="0">
                <a:solidFill>
                  <a:srgbClr val="006600"/>
                </a:solidFill>
                <a:effectLst/>
                <a:latin typeface="+mj-lt"/>
              </a:rPr>
              <a:t> </a:t>
            </a:r>
            <a:r>
              <a:rPr lang="en-US" sz="7400" b="0" dirty="0" err="1">
                <a:solidFill>
                  <a:srgbClr val="006600"/>
                </a:solidFill>
                <a:effectLst/>
                <a:latin typeface="+mj-lt"/>
              </a:rPr>
              <a:t>Thịt</a:t>
            </a:r>
            <a:r>
              <a:rPr lang="en-US" sz="7400" b="0" dirty="0">
                <a:solidFill>
                  <a:srgbClr val="006600"/>
                </a:solidFill>
                <a:effectLst/>
                <a:latin typeface="+mj-lt"/>
              </a:rPr>
              <a:t> </a:t>
            </a:r>
            <a:r>
              <a:rPr lang="en-US" sz="7400" b="0" dirty="0" err="1">
                <a:solidFill>
                  <a:srgbClr val="006600"/>
                </a:solidFill>
                <a:effectLst/>
                <a:latin typeface="+mj-lt"/>
              </a:rPr>
              <a:t>Máu</a:t>
            </a:r>
            <a:r>
              <a:rPr lang="en-US" sz="7400" b="0" dirty="0">
                <a:solidFill>
                  <a:srgbClr val="006600"/>
                </a:solidFill>
                <a:effectLst/>
                <a:latin typeface="+mj-lt"/>
              </a:rPr>
              <a:t> </a:t>
            </a:r>
            <a:r>
              <a:rPr lang="en-US" sz="7400" b="0" dirty="0" err="1">
                <a:solidFill>
                  <a:srgbClr val="006600"/>
                </a:solidFill>
                <a:effectLst/>
                <a:latin typeface="+mj-lt"/>
              </a:rPr>
              <a:t>này</a:t>
            </a:r>
            <a:r>
              <a:rPr lang="en-US" sz="7400" b="0" dirty="0">
                <a:solidFill>
                  <a:srgbClr val="006600"/>
                </a:solidFill>
                <a:effectLst/>
                <a:latin typeface="+mj-lt"/>
              </a:rPr>
              <a:t> </a:t>
            </a:r>
            <a:r>
              <a:rPr lang="en-US" sz="7400" b="0" dirty="0" err="1">
                <a:solidFill>
                  <a:srgbClr val="006600"/>
                </a:solidFill>
                <a:effectLst/>
                <a:latin typeface="+mj-lt"/>
              </a:rPr>
              <a:t>ai</a:t>
            </a:r>
            <a:r>
              <a:rPr lang="en-US" sz="7400" b="0" dirty="0">
                <a:solidFill>
                  <a:srgbClr val="006600"/>
                </a:solidFill>
                <a:effectLst/>
                <a:latin typeface="+mj-lt"/>
              </a:rPr>
              <a:t> </a:t>
            </a:r>
            <a:r>
              <a:rPr lang="en-US" sz="7400" b="0" dirty="0" err="1">
                <a:solidFill>
                  <a:srgbClr val="006600"/>
                </a:solidFill>
                <a:effectLst/>
                <a:latin typeface="+mj-lt"/>
              </a:rPr>
              <a:t>lãnh</a:t>
            </a:r>
            <a:r>
              <a:rPr lang="en-US" sz="7400" b="0" dirty="0">
                <a:solidFill>
                  <a:srgbClr val="006600"/>
                </a:solidFill>
                <a:effectLst/>
                <a:latin typeface="+mj-lt"/>
              </a:rPr>
              <a:t> </a:t>
            </a:r>
            <a:r>
              <a:rPr lang="en-US" sz="7400" b="0" dirty="0" err="1">
                <a:solidFill>
                  <a:srgbClr val="006600"/>
                </a:solidFill>
                <a:effectLst/>
                <a:latin typeface="+mj-lt"/>
              </a:rPr>
              <a:t>nhận</a:t>
            </a:r>
            <a:r>
              <a:rPr lang="en-US" sz="7400" b="0" dirty="0">
                <a:solidFill>
                  <a:srgbClr val="006600"/>
                </a:solidFill>
                <a:effectLst/>
                <a:latin typeface="+mj-lt"/>
              </a:rPr>
              <a:t> </a:t>
            </a:r>
            <a:r>
              <a:rPr lang="en-US" sz="7400" b="0" dirty="0" err="1">
                <a:solidFill>
                  <a:srgbClr val="006600"/>
                </a:solidFill>
                <a:effectLst/>
                <a:latin typeface="+mj-lt"/>
              </a:rPr>
              <a:t>sẽ</a:t>
            </a:r>
            <a:r>
              <a:rPr lang="en-US" sz="7400" b="0" dirty="0">
                <a:solidFill>
                  <a:srgbClr val="006600"/>
                </a:solidFill>
                <a:effectLst/>
                <a:latin typeface="+mj-lt"/>
              </a:rPr>
              <a:t> </a:t>
            </a:r>
            <a:r>
              <a:rPr lang="en-US" sz="7400" b="0" dirty="0" err="1">
                <a:solidFill>
                  <a:srgbClr val="006600"/>
                </a:solidFill>
                <a:effectLst/>
                <a:latin typeface="+mj-lt"/>
              </a:rPr>
              <a:t>sống</a:t>
            </a:r>
            <a:r>
              <a:rPr lang="en-US" sz="7400" b="0" dirty="0">
                <a:solidFill>
                  <a:srgbClr val="006600"/>
                </a:solidFill>
                <a:effectLst/>
                <a:latin typeface="+mj-lt"/>
              </a:rPr>
              <a:t> </a:t>
            </a:r>
            <a:r>
              <a:rPr lang="en-US" sz="7400" b="0" dirty="0" err="1">
                <a:solidFill>
                  <a:srgbClr val="006600"/>
                </a:solidFill>
                <a:effectLst/>
                <a:latin typeface="+mj-lt"/>
              </a:rPr>
              <a:t>muôn</a:t>
            </a:r>
            <a:r>
              <a:rPr lang="en-US" sz="7400" b="0" dirty="0">
                <a:solidFill>
                  <a:srgbClr val="006600"/>
                </a:solidFill>
                <a:effectLst/>
                <a:latin typeface="+mj-lt"/>
              </a:rPr>
              <a:t> </a:t>
            </a:r>
            <a:r>
              <a:rPr lang="en-US" sz="7400" b="0" dirty="0" err="1">
                <a:solidFill>
                  <a:srgbClr val="006600"/>
                </a:solidFill>
                <a:effectLst/>
                <a:latin typeface="+mj-lt"/>
              </a:rPr>
              <a:t>đời</a:t>
            </a:r>
            <a:r>
              <a:rPr lang="en-US" sz="7400" b="0" dirty="0" smtClean="0">
                <a:solidFill>
                  <a:srgbClr val="006600"/>
                </a:solidFill>
                <a:effectLst/>
                <a:latin typeface="+mj-lt"/>
              </a:rPr>
              <a:t>.</a:t>
            </a:r>
            <a:endParaRPr lang="en-US" sz="7400" b="0" dirty="0">
              <a:solidFill>
                <a:srgbClr val="006600"/>
              </a:solidFill>
              <a:effectLst/>
              <a:latin typeface="+mj-lt"/>
            </a:endParaRPr>
          </a:p>
        </p:txBody>
      </p:sp>
    </p:spTree>
    <p:extLst>
      <p:ext uri="{BB962C8B-B14F-4D97-AF65-F5344CB8AC3E}">
        <p14:creationId xmlns:p14="http://schemas.microsoft.com/office/powerpoint/2010/main" val="4543542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881</TotalTime>
  <Words>1888</Words>
  <Application>Microsoft Office PowerPoint</Application>
  <PresentationFormat>On-screen Show (16:9)</PresentationFormat>
  <Paragraphs>128</Paragraphs>
  <Slides>83</Slides>
  <Notes>0</Notes>
  <HiddenSlides>0</HiddenSlides>
  <MMClips>0</MMClips>
  <ScaleCrop>false</ScaleCrop>
  <HeadingPairs>
    <vt:vector size="4" baseType="variant">
      <vt:variant>
        <vt:lpstr>Theme</vt:lpstr>
      </vt:variant>
      <vt:variant>
        <vt:i4>22</vt:i4>
      </vt:variant>
      <vt:variant>
        <vt:lpstr>Slide Titles</vt:lpstr>
      </vt:variant>
      <vt:variant>
        <vt:i4>83</vt:i4>
      </vt:variant>
    </vt:vector>
  </HeadingPairs>
  <TitlesOfParts>
    <vt:vector size="105"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2_Default Design</vt:lpstr>
      <vt:lpstr>3_Default Design</vt:lpstr>
      <vt:lpstr>4_Default Design</vt:lpstr>
      <vt:lpstr>26_Office Theme</vt:lpstr>
      <vt:lpstr>3_Office Theme</vt:lpstr>
      <vt:lpstr>4_Office Theme</vt:lpstr>
      <vt:lpstr>6_Office Theme</vt:lpstr>
      <vt:lpstr>7_Office Theme</vt:lpstr>
      <vt:lpstr>8_Office Theme</vt:lpstr>
      <vt:lpstr>12_Office Theme</vt:lpstr>
      <vt:lpstr>13_Office Theme</vt:lpstr>
      <vt:lpstr>PowerPoint Presentation</vt:lpstr>
      <vt:lpstr>Tập Hát Cộng Đoàn</vt:lpstr>
      <vt:lpstr>Đk: Này Gia-liêm hỡi hãy ca mừng Chúa Trời.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Tk2: Chúa ban lệnh truyền xuống mọi nơi dương thế. Đây Lời Chúa tỏ bày chạy tức tốc đi. Lãnh địa ngươi nay Chúa thiết lập bình an, nuôi ngươi mãi no đầy bằng lúa miến thơm ngon.</vt:lpstr>
      <vt:lpstr>Đk: Này Gia-liêm hỡi hãy ca mừng Chúa Trời.</vt:lpstr>
      <vt:lpstr>Tk3: Chúa tỏ bày Lời Chúa cùng nhà Gia-cóp. Ban chỉ thị, luật pháp cùng Ít-ra-el. Chúa nào xử hư thế với một dân khác, không cho chúng hay được luật pháp Chúa khi nao.</vt:lpstr>
      <vt:lpstr>Đk: Này Gia-liêm hỡi hãy ca mừng Chúa Trời.</vt:lpstr>
      <vt:lpstr>PowerPoint Presentation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Ca Dâng Lễ KINH DÂNG LỄ Lm. Văn Chi </vt:lpstr>
      <vt:lpstr>PowerPoint Presentation</vt:lpstr>
      <vt:lpstr>Đk: (Chúc tụng Chúa) hãy chúc tụng Chúa là Chúa tể càn khôn (Chúa ơi, nguyện cầu Chúa). Hãy nguyện cầu Chúa, xin Chúa nhận hiến lễ thánh này (Chúa ơi).</vt:lpstr>
      <vt:lpstr>PowerPoint Presentation</vt:lpstr>
      <vt:lpstr>Đk: (Chúc tụng Chúa) hãy chúc tụng Chúa là Chúa tể càn khôn (Chúa ơi, nguyện cầu Chúa). Hãy nguyện cầu Chúa, xin Chúa nhận hiến lễ thánh này (Chúa ơi).</vt:lpstr>
      <vt:lpstr>PowerPoint Presentation</vt:lpstr>
      <vt:lpstr>Đk: (Chúc tụng Chúa) hãy chúc tụng Chúa là Chúa tể càn khôn (Chúa ơi, nguyện cầu Chúa). Hãy nguyện cầu Chúa, xin Chúa nhận hiến lễ thánh này (Chúa 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Tk2: Vì từ đây Mình Máu Chúa nuôi dưỡng con. Đường trần gian những ưu phiền sẽ không còn.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142</cp:revision>
  <dcterms:created xsi:type="dcterms:W3CDTF">2021-05-09T08:36:44Z</dcterms:created>
  <dcterms:modified xsi:type="dcterms:W3CDTF">2026-02-27T07:08:59Z</dcterms:modified>
</cp:coreProperties>
</file>