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6" r:id="rId2"/>
    <p:sldMasterId id="2147483888" r:id="rId3"/>
    <p:sldMasterId id="2147483900" r:id="rId4"/>
    <p:sldMasterId id="2147483932" r:id="rId5"/>
    <p:sldMasterId id="2147483944" r:id="rId6"/>
    <p:sldMasterId id="2147483952" r:id="rId7"/>
    <p:sldMasterId id="2147483988" r:id="rId8"/>
    <p:sldMasterId id="2147484000" r:id="rId9"/>
    <p:sldMasterId id="2147484012" r:id="rId10"/>
    <p:sldMasterId id="2147484024" r:id="rId11"/>
  </p:sldMasterIdLst>
  <p:sldIdLst>
    <p:sldId id="322" r:id="rId12"/>
    <p:sldId id="339" r:id="rId13"/>
    <p:sldId id="340" r:id="rId14"/>
    <p:sldId id="341" r:id="rId15"/>
    <p:sldId id="342" r:id="rId16"/>
    <p:sldId id="343" r:id="rId17"/>
    <p:sldId id="344" r:id="rId18"/>
    <p:sldId id="9694" r:id="rId19"/>
    <p:sldId id="345" r:id="rId20"/>
    <p:sldId id="326" r:id="rId21"/>
    <p:sldId id="327" r:id="rId22"/>
    <p:sldId id="328" r:id="rId23"/>
    <p:sldId id="329" r:id="rId24"/>
    <p:sldId id="330" r:id="rId25"/>
    <p:sldId id="331" r:id="rId26"/>
    <p:sldId id="332" r:id="rId27"/>
    <p:sldId id="9695" r:id="rId28"/>
    <p:sldId id="318" r:id="rId29"/>
    <p:sldId id="352" r:id="rId30"/>
    <p:sldId id="319" r:id="rId31"/>
    <p:sldId id="346" r:id="rId32"/>
    <p:sldId id="347" r:id="rId33"/>
    <p:sldId id="348" r:id="rId34"/>
    <p:sldId id="349" r:id="rId35"/>
    <p:sldId id="350" r:id="rId36"/>
    <p:sldId id="351" r:id="rId37"/>
    <p:sldId id="325" r:id="rId38"/>
    <p:sldId id="320" r:id="rId39"/>
    <p:sldId id="323" r:id="rId40"/>
    <p:sldId id="9644" r:id="rId41"/>
    <p:sldId id="9645" r:id="rId42"/>
    <p:sldId id="9646" r:id="rId43"/>
    <p:sldId id="9647" r:id="rId44"/>
    <p:sldId id="9648" r:id="rId45"/>
    <p:sldId id="9649" r:id="rId46"/>
    <p:sldId id="9650" r:id="rId47"/>
    <p:sldId id="9651" r:id="rId48"/>
    <p:sldId id="9652" r:id="rId49"/>
    <p:sldId id="9653" r:id="rId50"/>
    <p:sldId id="9654" r:id="rId51"/>
    <p:sldId id="9655" r:id="rId52"/>
    <p:sldId id="9656" r:id="rId53"/>
    <p:sldId id="9696" r:id="rId54"/>
    <p:sldId id="256" r:id="rId55"/>
    <p:sldId id="9657" r:id="rId56"/>
    <p:sldId id="9658" r:id="rId57"/>
    <p:sldId id="9659" r:id="rId58"/>
    <p:sldId id="9661" r:id="rId59"/>
    <p:sldId id="9663" r:id="rId60"/>
    <p:sldId id="9664" r:id="rId61"/>
    <p:sldId id="9665" r:id="rId62"/>
    <p:sldId id="9666" r:id="rId63"/>
    <p:sldId id="9667" r:id="rId64"/>
    <p:sldId id="9668" r:id="rId65"/>
    <p:sldId id="9691" r:id="rId66"/>
    <p:sldId id="9697" r:id="rId67"/>
    <p:sldId id="9669" r:id="rId68"/>
    <p:sldId id="9671" r:id="rId69"/>
    <p:sldId id="9670" r:id="rId70"/>
    <p:sldId id="9673" r:id="rId71"/>
    <p:sldId id="9688" r:id="rId72"/>
    <p:sldId id="9698" r:id="rId73"/>
    <p:sldId id="9678" r:id="rId74"/>
    <p:sldId id="9679" r:id="rId75"/>
    <p:sldId id="9680" r:id="rId76"/>
    <p:sldId id="9681" r:id="rId77"/>
    <p:sldId id="9682" r:id="rId78"/>
    <p:sldId id="9683" r:id="rId79"/>
    <p:sldId id="9699" r:id="rId8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61"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49770"/>
    </p:cViewPr>
  </p:outlineViewPr>
  <p:notesTextViewPr>
    <p:cViewPr>
      <p:scale>
        <a:sx n="1" d="1"/>
        <a:sy n="1" d="1"/>
      </p:scale>
      <p:origin x="0" y="0"/>
    </p:cViewPr>
  </p:notesTextViewPr>
  <p:sorterViewPr>
    <p:cViewPr>
      <p:scale>
        <a:sx n="100" d="100"/>
        <a:sy n="100" d="100"/>
      </p:scale>
      <p:origin x="0" y="-152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tableStyles" Target="tableStyle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5658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3324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645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7686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8442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0427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7239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1931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6846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197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960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5658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3324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64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45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419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823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257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85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060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875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5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813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376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56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118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445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309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844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374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061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22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092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313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099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216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106857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8149852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118177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118726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017063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280962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38625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083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722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60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820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027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937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921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376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7772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3/11/2026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901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636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49517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4259811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85799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7587632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961383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6460400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069280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73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3/11/2026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405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123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4793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4521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4896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4181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9790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73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7127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76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3/11/2026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7686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8442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0427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7239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1931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6846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1976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960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5658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33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645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7686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8442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0427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7239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1931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6846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1976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960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565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3324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645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7686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8442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0427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7239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1931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6846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1976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9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3/11/2026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12839"/>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1283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50285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45916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93736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0396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614927853"/>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7292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12839"/>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3/11/2026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1283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1901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Và bình an dưới thế cho người thiện tâm</a:t>
            </a:r>
            <a:r>
              <a:rPr lang="en-US" sz="5400" b="1" dirty="0">
                <a:solidFill>
                  <a:srgbClr val="003399"/>
                </a:solidFill>
                <a:effectLst/>
                <a:latin typeface="+mj-lt"/>
                <a:cs typeface="Times New Roman" panose="02020603050405020304" pitchFamily="18" charset="0"/>
              </a:rPr>
              <a:t>.</a:t>
            </a:r>
            <a:endParaRPr lang="vi-VN" sz="54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43814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ca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ngợi</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chúc</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tụng</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a:t>
            </a:r>
            <a:br>
              <a:rPr lang="en-US" sz="5000" b="1" dirty="0">
                <a:solidFill>
                  <a:srgbClr val="003399"/>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thờ</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lạy</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tôn</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vinh</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9118959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cảm</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tạ</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vì</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vinh</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quang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cao</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cả</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718480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Lạy</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một</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Thiên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7548325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xóa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tội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trần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gian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xin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thương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xót</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chúng</a:t>
            </a:r>
            <a:r>
              <a:rPr lang="en-US" sz="5400" b="1" dirty="0">
                <a:solidFill>
                  <a:srgbClr val="003399"/>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xóa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tội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trần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gian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xin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nhậm</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lời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chúng</a:t>
            </a:r>
            <a:r>
              <a:rPr lang="en-US" sz="5400" b="1" dirty="0">
                <a:solidFill>
                  <a:srgbClr val="003399"/>
                </a:solidFill>
                <a:effectLst/>
                <a:latin typeface="+mj-lt"/>
                <a:cs typeface="Times New Roman" panose="02020603050405020304" pitchFamily="18" charset="0"/>
              </a:rPr>
              <a:t> con </a:t>
            </a:r>
            <a:r>
              <a:rPr lang="en-US" sz="5400" b="1" dirty="0" err="1">
                <a:solidFill>
                  <a:srgbClr val="003399"/>
                </a:solidFill>
                <a:effectLst/>
                <a:latin typeface="+mj-lt"/>
                <a:cs typeface="Times New Roman" panose="02020603050405020304" pitchFamily="18" charset="0"/>
              </a:rPr>
              <a:t>cầu</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khẩn</a:t>
            </a:r>
            <a:r>
              <a:rPr lang="en-US" sz="5400" b="1"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202534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ngự</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bên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hữu</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Đức</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Cha, </a:t>
            </a:r>
            <a:r>
              <a:rPr lang="en-US" sz="4800" b="1" dirty="0" err="1">
                <a:solidFill>
                  <a:srgbClr val="003399"/>
                </a:solidFill>
                <a:effectLst/>
                <a:latin typeface="+mj-lt"/>
                <a:cs typeface="Times New Roman" panose="02020603050405020304" pitchFamily="18" charset="0"/>
              </a:rPr>
              <a:t>xin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thương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xót</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Vì lạy </a:t>
            </a:r>
            <a:r>
              <a:rPr lang="vi-VN" sz="4800" b="1" dirty="0">
                <a:solidFill>
                  <a:srgbClr val="FF0000"/>
                </a:solidFill>
                <a:effectLst/>
                <a:latin typeface="+mj-lt"/>
                <a:cs typeface="Times New Roman" panose="02020603050405020304" pitchFamily="18" charset="0"/>
              </a:rPr>
              <a:t>Chúa Giêsu Kitô, </a:t>
            </a:r>
            <a:r>
              <a:rPr lang="vi-VN" sz="4800" b="1" dirty="0">
                <a:solidFill>
                  <a:srgbClr val="003399"/>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280876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1" dirty="0" err="1">
                <a:solidFill>
                  <a:srgbClr val="003399"/>
                </a:solidFill>
                <a:effectLst/>
                <a:latin typeface="+mj-lt"/>
                <a:cs typeface="Times New Roman" panose="02020603050405020304" pitchFamily="18" charset="0"/>
              </a:rPr>
              <a:t>Chỉ</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có</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Chúa</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là</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Chúa</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chỉ</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có</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Chúa</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là</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đấng</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tối</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cao</a:t>
            </a:r>
            <a:r>
              <a:rPr lang="en-US" sz="4400" b="1"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2437073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73318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30844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r>
              <a:rPr lang="vi-VN" sz="6600" b="0" dirty="0" smtClean="0">
                <a:solidFill>
                  <a:srgbClr val="FF0000"/>
                </a:solidFill>
                <a:effectLst/>
                <a:latin typeface="+mj-lt"/>
                <a:cs typeface="Times New Roman" pitchFamily="18" charset="0"/>
              </a:rPr>
              <a:t>Đáp </a:t>
            </a:r>
            <a:r>
              <a:rPr lang="vi-VN" sz="6600" b="0" dirty="0">
                <a:solidFill>
                  <a:srgbClr val="FF0000"/>
                </a:solidFill>
                <a:effectLst/>
                <a:latin typeface="+mj-lt"/>
                <a:cs typeface="Times New Roman" pitchFamily="18" charset="0"/>
              </a:rPr>
              <a:t>ca</a:t>
            </a:r>
            <a:endParaRPr lang="en-US" sz="6600" b="0" dirty="0">
              <a:solidFill>
                <a:srgbClr val="FF0000"/>
              </a:solidFill>
              <a:effectLst/>
              <a:latin typeface="+mj-lt"/>
              <a:cs typeface="Times New Roman" pitchFamily="18" charset="0"/>
            </a:endParaRPr>
          </a:p>
          <a:p>
            <a:r>
              <a:rPr lang="vi-VN" sz="7200" dirty="0">
                <a:solidFill>
                  <a:srgbClr val="FF0000"/>
                </a:solidFill>
                <a:effectLst/>
                <a:latin typeface="+mj-lt"/>
                <a:cs typeface="Times New Roman" pitchFamily="18" charset="0"/>
              </a:rPr>
              <a:t>Thánh vịnh 39</a:t>
            </a:r>
          </a:p>
          <a:p>
            <a:r>
              <a:rPr lang="vi-VN" sz="4000" b="0" dirty="0">
                <a:solidFill>
                  <a:srgbClr val="003399"/>
                </a:solidFill>
                <a:effectLst/>
                <a:latin typeface="+mj-lt"/>
                <a:cs typeface="Times New Roman" pitchFamily="18" charset="0"/>
              </a:rPr>
              <a:t>Lm.Kim Long</a:t>
            </a:r>
            <a:endParaRPr lang="en-US" sz="4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8353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7650"/>
            <a:ext cx="9144000" cy="5391150"/>
          </a:xfrm>
        </p:spPr>
        <p:txBody>
          <a:bodyPr anchor="ctr" anchorCtr="0">
            <a:normAutofit/>
          </a:bodyPr>
          <a:lstStyle/>
          <a:p>
            <a:endParaRPr lang="en-US" sz="4000" b="0" dirty="0">
              <a:solidFill>
                <a:srgbClr val="FF0000"/>
              </a:solidFill>
              <a:effectLst/>
              <a:latin typeface="+mj-lt"/>
              <a:cs typeface="Times New Roman" pitchFamily="18" charset="0"/>
            </a:endParaRPr>
          </a:p>
          <a:p>
            <a:r>
              <a:rPr lang="vi-VN" sz="4800" dirty="0" smtClean="0">
                <a:solidFill>
                  <a:srgbClr val="FF0000"/>
                </a:solidFill>
                <a:effectLst/>
                <a:latin typeface="+mj-lt"/>
                <a:cs typeface="Times New Roman" pitchFamily="18" charset="0"/>
              </a:rPr>
              <a:t>Ca </a:t>
            </a:r>
            <a:r>
              <a:rPr lang="vi-VN" sz="4800" dirty="0">
                <a:solidFill>
                  <a:srgbClr val="FF0000"/>
                </a:solidFill>
                <a:effectLst/>
                <a:latin typeface="+mj-lt"/>
                <a:cs typeface="Times New Roman" pitchFamily="18" charset="0"/>
              </a:rPr>
              <a:t>nhập lễ</a:t>
            </a:r>
            <a:endParaRPr lang="en-US" sz="4800" b="0" dirty="0">
              <a:solidFill>
                <a:srgbClr val="FF0000"/>
              </a:solidFill>
              <a:effectLst/>
              <a:latin typeface="+mj-lt"/>
              <a:cs typeface="Times New Roman" pitchFamily="18" charset="0"/>
            </a:endParaRPr>
          </a:p>
          <a:p>
            <a:r>
              <a:rPr lang="vi-VN" sz="5400" dirty="0">
                <a:solidFill>
                  <a:srgbClr val="FF0000"/>
                </a:solidFill>
                <a:effectLst/>
                <a:latin typeface="+mj-lt"/>
                <a:cs typeface="Times New Roman" pitchFamily="18" charset="0"/>
              </a:rPr>
              <a:t>Trinh Nữ Đầy Ân Phúc</a:t>
            </a:r>
          </a:p>
          <a:p>
            <a:r>
              <a:rPr lang="vi-VN" sz="4000" dirty="0">
                <a:solidFill>
                  <a:srgbClr val="003399"/>
                </a:solidFill>
                <a:effectLst/>
                <a:latin typeface="+mj-lt"/>
                <a:cs typeface="Times New Roman" pitchFamily="18" charset="0"/>
              </a:rPr>
              <a:t>Lm. Thái Nguyên</a:t>
            </a:r>
            <a:endParaRPr lang="en-US" sz="4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70408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vi-VN" sz="8000" u="sng" dirty="0">
                <a:solidFill>
                  <a:srgbClr val="FF0000"/>
                </a:solidFill>
                <a:effectLst/>
                <a:latin typeface="+mj-lt"/>
                <a:cs typeface="Times New Roman" pitchFamily="18" charset="0"/>
              </a:rPr>
              <a:t>Đk:</a:t>
            </a:r>
            <a:r>
              <a:rPr lang="vi-VN" sz="8000" dirty="0">
                <a:solidFill>
                  <a:srgbClr val="FF0000"/>
                </a:solidFill>
                <a:effectLst/>
                <a:latin typeface="+mj-lt"/>
                <a:cs typeface="Times New Roman" pitchFamily="18" charset="0"/>
              </a:rPr>
              <a:t> </a:t>
            </a:r>
            <a:r>
              <a:rPr lang="vi-VN" sz="8000" dirty="0">
                <a:solidFill>
                  <a:srgbClr val="003399"/>
                </a:solidFill>
                <a:effectLst/>
                <a:latin typeface="+mj-lt"/>
                <a:cs typeface="Times New Roman" pitchFamily="18" charset="0"/>
              </a:rPr>
              <a:t>Lạy Chúa, này con đến  thực thi thánh ý Ngài.</a:t>
            </a:r>
            <a:endParaRPr lang="en-US" sz="80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283489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70000" lnSpcReduction="20000"/>
          </a:bodyPr>
          <a:lstStyle/>
          <a:p>
            <a:pPr algn="just" eaLnBrk="1" hangingPunct="1">
              <a:lnSpc>
                <a:spcPct val="150000"/>
              </a:lnSpc>
            </a:pPr>
            <a:r>
              <a:rPr lang="vi-VN" sz="7200" u="sng" dirty="0">
                <a:solidFill>
                  <a:srgbClr val="FF0000"/>
                </a:solidFill>
                <a:effectLst/>
                <a:latin typeface="+mj-lt"/>
                <a:cs typeface="Times New Roman" panose="02020603050405020304" pitchFamily="18" charset="0"/>
              </a:rPr>
              <a:t>Tk1</a:t>
            </a:r>
            <a:r>
              <a:rPr lang="vi-VN" sz="7200" dirty="0">
                <a:solidFill>
                  <a:srgbClr val="FF0000"/>
                </a:solidFill>
                <a:effectLst/>
                <a:latin typeface="+mj-lt"/>
                <a:cs typeface="Times New Roman" panose="02020603050405020304" pitchFamily="18" charset="0"/>
              </a:rPr>
              <a:t>: </a:t>
            </a:r>
            <a:r>
              <a:rPr lang="vi-VN" sz="7200" dirty="0">
                <a:solidFill>
                  <a:srgbClr val="003399"/>
                </a:solidFill>
                <a:effectLst/>
                <a:latin typeface="+mj-lt"/>
                <a:cs typeface="Times New Roman" panose="02020603050405020304" pitchFamily="18" charset="0"/>
              </a:rPr>
              <a:t>Chúa đâu thích gì phẩm vật và hy lễ, nhưng Ngài đã mở tai tôi. Chúa đâu có đòi lễ toàn thiêu hay lễ xá tội, con liền thưa: Này con xin đến.</a:t>
            </a:r>
            <a:endParaRPr lang="en-US" sz="3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085319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vi-VN" sz="8000" u="sng" dirty="0">
                <a:solidFill>
                  <a:srgbClr val="FF0000"/>
                </a:solidFill>
                <a:effectLst/>
                <a:latin typeface="+mj-lt"/>
                <a:cs typeface="Times New Roman" pitchFamily="18" charset="0"/>
              </a:rPr>
              <a:t>Đk:</a:t>
            </a:r>
            <a:r>
              <a:rPr lang="vi-VN" sz="8000" dirty="0">
                <a:solidFill>
                  <a:srgbClr val="FF0000"/>
                </a:solidFill>
                <a:effectLst/>
                <a:latin typeface="+mj-lt"/>
                <a:cs typeface="Times New Roman" pitchFamily="18" charset="0"/>
              </a:rPr>
              <a:t> </a:t>
            </a:r>
            <a:r>
              <a:rPr lang="vi-VN" sz="8000" dirty="0">
                <a:solidFill>
                  <a:srgbClr val="003399"/>
                </a:solidFill>
                <a:effectLst/>
                <a:latin typeface="+mj-lt"/>
                <a:cs typeface="Times New Roman" pitchFamily="18" charset="0"/>
              </a:rPr>
              <a:t>Lạy Chúa, này con đến  thực thi thánh ý Ngài.</a:t>
            </a:r>
            <a:endParaRPr lang="en-US" sz="80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70183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70000" lnSpcReduction="20000"/>
          </a:bodyPr>
          <a:lstStyle/>
          <a:p>
            <a:pPr algn="just" eaLnBrk="1" hangingPunct="1">
              <a:lnSpc>
                <a:spcPct val="150000"/>
              </a:lnSpc>
            </a:pPr>
            <a:r>
              <a:rPr lang="vi-VN" sz="7200" u="sng" dirty="0">
                <a:solidFill>
                  <a:srgbClr val="FF0000"/>
                </a:solidFill>
                <a:effectLst/>
                <a:latin typeface="+mj-lt"/>
                <a:cs typeface="Times New Roman" panose="02020603050405020304" pitchFamily="18" charset="0"/>
              </a:rPr>
              <a:t>Tk2</a:t>
            </a:r>
            <a:r>
              <a:rPr lang="vi-VN" sz="7200" dirty="0">
                <a:solidFill>
                  <a:srgbClr val="FF0000"/>
                </a:solidFill>
                <a:effectLst/>
                <a:latin typeface="+mj-lt"/>
                <a:cs typeface="Times New Roman" panose="02020603050405020304" pitchFamily="18" charset="0"/>
              </a:rPr>
              <a:t>: </a:t>
            </a:r>
            <a:r>
              <a:rPr lang="vi-VN" sz="7200" dirty="0">
                <a:solidFill>
                  <a:srgbClr val="003399"/>
                </a:solidFill>
                <a:effectLst/>
                <a:latin typeface="+mj-lt"/>
                <a:cs typeface="Times New Roman" panose="02020603050405020304" pitchFamily="18" charset="0"/>
              </a:rPr>
              <a:t>Sách ghi rõ ràng những lời về con đó: Con tìm ý Ngài vâng theo kính thân Chúa Trời, Chúa của con bao huấn giới Ngài, đây lòng con hằng luôn ủ ấp.</a:t>
            </a:r>
            <a:endParaRPr lang="en-US" sz="3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79463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vi-VN" sz="8000" u="sng" dirty="0">
                <a:solidFill>
                  <a:srgbClr val="FF0000"/>
                </a:solidFill>
                <a:effectLst/>
                <a:latin typeface="+mj-lt"/>
                <a:cs typeface="Times New Roman" pitchFamily="18" charset="0"/>
              </a:rPr>
              <a:t>Đk:</a:t>
            </a:r>
            <a:r>
              <a:rPr lang="vi-VN" sz="8000" dirty="0">
                <a:solidFill>
                  <a:srgbClr val="FF0000"/>
                </a:solidFill>
                <a:effectLst/>
                <a:latin typeface="+mj-lt"/>
                <a:cs typeface="Times New Roman" pitchFamily="18" charset="0"/>
              </a:rPr>
              <a:t> </a:t>
            </a:r>
            <a:r>
              <a:rPr lang="vi-VN" sz="8000" dirty="0">
                <a:solidFill>
                  <a:srgbClr val="003399"/>
                </a:solidFill>
                <a:effectLst/>
                <a:latin typeface="+mj-lt"/>
                <a:cs typeface="Times New Roman" pitchFamily="18" charset="0"/>
              </a:rPr>
              <a:t>Lạy Chúa, này con đến  thực thi thánh ý Ngài.</a:t>
            </a:r>
            <a:endParaRPr lang="en-US" sz="80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120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a:bodyPr>
          <a:lstStyle/>
          <a:p>
            <a:pPr algn="just" eaLnBrk="1" hangingPunct="1">
              <a:lnSpc>
                <a:spcPct val="150000"/>
              </a:lnSpc>
            </a:pPr>
            <a:r>
              <a:rPr lang="vi-VN" sz="4800" u="sng" dirty="0">
                <a:solidFill>
                  <a:srgbClr val="FF0000"/>
                </a:solidFill>
                <a:effectLst/>
                <a:latin typeface="+mj-lt"/>
                <a:cs typeface="Times New Roman" panose="02020603050405020304" pitchFamily="18" charset="0"/>
              </a:rPr>
              <a:t>Tk3</a:t>
            </a:r>
            <a:r>
              <a:rPr lang="vi-VN" sz="4800" dirty="0">
                <a:solidFill>
                  <a:srgbClr val="FF0000"/>
                </a:solidFill>
                <a:effectLst/>
                <a:latin typeface="+mj-lt"/>
                <a:cs typeface="Times New Roman" panose="02020603050405020304" pitchFamily="18" charset="0"/>
              </a:rPr>
              <a:t>: </a:t>
            </a:r>
            <a:r>
              <a:rPr lang="vi-VN" sz="4800" dirty="0">
                <a:solidFill>
                  <a:srgbClr val="003399"/>
                </a:solidFill>
                <a:effectLst/>
                <a:latin typeface="+mj-lt"/>
                <a:cs typeface="Times New Roman" panose="02020603050405020304" pitchFamily="18" charset="0"/>
              </a:rPr>
              <a:t>Đức công chính Ngài khấn nguyện truyền rao mãi trong ngày nhóm hội con dân. Kinh xin Chúa Trời chứng nhận cho con vì Chúa biết rằng môi miệng con nào đâu im tiếng.</a:t>
            </a:r>
            <a:endParaRPr lang="en-US" sz="2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16002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vi-VN" sz="8000" u="sng" dirty="0">
                <a:solidFill>
                  <a:srgbClr val="FF0000"/>
                </a:solidFill>
                <a:effectLst/>
                <a:latin typeface="+mj-lt"/>
                <a:cs typeface="Times New Roman" pitchFamily="18" charset="0"/>
              </a:rPr>
              <a:t>Đk:</a:t>
            </a:r>
            <a:r>
              <a:rPr lang="vi-VN" sz="8000" dirty="0">
                <a:solidFill>
                  <a:srgbClr val="FF0000"/>
                </a:solidFill>
                <a:effectLst/>
                <a:latin typeface="+mj-lt"/>
                <a:cs typeface="Times New Roman" pitchFamily="18" charset="0"/>
              </a:rPr>
              <a:t> </a:t>
            </a:r>
            <a:r>
              <a:rPr lang="vi-VN" sz="8000" dirty="0">
                <a:solidFill>
                  <a:srgbClr val="003399"/>
                </a:solidFill>
                <a:effectLst/>
                <a:latin typeface="+mj-lt"/>
                <a:cs typeface="Times New Roman" pitchFamily="18" charset="0"/>
              </a:rPr>
              <a:t>Lạy Chúa, này con đến  thực thi thánh ý Ngài.</a:t>
            </a:r>
            <a:endParaRPr lang="en-US" sz="80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096070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41563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chor="ctr" anchorCtr="0">
            <a:noAutofit/>
          </a:bodyPr>
          <a:lstStyle/>
          <a:p>
            <a:pPr algn="just"/>
            <a:r>
              <a:rPr lang="vi-VN" sz="6000" dirty="0">
                <a:solidFill>
                  <a:srgbClr val="003399"/>
                </a:solidFill>
                <a:effectLst/>
                <a:latin typeface="+mj-lt"/>
                <a:cs typeface="Times New Roman" pitchFamily="18" charset="0"/>
              </a:rPr>
              <a:t>Ngôi lời đã làm Người và ở giữa chúng ta. Bất cứ ai tiếp nhận Người, Người ban cho họ được quyền trở nên con Thiên Chúa.</a:t>
            </a:r>
            <a:endParaRPr lang="en-US" sz="6000" dirty="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u="sng" dirty="0">
                <a:solidFill>
                  <a:srgbClr val="FF0000"/>
                </a:solidFill>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u="sng" dirty="0">
                <a:solidFill>
                  <a:srgbClr val="FF0000"/>
                </a:solidFill>
                <a:cs typeface="Times New Roman" pitchFamily="18" charset="0"/>
              </a:rPr>
              <a:t>Alleluia:</a:t>
            </a:r>
          </a:p>
        </p:txBody>
      </p:sp>
    </p:spTree>
    <p:extLst>
      <p:ext uri="{BB962C8B-B14F-4D97-AF65-F5344CB8AC3E}">
        <p14:creationId xmlns:p14="http://schemas.microsoft.com/office/powerpoint/2010/main" val="596314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283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77500" lnSpcReduction="20000"/>
          </a:bodyPr>
          <a:lstStyle/>
          <a:p>
            <a:pPr algn="just" eaLnBrk="1" hangingPunct="1">
              <a:lnSpc>
                <a:spcPct val="150000"/>
              </a:lnSpc>
            </a:pPr>
            <a:r>
              <a:rPr lang="vi-VN" sz="7200" u="sng" dirty="0">
                <a:solidFill>
                  <a:srgbClr val="FF0000"/>
                </a:solidFill>
                <a:effectLst/>
                <a:latin typeface="+mj-lt"/>
                <a:cs typeface="Times New Roman" panose="02020603050405020304" pitchFamily="18" charset="0"/>
              </a:rPr>
              <a:t>Đk</a:t>
            </a:r>
            <a:r>
              <a:rPr lang="vi-VN" sz="7200" dirty="0">
                <a:solidFill>
                  <a:srgbClr val="FF0000"/>
                </a:solidFill>
                <a:effectLst/>
                <a:latin typeface="+mj-lt"/>
                <a:cs typeface="Times New Roman" panose="02020603050405020304" pitchFamily="18" charset="0"/>
              </a:rPr>
              <a:t>: </a:t>
            </a:r>
            <a:r>
              <a:rPr lang="vi-VN" sz="7200" dirty="0">
                <a:solidFill>
                  <a:srgbClr val="003399"/>
                </a:solidFill>
                <a:effectLst/>
                <a:latin typeface="+mj-lt"/>
                <a:cs typeface="Times New Roman" panose="02020603050405020304" pitchFamily="18" charset="0"/>
              </a:rPr>
              <a:t>Mừng vui lên Trinh Nữ đầy ân phúc. Vì Thiên Chúa ở cùng, ở cùng. Bà có phúc, có phúc lạ hơn mọi người nữ.</a:t>
            </a:r>
            <a:endParaRPr lang="en-US" sz="3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87362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dirty="0">
                <a:solidFill>
                  <a:srgbClr val="FF0000"/>
                </a:solidFill>
                <a:effectLst/>
                <a:latin typeface="+mj-lt"/>
                <a:cs typeface="Times New Roman" pitchFamily="18" charset="0"/>
              </a:rPr>
              <a:t>Tôi tin kính một Thiên Chúa là Cha toàn năng, </a:t>
            </a:r>
            <a:r>
              <a:rPr lang="vi-VN" sz="6600" dirty="0">
                <a:solidFill>
                  <a:srgbClr val="003399"/>
                </a:solidFill>
                <a:effectLst/>
                <a:latin typeface="+mj-lt"/>
                <a:cs typeface="Times New Roman" pitchFamily="18" charset="0"/>
              </a:rPr>
              <a:t>Đấng tạo thành trời đất, muôn vật hữu hình và vô hình. </a:t>
            </a:r>
            <a:endParaRPr lang="en-US" sz="66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dirty="0" err="1">
                <a:solidFill>
                  <a:srgbClr val="003399"/>
                </a:solidFill>
                <a:effectLst/>
                <a:latin typeface="+mj-lt"/>
                <a:cs typeface="Times New Roman" pitchFamily="18" charset="0"/>
              </a:rPr>
              <a:t>Tôi</a:t>
            </a:r>
            <a:r>
              <a:rPr lang="en-US" sz="6600" dirty="0">
                <a:solidFill>
                  <a:srgbClr val="003399"/>
                </a:solidFill>
                <a:effectLst/>
                <a:latin typeface="+mj-lt"/>
                <a:cs typeface="Times New Roman" pitchFamily="18" charset="0"/>
              </a:rPr>
              <a:t> tin </a:t>
            </a:r>
            <a:r>
              <a:rPr lang="en-US" sz="6600" dirty="0" err="1">
                <a:solidFill>
                  <a:srgbClr val="003399"/>
                </a:solidFill>
                <a:effectLst/>
                <a:latin typeface="+mj-lt"/>
                <a:cs typeface="Times New Roman" pitchFamily="18" charset="0"/>
              </a:rPr>
              <a:t>kính</a:t>
            </a:r>
            <a:r>
              <a:rPr lang="en-US" sz="6600" dirty="0">
                <a:solidFill>
                  <a:srgbClr val="003399"/>
                </a:solidFill>
                <a:effectLst/>
                <a:latin typeface="+mj-lt"/>
                <a:cs typeface="Times New Roman" pitchFamily="18" charset="0"/>
              </a:rPr>
              <a:t> </a:t>
            </a:r>
            <a:r>
              <a:rPr lang="en-US" sz="6600" dirty="0" err="1">
                <a:solidFill>
                  <a:srgbClr val="003399"/>
                </a:solidFill>
                <a:effectLst/>
                <a:latin typeface="+mj-lt"/>
                <a:cs typeface="Times New Roman" pitchFamily="18" charset="0"/>
              </a:rPr>
              <a:t>một</a:t>
            </a:r>
            <a:r>
              <a:rPr lang="en-US" sz="6600" dirty="0">
                <a:solidFill>
                  <a:srgbClr val="003399"/>
                </a:solidFill>
                <a:effectLst/>
                <a:latin typeface="+mj-lt"/>
                <a:cs typeface="Times New Roman" pitchFamily="18" charset="0"/>
              </a:rPr>
              <a:t> </a:t>
            </a:r>
            <a:r>
              <a:rPr lang="en-US" sz="6600" dirty="0" err="1">
                <a:solidFill>
                  <a:srgbClr val="003399"/>
                </a:solidFill>
                <a:effectLst/>
                <a:latin typeface="+mj-lt"/>
                <a:cs typeface="Times New Roman" pitchFamily="18" charset="0"/>
              </a:rPr>
              <a:t>Chúa</a:t>
            </a:r>
            <a:r>
              <a:rPr lang="en-US" sz="6600" dirty="0">
                <a:solidFill>
                  <a:srgbClr val="003399"/>
                </a:solidFill>
                <a:effectLst/>
                <a:latin typeface="+mj-lt"/>
                <a:cs typeface="Times New Roman" pitchFamily="18" charset="0"/>
              </a:rPr>
              <a:t> </a:t>
            </a:r>
            <a:r>
              <a:rPr lang="en-US" sz="6600" dirty="0" err="1">
                <a:solidFill>
                  <a:srgbClr val="003399"/>
                </a:solidFill>
                <a:effectLst/>
                <a:latin typeface="+mj-lt"/>
                <a:cs typeface="Times New Roman" pitchFamily="18" charset="0"/>
              </a:rPr>
              <a:t>Giêsu</a:t>
            </a:r>
            <a:r>
              <a:rPr lang="en-US" sz="6600" dirty="0">
                <a:solidFill>
                  <a:srgbClr val="003399"/>
                </a:solidFill>
                <a:effectLst/>
                <a:latin typeface="+mj-lt"/>
                <a:cs typeface="Times New Roman" pitchFamily="18" charset="0"/>
              </a:rPr>
              <a:t> </a:t>
            </a:r>
            <a:r>
              <a:rPr lang="en-US" sz="6600" dirty="0" err="1">
                <a:solidFill>
                  <a:srgbClr val="003399"/>
                </a:solidFill>
                <a:effectLst/>
                <a:latin typeface="+mj-lt"/>
                <a:cs typeface="Times New Roman" pitchFamily="18" charset="0"/>
              </a:rPr>
              <a:t>Kitô</a:t>
            </a:r>
            <a:r>
              <a:rPr lang="en-US" sz="6600" dirty="0">
                <a:solidFill>
                  <a:srgbClr val="003399"/>
                </a:solidFill>
                <a:effectLst/>
                <a:latin typeface="+mj-lt"/>
                <a:cs typeface="Times New Roman" pitchFamily="18" charset="0"/>
              </a:rPr>
              <a:t>, Con </a:t>
            </a:r>
            <a:r>
              <a:rPr lang="en-US" sz="6600" dirty="0" err="1">
                <a:solidFill>
                  <a:srgbClr val="003399"/>
                </a:solidFill>
                <a:effectLst/>
                <a:latin typeface="+mj-lt"/>
                <a:cs typeface="Times New Roman" pitchFamily="18" charset="0"/>
              </a:rPr>
              <a:t>Một</a:t>
            </a:r>
            <a:r>
              <a:rPr lang="en-US" sz="6600" dirty="0">
                <a:solidFill>
                  <a:srgbClr val="003399"/>
                </a:solidFill>
                <a:effectLst/>
                <a:latin typeface="+mj-lt"/>
                <a:cs typeface="Times New Roman" pitchFamily="18" charset="0"/>
              </a:rPr>
              <a:t> </a:t>
            </a:r>
            <a:r>
              <a:rPr lang="en-US" sz="6600" dirty="0" err="1">
                <a:solidFill>
                  <a:srgbClr val="003399"/>
                </a:solidFill>
                <a:effectLst/>
                <a:latin typeface="+mj-lt"/>
                <a:cs typeface="Times New Roman" pitchFamily="18" charset="0"/>
              </a:rPr>
              <a:t>Thiên</a:t>
            </a:r>
            <a:r>
              <a:rPr lang="en-US" sz="6600" dirty="0">
                <a:solidFill>
                  <a:srgbClr val="003399"/>
                </a:solidFill>
                <a:effectLst/>
                <a:latin typeface="+mj-lt"/>
                <a:cs typeface="Times New Roman" pitchFamily="18" charset="0"/>
              </a:rPr>
              <a:t> </a:t>
            </a:r>
            <a:r>
              <a:rPr lang="en-US" sz="6600" dirty="0" err="1">
                <a:solidFill>
                  <a:srgbClr val="003399"/>
                </a:solidFill>
                <a:effectLst/>
                <a:latin typeface="+mj-lt"/>
                <a:cs typeface="Times New Roman" pitchFamily="18" charset="0"/>
              </a:rPr>
              <a:t>Chúa</a:t>
            </a:r>
            <a:r>
              <a:rPr lang="en-US" sz="6600" dirty="0">
                <a:solidFill>
                  <a:srgbClr val="003399"/>
                </a:solidFill>
                <a:effectLst/>
                <a:latin typeface="+mj-lt"/>
                <a:cs typeface="Times New Roman" pitchFamily="18" charset="0"/>
              </a:rPr>
              <a:t>, </a:t>
            </a:r>
            <a:r>
              <a:rPr lang="vi-VN" sz="6600" dirty="0">
                <a:solidFill>
                  <a:srgbClr val="003399"/>
                </a:solidFill>
                <a:effectLst/>
                <a:latin typeface="+mj-lt"/>
                <a:cs typeface="Times New Roman" pitchFamily="18" charset="0"/>
              </a:rPr>
              <a:t>Sinh bởi Đức Chúa Cha từ trước muôn đời. </a:t>
            </a:r>
            <a:endParaRPr lang="en-US" sz="66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dirty="0">
                <a:solidFill>
                  <a:srgbClr val="003399"/>
                </a:solidFill>
                <a:effectLst/>
                <a:latin typeface="+mj-lt"/>
                <a:cs typeface="Times New Roman" pitchFamily="18" charset="0"/>
              </a:rPr>
              <a:t>Người là Thiên Chúa bởi Thiên Chúa, Ánh Sáng bởi Ánh Sáng,</a:t>
            </a:r>
            <a:r>
              <a:rPr lang="en-US" sz="6600" dirty="0">
                <a:solidFill>
                  <a:srgbClr val="003399"/>
                </a:solidFill>
                <a:effectLst/>
                <a:latin typeface="+mj-lt"/>
                <a:cs typeface="Times New Roman" pitchFamily="18" charset="0"/>
              </a:rPr>
              <a:t> </a:t>
            </a:r>
            <a:r>
              <a:rPr lang="en-US" sz="6600" dirty="0" err="1">
                <a:solidFill>
                  <a:srgbClr val="003399"/>
                </a:solidFill>
                <a:effectLst/>
                <a:latin typeface="+mj-lt"/>
                <a:cs typeface="Times New Roman" pitchFamily="18" charset="0"/>
              </a:rPr>
              <a:t>Thiên</a:t>
            </a:r>
            <a:r>
              <a:rPr lang="en-US" sz="6600" dirty="0">
                <a:solidFill>
                  <a:srgbClr val="003399"/>
                </a:solidFill>
                <a:effectLst/>
                <a:latin typeface="+mj-lt"/>
                <a:cs typeface="Times New Roman" pitchFamily="18" charset="0"/>
              </a:rPr>
              <a:t> </a:t>
            </a:r>
            <a:r>
              <a:rPr lang="en-US" sz="6600" dirty="0" err="1">
                <a:solidFill>
                  <a:srgbClr val="003399"/>
                </a:solidFill>
                <a:effectLst/>
                <a:latin typeface="+mj-lt"/>
                <a:cs typeface="Times New Roman" pitchFamily="18" charset="0"/>
              </a:rPr>
              <a:t>Chúa</a:t>
            </a:r>
            <a:r>
              <a:rPr lang="en-US" sz="6600" dirty="0">
                <a:solidFill>
                  <a:srgbClr val="003399"/>
                </a:solidFill>
                <a:effectLst/>
                <a:latin typeface="+mj-lt"/>
                <a:cs typeface="Times New Roman" pitchFamily="18" charset="0"/>
              </a:rPr>
              <a:t> </a:t>
            </a:r>
            <a:r>
              <a:rPr lang="en-US" sz="6600" dirty="0" err="1">
                <a:solidFill>
                  <a:srgbClr val="003399"/>
                </a:solidFill>
                <a:effectLst/>
                <a:latin typeface="+mj-lt"/>
                <a:cs typeface="Times New Roman" pitchFamily="18" charset="0"/>
              </a:rPr>
              <a:t>thật</a:t>
            </a:r>
            <a:r>
              <a:rPr lang="en-US" sz="6600" dirty="0">
                <a:solidFill>
                  <a:srgbClr val="003399"/>
                </a:solidFill>
                <a:effectLst/>
                <a:latin typeface="+mj-lt"/>
                <a:cs typeface="Times New Roman" pitchFamily="18" charset="0"/>
              </a:rPr>
              <a:t> </a:t>
            </a:r>
            <a:r>
              <a:rPr lang="en-US" sz="6600" dirty="0" err="1">
                <a:solidFill>
                  <a:srgbClr val="003399"/>
                </a:solidFill>
                <a:effectLst/>
                <a:latin typeface="+mj-lt"/>
                <a:cs typeface="Times New Roman" pitchFamily="18" charset="0"/>
              </a:rPr>
              <a:t>bởi</a:t>
            </a:r>
            <a:r>
              <a:rPr lang="en-US" sz="6600" dirty="0">
                <a:solidFill>
                  <a:srgbClr val="003399"/>
                </a:solidFill>
                <a:effectLst/>
                <a:latin typeface="+mj-lt"/>
                <a:cs typeface="Times New Roman" pitchFamily="18" charset="0"/>
              </a:rPr>
              <a:t> </a:t>
            </a:r>
            <a:r>
              <a:rPr lang="en-US" sz="6600" dirty="0" err="1">
                <a:solidFill>
                  <a:srgbClr val="003399"/>
                </a:solidFill>
                <a:effectLst/>
                <a:latin typeface="+mj-lt"/>
                <a:cs typeface="Times New Roman" pitchFamily="18" charset="0"/>
              </a:rPr>
              <a:t>Thiên</a:t>
            </a:r>
            <a:r>
              <a:rPr lang="en-US" sz="6600" dirty="0">
                <a:solidFill>
                  <a:srgbClr val="003399"/>
                </a:solidFill>
                <a:effectLst/>
                <a:latin typeface="+mj-lt"/>
                <a:cs typeface="Times New Roman" pitchFamily="18" charset="0"/>
              </a:rPr>
              <a:t> </a:t>
            </a:r>
            <a:r>
              <a:rPr lang="en-US" sz="6600" dirty="0" err="1">
                <a:solidFill>
                  <a:srgbClr val="003399"/>
                </a:solidFill>
                <a:effectLst/>
                <a:latin typeface="+mj-lt"/>
                <a:cs typeface="Times New Roman" pitchFamily="18" charset="0"/>
              </a:rPr>
              <a:t>Chúa</a:t>
            </a:r>
            <a:r>
              <a:rPr lang="en-US" sz="6600" dirty="0">
                <a:solidFill>
                  <a:srgbClr val="003399"/>
                </a:solidFill>
                <a:effectLst/>
                <a:latin typeface="+mj-lt"/>
                <a:cs typeface="Times New Roman" pitchFamily="18" charset="0"/>
              </a:rPr>
              <a:t> </a:t>
            </a:r>
            <a:r>
              <a:rPr lang="en-US" sz="6600" dirty="0" err="1">
                <a:solidFill>
                  <a:srgbClr val="003399"/>
                </a:solidFill>
                <a:effectLst/>
                <a:latin typeface="+mj-lt"/>
                <a:cs typeface="Times New Roman" pitchFamily="18" charset="0"/>
              </a:rPr>
              <a:t>thật</a:t>
            </a:r>
            <a:r>
              <a:rPr lang="en-US" sz="660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dirty="0">
                <a:solidFill>
                  <a:srgbClr val="003399"/>
                </a:solidFill>
                <a:effectLst/>
                <a:latin typeface="+mj-lt"/>
              </a:rPr>
              <a:t>được sinh ra mà không phải được tạo thành, đồng bản thể với Đức Chúa Cha: nhờ Người mà muôn vật được tạo thành. </a:t>
            </a:r>
            <a:endParaRPr lang="en-US" sz="60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dirty="0">
                <a:solidFill>
                  <a:srgbClr val="003399"/>
                </a:solidFill>
                <a:effectLst/>
                <a:latin typeface="+mj-lt"/>
              </a:rPr>
              <a:t>Vì loài người chúng ta và để cứu độ chúng ta,</a:t>
            </a:r>
            <a:r>
              <a:rPr lang="en-US" sz="7200" dirty="0">
                <a:solidFill>
                  <a:srgbClr val="003399"/>
                </a:solidFill>
                <a:effectLst/>
                <a:latin typeface="+mj-lt"/>
              </a:rPr>
              <a:t> </a:t>
            </a:r>
            <a:r>
              <a:rPr lang="vi-VN" sz="7200" dirty="0">
                <a:solidFill>
                  <a:srgbClr val="003399"/>
                </a:solidFill>
                <a:effectLst/>
                <a:latin typeface="+mj-lt"/>
                <a:cs typeface="Times New Roman" pitchFamily="18" charset="0"/>
              </a:rPr>
              <a:t>Người đã từ trời xuống thế. </a:t>
            </a:r>
            <a:endParaRPr lang="en-US" sz="72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55000" lnSpcReduction="20000"/>
          </a:bodyPr>
          <a:lstStyle/>
          <a:p>
            <a:pPr algn="just" eaLnBrk="1" hangingPunct="1">
              <a:lnSpc>
                <a:spcPct val="150000"/>
              </a:lnSpc>
            </a:pPr>
            <a:r>
              <a:rPr lang="vi-VN" sz="7200" u="sng" dirty="0">
                <a:solidFill>
                  <a:srgbClr val="FF0000"/>
                </a:solidFill>
                <a:effectLst/>
                <a:latin typeface="+mj-lt"/>
                <a:cs typeface="Times New Roman" panose="02020603050405020304" pitchFamily="18" charset="0"/>
              </a:rPr>
              <a:t>Tk1</a:t>
            </a:r>
            <a:r>
              <a:rPr lang="vi-VN" sz="7200" dirty="0">
                <a:solidFill>
                  <a:srgbClr val="FF0000"/>
                </a:solidFill>
                <a:effectLst/>
                <a:latin typeface="+mj-lt"/>
                <a:cs typeface="Times New Roman" panose="02020603050405020304" pitchFamily="18" charset="0"/>
              </a:rPr>
              <a:t>: </a:t>
            </a:r>
            <a:r>
              <a:rPr lang="vi-VN" sz="7200" dirty="0">
                <a:solidFill>
                  <a:srgbClr val="003399"/>
                </a:solidFill>
                <a:effectLst/>
                <a:latin typeface="+mj-lt"/>
                <a:cs typeface="Times New Roman" panose="02020603050405020304" pitchFamily="18" charset="0"/>
              </a:rPr>
              <a:t>Này Bà sẽ thụ thai sinh hạ con trai tên là Giê-su. Người sẽ nên cao cả, và được gọi là con Đấng Tối Cao. Đức Chúa sẽ ban cho Người ngôi báu tổ phụ, triều đại Người sẽ vô cùng vô tận.</a:t>
            </a:r>
          </a:p>
          <a:p>
            <a:pPr algn="just" eaLnBrk="1" hangingPunct="1">
              <a:lnSpc>
                <a:spcPct val="150000"/>
              </a:lnSpc>
            </a:pPr>
            <a:endParaRPr lang="en-US" sz="3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163024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dirty="0">
                <a:solidFill>
                  <a:srgbClr val="003399"/>
                </a:solidFill>
                <a:effectLst/>
                <a:latin typeface="+mj-lt"/>
              </a:rPr>
              <a:t>Người được phụng thờ và tôn vinh cùng với Đức Chúa Cha và Đức Chúa Con: Người đã dùng các tiên tri mà phán dạy. </a:t>
            </a:r>
            <a:endParaRPr lang="en-US" sz="60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dirty="0">
                <a:solidFill>
                  <a:srgbClr val="003399"/>
                </a:solidFill>
                <a:effectLst/>
                <a:latin typeface="+mj-lt"/>
              </a:rPr>
              <a:t>Tôi tin Hội Thánh duy nhất thánh thiện công giáo và tông truyền.</a:t>
            </a:r>
            <a:endParaRPr lang="en-US" sz="80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dirty="0">
                <a:solidFill>
                  <a:srgbClr val="003399"/>
                </a:solidFill>
                <a:effectLst/>
                <a:latin typeface="+mj-lt"/>
                <a:cs typeface="Times New Roman" pitchFamily="18" charset="0"/>
              </a:rPr>
              <a:t>Tôi tuyên xưng có một Phép Rửa để tha tội. Tôi trông đợi kẻ chết sống lại và sự</a:t>
            </a:r>
            <a:r>
              <a:rPr lang="en-US" sz="6600" dirty="0">
                <a:solidFill>
                  <a:srgbClr val="003399"/>
                </a:solidFill>
                <a:effectLst/>
                <a:latin typeface="+mj-lt"/>
                <a:cs typeface="Times New Roman" pitchFamily="18" charset="0"/>
              </a:rPr>
              <a:t> </a:t>
            </a:r>
            <a:r>
              <a:rPr lang="vi-VN" sz="6600" dirty="0">
                <a:solidFill>
                  <a:srgbClr val="003399"/>
                </a:solidFill>
                <a:effectLst/>
                <a:latin typeface="+mj-lt"/>
                <a:cs typeface="Times New Roman" pitchFamily="18" charset="0"/>
              </a:rPr>
              <a:t>sống đời sau. </a:t>
            </a:r>
            <a:r>
              <a:rPr lang="vi-VN" sz="6600" u="sng" dirty="0">
                <a:solidFill>
                  <a:srgbClr val="FF0000"/>
                </a:solidFill>
                <a:effectLst/>
                <a:latin typeface="+mj-lt"/>
                <a:cs typeface="Times New Roman" pitchFamily="18" charset="0"/>
              </a:rPr>
              <a:t>Amen.</a:t>
            </a:r>
            <a:endParaRPr lang="en-US" sz="660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78652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467350"/>
          </a:xfrm>
        </p:spPr>
        <p:txBody>
          <a:bodyPr>
            <a:normAutofit/>
          </a:bodyPr>
          <a:lstStyle/>
          <a:p>
            <a:endParaRPr lang="en-US" sz="4000" dirty="0">
              <a:solidFill>
                <a:srgbClr val="FF0000"/>
              </a:solidFill>
              <a:effectLst/>
              <a:latin typeface="+mj-lt"/>
              <a:cs typeface="Times New Roman" pitchFamily="18" charset="0"/>
            </a:endParaRPr>
          </a:p>
          <a:p>
            <a:endParaRPr lang="en-US" sz="4000" dirty="0">
              <a:solidFill>
                <a:srgbClr val="FF0000"/>
              </a:solidFill>
              <a:effectLst/>
              <a:latin typeface="+mj-lt"/>
              <a:cs typeface="Times New Roman" pitchFamily="18" charset="0"/>
            </a:endParaRPr>
          </a:p>
          <a:p>
            <a:r>
              <a:rPr lang="vi-VN" sz="4800" u="sng" dirty="0">
                <a:solidFill>
                  <a:srgbClr val="FF0000"/>
                </a:solidFill>
                <a:effectLst/>
                <a:latin typeface="+mj-lt"/>
                <a:cs typeface="Times New Roman" pitchFamily="18" charset="0"/>
              </a:rPr>
              <a:t>Dâng lễ</a:t>
            </a:r>
          </a:p>
          <a:p>
            <a:r>
              <a:rPr lang="vi-VN" sz="6600" dirty="0">
                <a:solidFill>
                  <a:srgbClr val="FF0000"/>
                </a:solidFill>
                <a:effectLst/>
                <a:latin typeface="+mj-lt"/>
                <a:cs typeface="Times New Roman" pitchFamily="18" charset="0"/>
              </a:rPr>
              <a:t>Lễ Dâng Đời Con</a:t>
            </a:r>
            <a:r>
              <a:rPr lang="vi-VN" sz="5400" dirty="0">
                <a:solidFill>
                  <a:srgbClr val="FF0000"/>
                </a:solidFill>
                <a:effectLst/>
                <a:latin typeface="+mj-lt"/>
                <a:cs typeface="Times New Roman" pitchFamily="18" charset="0"/>
              </a:rPr>
              <a:t> </a:t>
            </a:r>
          </a:p>
          <a:p>
            <a:r>
              <a:rPr lang="vi-VN" sz="4400" dirty="0">
                <a:solidFill>
                  <a:srgbClr val="003399"/>
                </a:solidFill>
                <a:effectLst/>
                <a:latin typeface="+mj-lt"/>
                <a:cs typeface="Times New Roman" pitchFamily="18" charset="0"/>
              </a:rPr>
              <a:t>Thiên Linh</a:t>
            </a:r>
            <a:endParaRPr lang="en-US" sz="44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729507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Autofit/>
          </a:bodyPr>
          <a:lstStyle/>
          <a:p>
            <a:pPr algn="just"/>
            <a:r>
              <a:rPr lang="vi-VN" sz="5400" u="sng" dirty="0">
                <a:solidFill>
                  <a:srgbClr val="FF0000"/>
                </a:solidFill>
                <a:effectLst/>
                <a:latin typeface="+mj-lt"/>
                <a:cs typeface="Times New Roman" pitchFamily="18" charset="0"/>
              </a:rPr>
              <a:t>***:</a:t>
            </a:r>
            <a:r>
              <a:rPr lang="vi-VN" sz="5400" dirty="0">
                <a:solidFill>
                  <a:srgbClr val="FF0000"/>
                </a:solidFill>
                <a:effectLst/>
                <a:latin typeface="+mj-lt"/>
                <a:cs typeface="Times New Roman" pitchFamily="18" charset="0"/>
              </a:rPr>
              <a:t> </a:t>
            </a:r>
            <a:r>
              <a:rPr lang="vi-VN" sz="5400" dirty="0">
                <a:solidFill>
                  <a:srgbClr val="003399"/>
                </a:solidFill>
                <a:effectLst/>
                <a:latin typeface="+mj-lt"/>
                <a:cs typeface="Times New Roman" pitchFamily="18" charset="0"/>
              </a:rPr>
              <a:t>Trên tay con Chúa ơi! Của lễ dâng cao hạnh phúc tuôn trào. Trên tay con Chúa ơi! Mộng ước thơ ngây tiến dâng lên Ngài đây. </a:t>
            </a:r>
            <a:endParaRPr lang="en-US" sz="54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6251097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vi-VN" sz="4600" u="sng" dirty="0">
                <a:solidFill>
                  <a:srgbClr val="FF0000"/>
                </a:solidFill>
                <a:effectLst/>
                <a:latin typeface="+mj-lt"/>
                <a:cs typeface="Times New Roman" pitchFamily="18" charset="0"/>
              </a:rPr>
              <a:t>Đk:</a:t>
            </a:r>
            <a:r>
              <a:rPr lang="vi-VN" sz="4600" dirty="0">
                <a:solidFill>
                  <a:srgbClr val="FF0000"/>
                </a:solidFill>
                <a:effectLst/>
                <a:latin typeface="+mj-lt"/>
                <a:cs typeface="Times New Roman" pitchFamily="18" charset="0"/>
              </a:rPr>
              <a:t> </a:t>
            </a:r>
            <a:r>
              <a:rPr lang="vi-VN" sz="4600" dirty="0">
                <a:solidFill>
                  <a:srgbClr val="003399"/>
                </a:solidFill>
                <a:effectLst/>
                <a:latin typeface="+mj-lt"/>
                <a:cs typeface="Times New Roman" pitchFamily="18" charset="0"/>
              </a:rPr>
              <a:t>Dâng cao dâng cùng dâng cao dâng đời con trinh trong lễ dâng thắm nồng. Dâng cao dâng hồn say lâng lâng tình thơ trao dâng hương tinh trắng. Dâng cao dâng đời con tay không trần gian không vương đẹp lễ dâng. </a:t>
            </a:r>
            <a:endParaRPr lang="en-US" sz="46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691827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5400" u="sng" dirty="0">
                <a:solidFill>
                  <a:srgbClr val="FF0000"/>
                </a:solidFill>
                <a:effectLst/>
                <a:latin typeface="+mj-lt"/>
                <a:cs typeface="Times New Roman" pitchFamily="18" charset="0"/>
              </a:rPr>
              <a:t>Tk1:</a:t>
            </a:r>
            <a:r>
              <a:rPr lang="vi-VN" sz="5400" dirty="0">
                <a:solidFill>
                  <a:srgbClr val="FF0000"/>
                </a:solidFill>
                <a:effectLst/>
                <a:latin typeface="+mj-lt"/>
                <a:cs typeface="Times New Roman" pitchFamily="18" charset="0"/>
              </a:rPr>
              <a:t> </a:t>
            </a:r>
            <a:r>
              <a:rPr lang="vi-VN" sz="5400" dirty="0">
                <a:solidFill>
                  <a:srgbClr val="003399"/>
                </a:solidFill>
                <a:effectLst/>
                <a:latin typeface="+mj-lt"/>
                <a:cs typeface="Times New Roman" pitchFamily="18" charset="0"/>
              </a:rPr>
              <a:t>Lễ dâng là bánh tinh tuyền là chén diệu huyền. Lễ dâng cuộc sống âm thầm bao bước thăng trầm. Ngày từng ngày qua, gập ghềnh sỏi đá, hiến dâng lễ dâng đời con. </a:t>
            </a:r>
            <a:endParaRPr lang="en-US" sz="54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26685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10"/>
            <a:ext cx="9144000" cy="5147310"/>
          </a:xfrm>
        </p:spPr>
        <p:txBody>
          <a:bodyPr anchor="ctr" anchorCtr="0">
            <a:normAutofit/>
          </a:bodyPr>
          <a:lstStyle/>
          <a:p>
            <a:pPr algn="just"/>
            <a:r>
              <a:rPr lang="vi-VN" sz="4600" u="sng" dirty="0">
                <a:solidFill>
                  <a:srgbClr val="FF0000"/>
                </a:solidFill>
                <a:effectLst/>
                <a:latin typeface="+mj-lt"/>
                <a:cs typeface="Times New Roman" pitchFamily="18" charset="0"/>
              </a:rPr>
              <a:t>Đk:</a:t>
            </a:r>
            <a:r>
              <a:rPr lang="vi-VN" sz="4600" dirty="0">
                <a:solidFill>
                  <a:srgbClr val="FF0000"/>
                </a:solidFill>
                <a:effectLst/>
                <a:latin typeface="+mj-lt"/>
                <a:cs typeface="Times New Roman" pitchFamily="18" charset="0"/>
              </a:rPr>
              <a:t> </a:t>
            </a:r>
            <a:r>
              <a:rPr lang="vi-VN" sz="4600" dirty="0">
                <a:solidFill>
                  <a:srgbClr val="003399"/>
                </a:solidFill>
                <a:effectLst/>
                <a:latin typeface="+mj-lt"/>
                <a:cs typeface="Times New Roman" pitchFamily="18" charset="0"/>
              </a:rPr>
              <a:t>Dâng cao dâng cùng dâng cao dâng đời con trinh trong lễ dâng thắm nồng. Dâng cao dâng hồn say lâng lâng tình thơ trao dâng hương tinh trắng. Dâng cao dâng đời con tay không trần gian không vương đẹp lễ dâng. </a:t>
            </a:r>
            <a:endParaRPr lang="en-US" sz="46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71469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vi-VN" sz="5400" u="sng" dirty="0">
                <a:solidFill>
                  <a:srgbClr val="FF0000"/>
                </a:solidFill>
                <a:effectLst/>
                <a:latin typeface="+mj-lt"/>
                <a:cs typeface="Times New Roman" pitchFamily="18" charset="0"/>
              </a:rPr>
              <a:t>Tk2:</a:t>
            </a:r>
            <a:r>
              <a:rPr lang="vi-VN" sz="5400" dirty="0">
                <a:solidFill>
                  <a:srgbClr val="FF0000"/>
                </a:solidFill>
                <a:effectLst/>
                <a:latin typeface="+mj-lt"/>
                <a:cs typeface="Times New Roman" pitchFamily="18" charset="0"/>
              </a:rPr>
              <a:t> </a:t>
            </a:r>
            <a:r>
              <a:rPr lang="vi-VN" sz="5400" dirty="0">
                <a:solidFill>
                  <a:srgbClr val="003399"/>
                </a:solidFill>
                <a:effectLst/>
                <a:latin typeface="+mj-lt"/>
                <a:cs typeface="Times New Roman" pitchFamily="18" charset="0"/>
              </a:rPr>
              <a:t>Tiến dâng hoa thắm tuyệt vời một đoá hương trời. Tiến lên theo tiếng gọi mời dâng hiến cuộc đời. Trọn vẹn tuổi xuân, trọn cả cuộc sống, hiến dâng lễ dâng đời con. </a:t>
            </a:r>
            <a:endParaRPr lang="en-US" sz="54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8316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77500" lnSpcReduction="20000"/>
          </a:bodyPr>
          <a:lstStyle/>
          <a:p>
            <a:pPr algn="just" eaLnBrk="1" hangingPunct="1">
              <a:lnSpc>
                <a:spcPct val="150000"/>
              </a:lnSpc>
            </a:pPr>
            <a:r>
              <a:rPr lang="vi-VN" sz="7200" u="sng" dirty="0">
                <a:solidFill>
                  <a:srgbClr val="FF0000"/>
                </a:solidFill>
                <a:effectLst/>
                <a:latin typeface="+mj-lt"/>
                <a:cs typeface="Times New Roman" panose="02020603050405020304" pitchFamily="18" charset="0"/>
              </a:rPr>
              <a:t>Đk</a:t>
            </a:r>
            <a:r>
              <a:rPr lang="vi-VN" sz="7200" dirty="0">
                <a:solidFill>
                  <a:srgbClr val="FF0000"/>
                </a:solidFill>
                <a:effectLst/>
                <a:latin typeface="+mj-lt"/>
                <a:cs typeface="Times New Roman" panose="02020603050405020304" pitchFamily="18" charset="0"/>
              </a:rPr>
              <a:t>: </a:t>
            </a:r>
            <a:r>
              <a:rPr lang="vi-VN" sz="7200" dirty="0">
                <a:solidFill>
                  <a:srgbClr val="003399"/>
                </a:solidFill>
                <a:effectLst/>
                <a:latin typeface="+mj-lt"/>
                <a:cs typeface="Times New Roman" panose="02020603050405020304" pitchFamily="18" charset="0"/>
              </a:rPr>
              <a:t>Mừng vui lên Trinh Nữ đầy ân phúc. Vì Thiên Chúa ở cùng, ở cùng. Bà có phúc, có phúc lạ hơn mọi người nữ.</a:t>
            </a:r>
            <a:endParaRPr lang="en-US" sz="3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737489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486400"/>
          </a:xfrm>
        </p:spPr>
        <p:txBody>
          <a:bodyPr>
            <a:normAutofit/>
          </a:bodyPr>
          <a:lstStyle/>
          <a:p>
            <a:pPr algn="just"/>
            <a:r>
              <a:rPr lang="vi-VN" sz="4600" u="sng" dirty="0">
                <a:solidFill>
                  <a:srgbClr val="FF0000"/>
                </a:solidFill>
                <a:effectLst/>
                <a:latin typeface="+mj-lt"/>
                <a:cs typeface="Times New Roman" pitchFamily="18" charset="0"/>
              </a:rPr>
              <a:t>Đk:</a:t>
            </a:r>
            <a:r>
              <a:rPr lang="vi-VN" sz="4600" dirty="0">
                <a:solidFill>
                  <a:srgbClr val="FF0000"/>
                </a:solidFill>
                <a:effectLst/>
                <a:latin typeface="+mj-lt"/>
                <a:cs typeface="Times New Roman" pitchFamily="18" charset="0"/>
              </a:rPr>
              <a:t> </a:t>
            </a:r>
            <a:r>
              <a:rPr lang="vi-VN" sz="4600" dirty="0">
                <a:solidFill>
                  <a:srgbClr val="003399"/>
                </a:solidFill>
                <a:effectLst/>
                <a:latin typeface="+mj-lt"/>
                <a:cs typeface="Times New Roman" pitchFamily="18" charset="0"/>
              </a:rPr>
              <a:t>Dâng cao dâng cùng dâng cao dâng đời con trinh trong lễ dâng thắm nồng. Dâng cao dâng hồn say lâng lâng tình thơ trao dâng hương tinh trắng. Dâng cao dâng đời con tay không trần gian không vương đẹp lễ dâng. </a:t>
            </a:r>
            <a:endParaRPr lang="en-US" sz="46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45449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vi-VN" sz="5400" u="sng" dirty="0">
                <a:solidFill>
                  <a:srgbClr val="FF0000"/>
                </a:solidFill>
                <a:effectLst/>
                <a:latin typeface="+mj-lt"/>
                <a:cs typeface="Times New Roman" pitchFamily="18" charset="0"/>
              </a:rPr>
              <a:t>Tk3:</a:t>
            </a:r>
            <a:r>
              <a:rPr lang="vi-VN" sz="5400" dirty="0">
                <a:solidFill>
                  <a:srgbClr val="FF0000"/>
                </a:solidFill>
                <a:effectLst/>
                <a:latin typeface="+mj-lt"/>
                <a:cs typeface="Times New Roman" pitchFamily="18" charset="0"/>
              </a:rPr>
              <a:t> </a:t>
            </a:r>
            <a:r>
              <a:rPr lang="vi-VN" sz="5400" dirty="0">
                <a:solidFill>
                  <a:srgbClr val="003399"/>
                </a:solidFill>
                <a:effectLst/>
                <a:latin typeface="+mj-lt"/>
                <a:cs typeface="Times New Roman" pitchFamily="18" charset="0"/>
              </a:rPr>
              <a:t>Thắp lên ánh nến diệu vời dâng tiến Vua Trời. Ước mơ thắp sáng cuộc đời, thắp sáng cho người. Nguyện một đời con là ngọn lửa cháy, mến thương thắp lên niềm vui. </a:t>
            </a:r>
            <a:endParaRPr lang="en-US" sz="54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880074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vi-VN" sz="4600" u="sng" dirty="0">
                <a:solidFill>
                  <a:srgbClr val="FF0000"/>
                </a:solidFill>
                <a:effectLst/>
                <a:latin typeface="+mj-lt"/>
                <a:cs typeface="Times New Roman" pitchFamily="18" charset="0"/>
              </a:rPr>
              <a:t>Đk:</a:t>
            </a:r>
            <a:r>
              <a:rPr lang="vi-VN" sz="4600" dirty="0">
                <a:solidFill>
                  <a:srgbClr val="FF0000"/>
                </a:solidFill>
                <a:effectLst/>
                <a:latin typeface="+mj-lt"/>
                <a:cs typeface="Times New Roman" pitchFamily="18" charset="0"/>
              </a:rPr>
              <a:t> </a:t>
            </a:r>
            <a:r>
              <a:rPr lang="vi-VN" sz="4600" dirty="0">
                <a:solidFill>
                  <a:srgbClr val="003399"/>
                </a:solidFill>
                <a:effectLst/>
                <a:latin typeface="+mj-lt"/>
                <a:cs typeface="Times New Roman" pitchFamily="18" charset="0"/>
              </a:rPr>
              <a:t>Dâng cao dâng cùng dâng cao dâng đời con trinh trong lễ dâng thắm nồng. Dâng cao dâng hồn say lâng lâng tình thơ trao dâng hương tinh trắng. Dâng cao dâng đời con tay không trần gian không vương đẹp lễ dâng. </a:t>
            </a:r>
            <a:endParaRPr lang="en-US" sz="46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857325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5400" u="sng" dirty="0">
                <a:solidFill>
                  <a:srgbClr val="FF0000"/>
                </a:solidFill>
                <a:effectLst/>
                <a:latin typeface="+mj-lt"/>
                <a:cs typeface="Times New Roman" pitchFamily="18" charset="0"/>
              </a:rPr>
              <a:t>Tk4:</a:t>
            </a:r>
            <a:r>
              <a:rPr lang="vi-VN" sz="5400" dirty="0">
                <a:solidFill>
                  <a:srgbClr val="FF0000"/>
                </a:solidFill>
                <a:effectLst/>
                <a:latin typeface="+mj-lt"/>
                <a:cs typeface="Times New Roman" pitchFamily="18" charset="0"/>
              </a:rPr>
              <a:t> </a:t>
            </a:r>
            <a:r>
              <a:rPr lang="vi-VN" sz="5400" dirty="0">
                <a:solidFill>
                  <a:srgbClr val="003399"/>
                </a:solidFill>
                <a:effectLst/>
                <a:latin typeface="+mj-lt"/>
                <a:cs typeface="Times New Roman" pitchFamily="18" charset="0"/>
              </a:rPr>
              <a:t>Tiến dâng làn khói hương trầm trong tiếng nguyện cầu. Lễ dâng một kiếp hồng trần, một kiếp vui buồn. Tình Ngài dìu đưa, đường dài trần thế, Chúa ơi sắt son niềm tin. </a:t>
            </a:r>
            <a:endParaRPr lang="en-US" sz="54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27949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10"/>
            <a:ext cx="9144000" cy="5486400"/>
          </a:xfrm>
        </p:spPr>
        <p:txBody>
          <a:bodyPr>
            <a:normAutofit/>
          </a:bodyPr>
          <a:lstStyle/>
          <a:p>
            <a:pPr algn="just"/>
            <a:r>
              <a:rPr lang="vi-VN" sz="4600" u="sng" dirty="0">
                <a:solidFill>
                  <a:srgbClr val="FF0000"/>
                </a:solidFill>
                <a:effectLst/>
                <a:latin typeface="+mj-lt"/>
                <a:cs typeface="Times New Roman" pitchFamily="18" charset="0"/>
              </a:rPr>
              <a:t>Đk:</a:t>
            </a:r>
            <a:r>
              <a:rPr lang="vi-VN" sz="4600" dirty="0">
                <a:solidFill>
                  <a:srgbClr val="FF0000"/>
                </a:solidFill>
                <a:effectLst/>
                <a:latin typeface="+mj-lt"/>
                <a:cs typeface="Times New Roman" pitchFamily="18" charset="0"/>
              </a:rPr>
              <a:t> </a:t>
            </a:r>
            <a:r>
              <a:rPr lang="vi-VN" sz="4600" dirty="0">
                <a:solidFill>
                  <a:srgbClr val="003399"/>
                </a:solidFill>
                <a:effectLst/>
                <a:latin typeface="+mj-lt"/>
                <a:cs typeface="Times New Roman" pitchFamily="18" charset="0"/>
              </a:rPr>
              <a:t>Dâng cao dâng cùng dâng cao dâng đời con trinh trong lễ dâng thắm nồng. Dâng cao dâng hồn say lâng lâng tình thơ trao dâng hương tinh trắng. Dâng cao dâng đời con tay không trần gian không vương đẹp lễ dâng. </a:t>
            </a:r>
            <a:endParaRPr lang="en-US" sz="46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49787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952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786526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467350"/>
          </a:xfrm>
        </p:spPr>
        <p:txBody>
          <a:bodyPr>
            <a:normAutofit/>
          </a:bodyPr>
          <a:lstStyle/>
          <a:p>
            <a:endParaRPr lang="en-US" sz="4000" dirty="0">
              <a:solidFill>
                <a:srgbClr val="FF0000"/>
              </a:solidFill>
              <a:effectLst/>
              <a:latin typeface="+mj-lt"/>
              <a:cs typeface="Times New Roman" pitchFamily="18" charset="0"/>
            </a:endParaRPr>
          </a:p>
          <a:p>
            <a:endParaRPr lang="en-US" sz="4000" dirty="0">
              <a:solidFill>
                <a:srgbClr val="FF0000"/>
              </a:solidFill>
              <a:effectLst/>
              <a:latin typeface="+mj-lt"/>
              <a:cs typeface="Times New Roman" pitchFamily="18" charset="0"/>
            </a:endParaRPr>
          </a:p>
          <a:p>
            <a:r>
              <a:rPr lang="en-US" sz="4800" u="sng" dirty="0" err="1" smtClean="0">
                <a:solidFill>
                  <a:srgbClr val="FF0000"/>
                </a:solidFill>
                <a:effectLst/>
                <a:latin typeface="+mj-lt"/>
                <a:cs typeface="Times New Roman" pitchFamily="18" charset="0"/>
              </a:rPr>
              <a:t>Ca</a:t>
            </a:r>
            <a:r>
              <a:rPr lang="en-US" sz="4800" u="sng" dirty="0" smtClean="0">
                <a:solidFill>
                  <a:srgbClr val="FF0000"/>
                </a:solidFill>
                <a:effectLst/>
                <a:latin typeface="+mj-lt"/>
                <a:cs typeface="Times New Roman" pitchFamily="18" charset="0"/>
              </a:rPr>
              <a:t> </a:t>
            </a:r>
            <a:r>
              <a:rPr lang="en-US" sz="4800" u="sng" dirty="0" err="1" smtClean="0">
                <a:solidFill>
                  <a:srgbClr val="FF0000"/>
                </a:solidFill>
                <a:effectLst/>
                <a:latin typeface="+mj-lt"/>
                <a:cs typeface="Times New Roman" pitchFamily="18" charset="0"/>
              </a:rPr>
              <a:t>Nguyện</a:t>
            </a:r>
            <a:r>
              <a:rPr lang="en-US" sz="4800" u="sng" dirty="0" smtClean="0">
                <a:solidFill>
                  <a:srgbClr val="FF0000"/>
                </a:solidFill>
                <a:effectLst/>
                <a:latin typeface="+mj-lt"/>
                <a:cs typeface="Times New Roman" pitchFamily="18" charset="0"/>
              </a:rPr>
              <a:t> </a:t>
            </a:r>
            <a:r>
              <a:rPr lang="vi-VN" sz="4800" u="sng" dirty="0" smtClean="0">
                <a:solidFill>
                  <a:srgbClr val="FF0000"/>
                </a:solidFill>
                <a:effectLst/>
                <a:latin typeface="+mj-lt"/>
                <a:cs typeface="Times New Roman" pitchFamily="18" charset="0"/>
              </a:rPr>
              <a:t>Hiệp </a:t>
            </a:r>
            <a:r>
              <a:rPr lang="vi-VN" sz="4800" u="sng" dirty="0">
                <a:solidFill>
                  <a:srgbClr val="FF0000"/>
                </a:solidFill>
                <a:effectLst/>
                <a:latin typeface="+mj-lt"/>
                <a:cs typeface="Times New Roman" pitchFamily="18" charset="0"/>
              </a:rPr>
              <a:t>lễ</a:t>
            </a:r>
          </a:p>
          <a:p>
            <a:r>
              <a:rPr lang="vi-VN" sz="6600" dirty="0">
                <a:solidFill>
                  <a:srgbClr val="FF0000"/>
                </a:solidFill>
                <a:effectLst/>
                <a:latin typeface="+mj-lt"/>
                <a:cs typeface="Times New Roman" pitchFamily="18" charset="0"/>
              </a:rPr>
              <a:t>Niềm Tin Xin Vâng </a:t>
            </a:r>
            <a:r>
              <a:rPr lang="vi-VN" sz="5400" dirty="0">
                <a:solidFill>
                  <a:srgbClr val="FF0000"/>
                </a:solidFill>
                <a:effectLst/>
                <a:latin typeface="+mj-lt"/>
                <a:cs typeface="Times New Roman" pitchFamily="18" charset="0"/>
              </a:rPr>
              <a:t> </a:t>
            </a:r>
          </a:p>
          <a:p>
            <a:r>
              <a:rPr lang="vi-VN" sz="4400" dirty="0">
                <a:solidFill>
                  <a:srgbClr val="003399"/>
                </a:solidFill>
                <a:effectLst/>
                <a:latin typeface="+mj-lt"/>
                <a:cs typeface="Times New Roman" pitchFamily="18" charset="0"/>
              </a:rPr>
              <a:t>La Thập Tự</a:t>
            </a:r>
            <a:endParaRPr lang="en-US" sz="44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22020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vi-VN" sz="4800" u="sng" dirty="0">
                <a:solidFill>
                  <a:srgbClr val="FF0000"/>
                </a:solidFill>
                <a:effectLst/>
                <a:latin typeface="+mj-lt"/>
                <a:cs typeface="Times New Roman" pitchFamily="18" charset="0"/>
              </a:rPr>
              <a:t>Tk1:</a:t>
            </a:r>
            <a:r>
              <a:rPr lang="vi-VN" sz="4800" dirty="0">
                <a:solidFill>
                  <a:srgbClr val="FF0000"/>
                </a:solidFill>
                <a:effectLst/>
                <a:latin typeface="+mj-lt"/>
                <a:cs typeface="Times New Roman" pitchFamily="18" charset="0"/>
              </a:rPr>
              <a:t> </a:t>
            </a:r>
            <a:r>
              <a:rPr lang="vi-VN" sz="4800" dirty="0">
                <a:solidFill>
                  <a:srgbClr val="003399"/>
                </a:solidFill>
                <a:effectLst/>
                <a:latin typeface="+mj-lt"/>
                <a:cs typeface="Times New Roman" pitchFamily="18" charset="0"/>
              </a:rPr>
              <a:t>Ma-ri-a Mẹ thật có phúc, vì Thiên Chúa ở cùng Mẹ. Đây Mẹ sẽ thụ thai, sinh hạ một con trai, đặt tên là Giê-su. Chúa chúc phúc trên Con của Mẹ, vì Hài Nhi sinh ra chính là Con Chúa Trời.</a:t>
            </a:r>
            <a:endParaRPr lang="en-US" sz="48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252186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vi-VN" sz="4800" u="sng" dirty="0">
                <a:solidFill>
                  <a:srgbClr val="FF0000"/>
                </a:solidFill>
                <a:effectLst/>
                <a:latin typeface="+mj-lt"/>
                <a:cs typeface="Times New Roman" pitchFamily="18" charset="0"/>
              </a:rPr>
              <a:t>Đk:</a:t>
            </a:r>
            <a:r>
              <a:rPr lang="vi-VN" sz="4800" dirty="0">
                <a:solidFill>
                  <a:srgbClr val="FF0000"/>
                </a:solidFill>
                <a:effectLst/>
                <a:latin typeface="+mj-lt"/>
                <a:cs typeface="Times New Roman" pitchFamily="18" charset="0"/>
              </a:rPr>
              <a:t> </a:t>
            </a:r>
            <a:r>
              <a:rPr lang="vi-VN" sz="4800" dirty="0">
                <a:solidFill>
                  <a:srgbClr val="003399"/>
                </a:solidFill>
                <a:effectLst/>
                <a:latin typeface="+mj-lt"/>
                <a:cs typeface="Times New Roman" pitchFamily="18" charset="0"/>
              </a:rPr>
              <a:t>Vâng! Xin vâng như sứ thần truyền. Vâng! Xin vâng như lời Chúa phán, vì tôi là tôi tớ Chúa. Xin cho con luôn tin lời Ngài, sống phó thác như gương Mẹ hiền. Phận tôi tớ xin Ngài xót thương.</a:t>
            </a:r>
            <a:endParaRPr lang="en-US" sz="48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46871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55000" lnSpcReduction="20000"/>
          </a:bodyPr>
          <a:lstStyle/>
          <a:p>
            <a:pPr algn="just" eaLnBrk="1" hangingPunct="1">
              <a:lnSpc>
                <a:spcPct val="150000"/>
              </a:lnSpc>
            </a:pPr>
            <a:r>
              <a:rPr lang="vi-VN" sz="7200" u="sng" dirty="0">
                <a:solidFill>
                  <a:srgbClr val="FF0000"/>
                </a:solidFill>
                <a:effectLst/>
                <a:latin typeface="+mj-lt"/>
                <a:cs typeface="Times New Roman" panose="02020603050405020304" pitchFamily="18" charset="0"/>
              </a:rPr>
              <a:t>Tk2</a:t>
            </a:r>
            <a:r>
              <a:rPr lang="vi-VN" sz="7200" dirty="0">
                <a:solidFill>
                  <a:srgbClr val="FF0000"/>
                </a:solidFill>
                <a:effectLst/>
                <a:latin typeface="+mj-lt"/>
                <a:cs typeface="Times New Roman" panose="02020603050405020304" pitchFamily="18" charset="0"/>
              </a:rPr>
              <a:t>: </a:t>
            </a:r>
            <a:r>
              <a:rPr lang="vi-VN" sz="7200" dirty="0">
                <a:solidFill>
                  <a:srgbClr val="003399"/>
                </a:solidFill>
                <a:effectLst/>
                <a:latin typeface="+mj-lt"/>
                <a:cs typeface="Times New Roman" panose="02020603050405020304" pitchFamily="18" charset="0"/>
              </a:rPr>
              <a:t>Tình yêu Chúa tràn lan cho toàn nhân gian muôn đời ca hát. Này đoàn con chúc tụng ơn Chúa đã làm nơi Đức Nữ Trinh. Xin cho muôn người đón nhận ơn phúc cao vời, trọn cuộc đời biết chu toàn ý Chúa luôn.</a:t>
            </a:r>
            <a:endParaRPr lang="en-US" sz="3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89348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Autofit/>
          </a:bodyPr>
          <a:lstStyle/>
          <a:p>
            <a:pPr algn="just"/>
            <a:r>
              <a:rPr lang="vi-VN" sz="4400" u="sng" dirty="0">
                <a:solidFill>
                  <a:srgbClr val="FF0000"/>
                </a:solidFill>
                <a:effectLst/>
                <a:latin typeface="+mj-lt"/>
                <a:cs typeface="Times New Roman" pitchFamily="18" charset="0"/>
              </a:rPr>
              <a:t>Tk2:</a:t>
            </a:r>
            <a:r>
              <a:rPr lang="vi-VN" sz="4400" dirty="0">
                <a:solidFill>
                  <a:srgbClr val="FF0000"/>
                </a:solidFill>
                <a:effectLst/>
                <a:latin typeface="+mj-lt"/>
                <a:cs typeface="Times New Roman" pitchFamily="18" charset="0"/>
              </a:rPr>
              <a:t> </a:t>
            </a:r>
            <a:r>
              <a:rPr lang="vi-VN" sz="4400" dirty="0">
                <a:solidFill>
                  <a:srgbClr val="003399"/>
                </a:solidFill>
                <a:effectLst/>
                <a:latin typeface="+mj-lt"/>
                <a:cs typeface="Times New Roman" pitchFamily="18" charset="0"/>
              </a:rPr>
              <a:t>Ma-ri-a niềm tin kiên vững, là gương sáng soi cho người. Bao điều mới lạ thay, cho dầu đầy chông gai, Mẹ sẵn sàng “xin vâng”. Thánh ý Chúa như sao dẫn đường, dẫu trần gian đêm đen phó trọn như chính Mẹ.</a:t>
            </a:r>
            <a:endParaRPr lang="en-US" sz="44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6034976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Autofit/>
          </a:bodyPr>
          <a:lstStyle/>
          <a:p>
            <a:pPr algn="just"/>
            <a:r>
              <a:rPr lang="vi-VN" sz="4800" u="sng" dirty="0">
                <a:solidFill>
                  <a:srgbClr val="FF0000"/>
                </a:solidFill>
                <a:effectLst/>
                <a:latin typeface="+mj-lt"/>
                <a:cs typeface="Times New Roman" pitchFamily="18" charset="0"/>
              </a:rPr>
              <a:t>Đk:</a:t>
            </a:r>
            <a:r>
              <a:rPr lang="vi-VN" sz="4800" dirty="0">
                <a:solidFill>
                  <a:srgbClr val="FF0000"/>
                </a:solidFill>
                <a:effectLst/>
                <a:latin typeface="+mj-lt"/>
                <a:cs typeface="Times New Roman" pitchFamily="18" charset="0"/>
              </a:rPr>
              <a:t> </a:t>
            </a:r>
            <a:r>
              <a:rPr lang="vi-VN" sz="4800" dirty="0">
                <a:solidFill>
                  <a:srgbClr val="003399"/>
                </a:solidFill>
                <a:effectLst/>
                <a:latin typeface="+mj-lt"/>
                <a:cs typeface="Times New Roman" pitchFamily="18" charset="0"/>
              </a:rPr>
              <a:t>Vâng! Xin vâng như sứ thần truyền. Vâng! Xin vâng như lời Chúa phán, vì tôi là tôi tớ Chúa. Xin cho con luôn tin lời Ngài, sống phó thác như gương Mẹ hiền. Phận tôi tớ xin Ngài xót thương.</a:t>
            </a:r>
            <a:endParaRPr lang="en-US" sz="48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870791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786526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467350"/>
          </a:xfrm>
        </p:spPr>
        <p:txBody>
          <a:bodyPr>
            <a:normAutofit/>
          </a:bodyPr>
          <a:lstStyle/>
          <a:p>
            <a:endParaRPr lang="en-US" sz="4000" dirty="0">
              <a:solidFill>
                <a:srgbClr val="FF0000"/>
              </a:solidFill>
              <a:effectLst/>
              <a:latin typeface="+mj-lt"/>
              <a:cs typeface="Times New Roman" pitchFamily="18" charset="0"/>
            </a:endParaRPr>
          </a:p>
          <a:p>
            <a:endParaRPr lang="en-US" sz="4000" dirty="0">
              <a:solidFill>
                <a:srgbClr val="FF0000"/>
              </a:solidFill>
              <a:effectLst/>
              <a:latin typeface="+mj-lt"/>
              <a:cs typeface="Times New Roman" pitchFamily="18" charset="0"/>
            </a:endParaRPr>
          </a:p>
          <a:p>
            <a:r>
              <a:rPr lang="vi-VN" sz="4800" u="sng" dirty="0">
                <a:solidFill>
                  <a:srgbClr val="FF0000"/>
                </a:solidFill>
                <a:effectLst/>
                <a:latin typeface="+mj-lt"/>
                <a:cs typeface="Times New Roman" pitchFamily="18" charset="0"/>
              </a:rPr>
              <a:t>Kết lễ</a:t>
            </a:r>
          </a:p>
          <a:p>
            <a:r>
              <a:rPr lang="vi-VN" sz="6600" dirty="0">
                <a:solidFill>
                  <a:srgbClr val="FF0000"/>
                </a:solidFill>
                <a:effectLst/>
                <a:latin typeface="+mj-lt"/>
                <a:cs typeface="Times New Roman" pitchFamily="18" charset="0"/>
              </a:rPr>
              <a:t>Mẹ Đầy Ơn Phúc</a:t>
            </a:r>
            <a:r>
              <a:rPr lang="vi-VN" sz="5400" dirty="0">
                <a:solidFill>
                  <a:srgbClr val="FF0000"/>
                </a:solidFill>
                <a:effectLst/>
                <a:latin typeface="+mj-lt"/>
                <a:cs typeface="Times New Roman" pitchFamily="18" charset="0"/>
              </a:rPr>
              <a:t> </a:t>
            </a:r>
          </a:p>
          <a:p>
            <a:r>
              <a:rPr lang="vi-VN" sz="4400" dirty="0">
                <a:solidFill>
                  <a:srgbClr val="003399"/>
                </a:solidFill>
                <a:effectLst/>
                <a:latin typeface="+mj-lt"/>
                <a:cs typeface="Times New Roman" pitchFamily="18" charset="0"/>
              </a:rPr>
              <a:t>Lm. Thành Tâm</a:t>
            </a:r>
            <a:endParaRPr lang="en-US" sz="44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237091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vi-VN" sz="4400" u="sng" dirty="0">
                <a:solidFill>
                  <a:srgbClr val="FF0000"/>
                </a:solidFill>
                <a:effectLst/>
                <a:latin typeface="+mj-lt"/>
                <a:cs typeface="Times New Roman" pitchFamily="18" charset="0"/>
              </a:rPr>
              <a:t>Đk:</a:t>
            </a:r>
            <a:r>
              <a:rPr lang="vi-VN" sz="4400" dirty="0">
                <a:solidFill>
                  <a:srgbClr val="FF0000"/>
                </a:solidFill>
                <a:effectLst/>
                <a:latin typeface="+mj-lt"/>
                <a:cs typeface="Times New Roman" pitchFamily="18" charset="0"/>
              </a:rPr>
              <a:t> </a:t>
            </a:r>
            <a:r>
              <a:rPr lang="vi-VN" sz="4400" dirty="0">
                <a:solidFill>
                  <a:srgbClr val="003399"/>
                </a:solidFill>
                <a:effectLst/>
                <a:latin typeface="+mj-lt"/>
                <a:cs typeface="Times New Roman" pitchFamily="18" charset="0"/>
              </a:rPr>
              <a:t>Hỡi Mẹ đầy ơn phúc, đời đời diễm phúc, Chúa ở cùng Mẹ. Hỡi Mẹ đầy ơn phúc, là người diễm phúc đã sinh Con Chúa Trời. Hỡi Mẹ đầy ơn phúc, Mẹ hằng cứu giúp, xin cứu giúp con. Trên đường đời con đi, gặp nhiều gian nguy, xin cứu giúp con.</a:t>
            </a:r>
            <a:endParaRPr lang="en-US" sz="44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028020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vi-VN" sz="4400" u="sng" dirty="0">
                <a:solidFill>
                  <a:srgbClr val="FF0000"/>
                </a:solidFill>
                <a:effectLst/>
                <a:latin typeface="+mj-lt"/>
                <a:cs typeface="Times New Roman" pitchFamily="18" charset="0"/>
              </a:rPr>
              <a:t>Tk1:</a:t>
            </a:r>
            <a:r>
              <a:rPr lang="vi-VN" sz="4400" dirty="0">
                <a:solidFill>
                  <a:srgbClr val="FF0000"/>
                </a:solidFill>
                <a:effectLst/>
                <a:latin typeface="+mj-lt"/>
                <a:cs typeface="Times New Roman" pitchFamily="18" charset="0"/>
              </a:rPr>
              <a:t> </a:t>
            </a:r>
            <a:r>
              <a:rPr lang="vi-VN" sz="4400" dirty="0">
                <a:solidFill>
                  <a:srgbClr val="003399"/>
                </a:solidFill>
                <a:effectLst/>
                <a:latin typeface="+mj-lt"/>
                <a:cs typeface="Times New Roman" pitchFamily="18" charset="0"/>
              </a:rPr>
              <a:t>Mẹ được ơn Trinh Thai đẹp xinh, nào ai sánh bằng? Là Vầng Trăng đêm thu trong sáng chiếu soi dương trần, là mùa xuân muôn hoa tươi thắm tỏa lan muôn phương, là tình thương bao la dung thứ những khi lỗi lầm.</a:t>
            </a:r>
            <a:endParaRPr lang="en-US" sz="44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324546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Autofit/>
          </a:bodyPr>
          <a:lstStyle/>
          <a:p>
            <a:pPr algn="just"/>
            <a:r>
              <a:rPr lang="vi-VN" sz="4400" u="sng" dirty="0">
                <a:solidFill>
                  <a:srgbClr val="FF0000"/>
                </a:solidFill>
                <a:effectLst/>
                <a:latin typeface="+mj-lt"/>
                <a:cs typeface="Times New Roman" pitchFamily="18" charset="0"/>
              </a:rPr>
              <a:t>Đk:</a:t>
            </a:r>
            <a:r>
              <a:rPr lang="vi-VN" sz="4400" dirty="0">
                <a:solidFill>
                  <a:srgbClr val="FF0000"/>
                </a:solidFill>
                <a:effectLst/>
                <a:latin typeface="+mj-lt"/>
                <a:cs typeface="Times New Roman" pitchFamily="18" charset="0"/>
              </a:rPr>
              <a:t> </a:t>
            </a:r>
            <a:r>
              <a:rPr lang="vi-VN" sz="4400" dirty="0">
                <a:solidFill>
                  <a:srgbClr val="003399"/>
                </a:solidFill>
                <a:effectLst/>
                <a:latin typeface="+mj-lt"/>
                <a:cs typeface="Times New Roman" pitchFamily="18" charset="0"/>
              </a:rPr>
              <a:t>Hỡi Mẹ đầy ơn phúc, đời đời diễm phúc, Chúa ở cùng Mẹ. Hỡi Mẹ đầy ơn phúc, là người diễm phúc đã sinh Con Chúa Trời. Hỡi Mẹ đầy ơn phúc, Mẹ hằng cứu giúp, xin cứu giúp con. Trên đường đời con đi, gặp nhiều gian nguy, xin cứu giúp con.</a:t>
            </a:r>
            <a:endParaRPr lang="en-US" sz="44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425543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vi-VN" sz="4800" u="sng" dirty="0">
                <a:solidFill>
                  <a:srgbClr val="FF0000"/>
                </a:solidFill>
                <a:effectLst/>
                <a:latin typeface="+mj-lt"/>
                <a:cs typeface="Times New Roman" pitchFamily="18" charset="0"/>
              </a:rPr>
              <a:t>Tk2:</a:t>
            </a:r>
            <a:r>
              <a:rPr lang="vi-VN" sz="4800" dirty="0">
                <a:solidFill>
                  <a:srgbClr val="FF0000"/>
                </a:solidFill>
                <a:effectLst/>
                <a:latin typeface="+mj-lt"/>
                <a:cs typeface="Times New Roman" pitchFamily="18" charset="0"/>
              </a:rPr>
              <a:t> </a:t>
            </a:r>
            <a:r>
              <a:rPr lang="vi-VN" sz="4800" dirty="0">
                <a:solidFill>
                  <a:srgbClr val="003399"/>
                </a:solidFill>
                <a:effectLst/>
                <a:latin typeface="+mj-lt"/>
                <a:cs typeface="Times New Roman" pitchFamily="18" charset="0"/>
              </a:rPr>
              <a:t>Mẹ đầy dư ơn thiêng cao quý, đoàn con kính chào. Là niềm tin yên vui chan chứa suối ơn dạt dào, là vì sao trong cơn giông tố dẫn đưa con đi, là vòng tay yêu thương êm ái ủi an bao người.</a:t>
            </a:r>
            <a:endParaRPr lang="en-US" sz="480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1795325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vi-VN" sz="4400" u="sng" dirty="0">
                <a:solidFill>
                  <a:srgbClr val="FF0000"/>
                </a:solidFill>
                <a:latin typeface="+mj-lt"/>
                <a:cs typeface="Times New Roman" pitchFamily="18" charset="0"/>
              </a:rPr>
              <a:t>Đk:</a:t>
            </a:r>
            <a:r>
              <a:rPr lang="vi-VN" sz="4400" dirty="0">
                <a:solidFill>
                  <a:srgbClr val="FF0000"/>
                </a:solidFill>
                <a:latin typeface="+mj-lt"/>
                <a:cs typeface="Times New Roman" pitchFamily="18" charset="0"/>
              </a:rPr>
              <a:t> </a:t>
            </a:r>
            <a:r>
              <a:rPr lang="vi-VN" sz="4400" dirty="0">
                <a:solidFill>
                  <a:srgbClr val="003399"/>
                </a:solidFill>
                <a:latin typeface="+mj-lt"/>
                <a:cs typeface="Times New Roman" pitchFamily="18" charset="0"/>
              </a:rPr>
              <a:t>Hỡi Mẹ đầy ơn phúc, đời đời diễm phúc, Chúa ở cùng Mẹ. Hỡi Mẹ đầy ơn phúc, là người diễm phúc đã sinh Con Chúa Trời. Hỡi Mẹ đầy ơn phúc, Mẹ hằng cứu giúp, xin cứu giúp con. Trên đường đời con đi, gặp nhiều gian nguy, xin cứu giúp con.</a:t>
            </a:r>
            <a:endParaRPr lang="en-US" sz="4400" dirty="0">
              <a:solidFill>
                <a:srgbClr val="003399"/>
              </a:solidFill>
              <a:latin typeface="+mj-lt"/>
              <a:cs typeface="Times New Roman" pitchFamily="18" charset="0"/>
            </a:endParaRPr>
          </a:p>
        </p:txBody>
      </p:sp>
    </p:spTree>
    <p:extLst>
      <p:ext uri="{BB962C8B-B14F-4D97-AF65-F5344CB8AC3E}">
        <p14:creationId xmlns:p14="http://schemas.microsoft.com/office/powerpoint/2010/main" val="10346354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7865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77500" lnSpcReduction="20000"/>
          </a:bodyPr>
          <a:lstStyle/>
          <a:p>
            <a:pPr algn="just" eaLnBrk="1" hangingPunct="1">
              <a:lnSpc>
                <a:spcPct val="150000"/>
              </a:lnSpc>
            </a:pPr>
            <a:r>
              <a:rPr lang="vi-VN" sz="7200" u="sng" dirty="0">
                <a:solidFill>
                  <a:srgbClr val="FF0000"/>
                </a:solidFill>
                <a:effectLst/>
                <a:latin typeface="+mj-lt"/>
                <a:cs typeface="Times New Roman" panose="02020603050405020304" pitchFamily="18" charset="0"/>
              </a:rPr>
              <a:t>Đk</a:t>
            </a:r>
            <a:r>
              <a:rPr lang="vi-VN" sz="7200" dirty="0">
                <a:solidFill>
                  <a:srgbClr val="FF0000"/>
                </a:solidFill>
                <a:effectLst/>
                <a:latin typeface="+mj-lt"/>
                <a:cs typeface="Times New Roman" panose="02020603050405020304" pitchFamily="18" charset="0"/>
              </a:rPr>
              <a:t>: </a:t>
            </a:r>
            <a:r>
              <a:rPr lang="vi-VN" sz="7200" dirty="0">
                <a:solidFill>
                  <a:srgbClr val="003399"/>
                </a:solidFill>
                <a:effectLst/>
                <a:latin typeface="+mj-lt"/>
                <a:cs typeface="Times New Roman" panose="02020603050405020304" pitchFamily="18" charset="0"/>
              </a:rPr>
              <a:t>Mừng vui lên Trinh Nữ đầy ân phúc. Vì Thiên Chúa ở cùng, ở cùng. Bà có phúc, có phúc lạ hơn mọi người nữ.</a:t>
            </a:r>
            <a:endParaRPr lang="en-US" sz="3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208669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73318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7200" b="0" dirty="0" smtClean="0">
                <a:solidFill>
                  <a:srgbClr val="FF0000"/>
                </a:solidFill>
                <a:effectLst/>
                <a:latin typeface="+mj-lt"/>
                <a:cs typeface="Times New Roman" panose="02020603050405020304" pitchFamily="18" charset="0"/>
              </a:rPr>
              <a:t>KINH </a:t>
            </a:r>
            <a:r>
              <a:rPr lang="en-US" sz="7200" b="0" dirty="0">
                <a:solidFill>
                  <a:srgbClr val="FF0000"/>
                </a:solidFill>
                <a:effectLst/>
                <a:latin typeface="+mj-lt"/>
                <a:cs typeface="Times New Roman" panose="02020603050405020304" pitchFamily="18" charset="0"/>
              </a:rPr>
              <a:t>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23893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1889</Words>
  <Application>Microsoft Office PowerPoint</Application>
  <PresentationFormat>On-screen Show (16:9)</PresentationFormat>
  <Paragraphs>101</Paragraphs>
  <Slides>69</Slides>
  <Notes>0</Notes>
  <HiddenSlides>0</HiddenSlides>
  <MMClips>0</MMClips>
  <ScaleCrop>false</ScaleCrop>
  <HeadingPairs>
    <vt:vector size="4" baseType="variant">
      <vt:variant>
        <vt:lpstr>Theme</vt:lpstr>
      </vt:variant>
      <vt:variant>
        <vt:i4>11</vt:i4>
      </vt:variant>
      <vt:variant>
        <vt:lpstr>Slide Titles</vt:lpstr>
      </vt:variant>
      <vt:variant>
        <vt:i4>69</vt:i4>
      </vt:variant>
    </vt:vector>
  </HeadingPairs>
  <TitlesOfParts>
    <vt:vector size="80" baseType="lpstr">
      <vt:lpstr>Office Theme</vt:lpstr>
      <vt:lpstr>8_Office Theme</vt:lpstr>
      <vt:lpstr>9_Office Theme</vt:lpstr>
      <vt:lpstr>36_Default Design</vt:lpstr>
      <vt:lpstr>21_Office Theme</vt:lpstr>
      <vt:lpstr>37_Default Design</vt:lpstr>
      <vt:lpstr>1_Office Theme</vt:lpstr>
      <vt:lpstr>4_Office Theme</vt:lpstr>
      <vt:lpstr>5_Office Theme</vt:lpstr>
      <vt:lpstr>6_Office Theme</vt:lpstr>
      <vt:lpstr>2_Office Theme</vt:lpstr>
      <vt:lpstr>PowerPoint Presentation</vt:lpstr>
      <vt:lpstr>PowerPoint Presentation</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 </vt:lpstr>
      <vt:lpstr>PowerPoint Presentation</vt:lpstr>
      <vt:lpstr> </vt:lpstr>
      <vt:lpstr>PowerPoint Presentation</vt:lpstr>
      <vt:lpstr> </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33</cp:revision>
  <dcterms:created xsi:type="dcterms:W3CDTF">2022-10-30T00:36:35Z</dcterms:created>
  <dcterms:modified xsi:type="dcterms:W3CDTF">2026-03-11T09:06:09Z</dcterms:modified>
</cp:coreProperties>
</file>