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036" r:id="rId6"/>
    <p:sldMasterId id="2147484048" r:id="rId7"/>
    <p:sldMasterId id="2147484060" r:id="rId8"/>
    <p:sldMasterId id="2147484072" r:id="rId9"/>
    <p:sldMasterId id="2147484080" r:id="rId10"/>
  </p:sldMasterIdLst>
  <p:sldIdLst>
    <p:sldId id="9772" r:id="rId11"/>
    <p:sldId id="376" r:id="rId12"/>
    <p:sldId id="636" r:id="rId13"/>
    <p:sldId id="637" r:id="rId14"/>
    <p:sldId id="553" r:id="rId15"/>
    <p:sldId id="565" r:id="rId16"/>
    <p:sldId id="443" r:id="rId17"/>
    <p:sldId id="608" r:id="rId18"/>
    <p:sldId id="585" r:id="rId19"/>
    <p:sldId id="609" r:id="rId20"/>
    <p:sldId id="607" r:id="rId21"/>
    <p:sldId id="610" r:id="rId22"/>
    <p:sldId id="9771" r:id="rId23"/>
    <p:sldId id="9754" r:id="rId24"/>
    <p:sldId id="9755" r:id="rId25"/>
    <p:sldId id="9756" r:id="rId26"/>
    <p:sldId id="9757" r:id="rId27"/>
    <p:sldId id="9758" r:id="rId28"/>
    <p:sldId id="9759" r:id="rId29"/>
    <p:sldId id="9760" r:id="rId30"/>
    <p:sldId id="9761" r:id="rId31"/>
    <p:sldId id="9763" r:id="rId32"/>
    <p:sldId id="9764" r:id="rId33"/>
    <p:sldId id="9765" r:id="rId34"/>
    <p:sldId id="9766" r:id="rId35"/>
    <p:sldId id="9767" r:id="rId36"/>
    <p:sldId id="9768" r:id="rId37"/>
    <p:sldId id="9769" r:id="rId38"/>
    <p:sldId id="9770" r:id="rId39"/>
    <p:sldId id="638" r:id="rId40"/>
    <p:sldId id="504" r:id="rId41"/>
    <p:sldId id="630" r:id="rId42"/>
    <p:sldId id="631" r:id="rId43"/>
    <p:sldId id="632" r:id="rId44"/>
    <p:sldId id="633" r:id="rId45"/>
    <p:sldId id="634" r:id="rId46"/>
    <p:sldId id="9773" r:id="rId47"/>
    <p:sldId id="635" r:id="rId48"/>
    <p:sldId id="532"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9785" r:id="rId63"/>
    <p:sldId id="558" r:id="rId64"/>
    <p:sldId id="559" r:id="rId65"/>
    <p:sldId id="560" r:id="rId66"/>
    <p:sldId id="561" r:id="rId67"/>
    <p:sldId id="621" r:id="rId68"/>
    <p:sldId id="276" r:id="rId69"/>
    <p:sldId id="620" r:id="rId70"/>
    <p:sldId id="277" r:id="rId71"/>
    <p:sldId id="278" r:id="rId72"/>
    <p:sldId id="279" r:id="rId73"/>
    <p:sldId id="290" r:id="rId74"/>
    <p:sldId id="599" r:id="rId75"/>
    <p:sldId id="291" r:id="rId76"/>
    <p:sldId id="600" r:id="rId77"/>
    <p:sldId id="9786" r:id="rId78"/>
    <p:sldId id="293" r:id="rId79"/>
    <p:sldId id="564" r:id="rId80"/>
    <p:sldId id="563" r:id="rId81"/>
    <p:sldId id="623" r:id="rId82"/>
    <p:sldId id="622" r:id="rId83"/>
    <p:sldId id="624" r:id="rId84"/>
    <p:sldId id="9787"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2670" y="948"/>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tableStyles" Target="tableStyle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viewProps" Target="view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460144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840711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8131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41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14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375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086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7187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853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333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3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4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32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136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569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209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8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980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8394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838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38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255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642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8982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5053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3426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501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4642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35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661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37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6807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834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496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1963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829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74676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861458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45262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035055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08704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47597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0440567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0979479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3834400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5701565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3122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183742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9715427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5109438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4782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38944432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5805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97314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6/19/2026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595818"/>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1558722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person and a person in the water&#10;&#10;Description automatically generated">
            <a:extLst>
              <a:ext uri="{FF2B5EF4-FFF2-40B4-BE49-F238E27FC236}">
                <a16:creationId xmlns:a16="http://schemas.microsoft.com/office/drawing/2014/main" id="{2E01185B-A2EA-4AF6-BA77-4346DC85B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072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rPr>
              <a:t>Tk3</a:t>
            </a:r>
            <a:r>
              <a:rPr lang="vi-VN" sz="5400" b="0" u="sng">
                <a:solidFill>
                  <a:srgbClr val="FFFF00"/>
                </a:solidFill>
                <a:effectLst/>
              </a:rPr>
              <a:t>:</a:t>
            </a:r>
            <a:r>
              <a:rPr lang="vi-VN" sz="5400" b="0">
                <a:solidFill>
                  <a:schemeClr val="bg1"/>
                </a:solidFill>
                <a:effectLst/>
              </a:rPr>
              <a:t> </a:t>
            </a:r>
            <a:r>
              <a:rPr lang="vi-VN" sz="6000">
                <a:solidFill>
                  <a:schemeClr val="bg1"/>
                </a:solidFill>
              </a:rPr>
              <a:t>Tay trong tay cùng nhau trông thánh điện đưa bước mau. Cầu hoà bình bền lâu cho thánh điện thắm tươi sắc màu</a:t>
            </a:r>
            <a:r>
              <a:rPr lang="en-US" sz="600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37671763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person and a person in the water&#10;&#10;Description automatically generated">
            <a:extLst>
              <a:ext uri="{FF2B5EF4-FFF2-40B4-BE49-F238E27FC236}">
                <a16:creationId xmlns:a16="http://schemas.microsoft.com/office/drawing/2014/main" id="{2E01185B-A2EA-4AF6-BA77-4346DC85B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6222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4085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655004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691815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25198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96255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04396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14841569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38665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7894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24862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1509181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19290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0464239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804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226292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916735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976790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oster with a picture of person and a person in the water&#10;&#10;Description automatically generated">
            <a:extLst>
              <a:ext uri="{FF2B5EF4-FFF2-40B4-BE49-F238E27FC236}">
                <a16:creationId xmlns:a16="http://schemas.microsoft.com/office/drawing/2014/main" id="{2E01185B-A2EA-4AF6-BA77-4346DC85B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9561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4E0A6-2980-9573-7E10-B86EDFAD7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682640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84</a:t>
            </a:r>
            <a:br>
              <a:rPr lang="en-US">
                <a:solidFill>
                  <a:srgbClr val="FFFF00"/>
                </a:solidFill>
              </a:rPr>
            </a:br>
            <a:r>
              <a:rPr lang="en-US">
                <a:solidFill>
                  <a:srgbClr val="FFFF00"/>
                </a:solidFill>
              </a:rPr>
              <a:t>Chúa Nhật XIX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825005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45778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lẳng lặng nghe Chúa nay ban truyền lời chào bình an tặng dân Chúa. Cứu ai hằng sợ Tôn Danh, dọi chiếu ánh vinh hiển Ngài.</a:t>
            </a:r>
            <a:endParaRPr lang="en-US" sz="5400">
              <a:solidFill>
                <a:schemeClr val="bg1"/>
              </a:solidFill>
            </a:endParaRPr>
          </a:p>
        </p:txBody>
      </p:sp>
    </p:spTree>
    <p:extLst>
      <p:ext uri="{BB962C8B-B14F-4D97-AF65-F5344CB8AC3E}">
        <p14:creationId xmlns:p14="http://schemas.microsoft.com/office/powerpoint/2010/main" val="2441688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Ân nghĩa và công lý nay tao ngộ, hòa bình đẹp duyên cùng công chính. Đất nay nảy mầm công minh, thành tín giáng lâm bởi trời.</a:t>
            </a:r>
            <a:endParaRPr lang="en-US" sz="6000">
              <a:solidFill>
                <a:schemeClr val="bg1"/>
              </a:solidFill>
            </a:endParaRPr>
          </a:p>
        </p:txBody>
      </p:sp>
    </p:spTree>
    <p:extLst>
      <p:ext uri="{BB962C8B-B14F-4D97-AF65-F5344CB8AC3E}">
        <p14:creationId xmlns:p14="http://schemas.microsoft.com/office/powerpoint/2010/main" val="3380453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a:solidFill>
                  <a:srgbClr val="FFFF00"/>
                </a:solidFill>
              </a:rPr>
              <a:t>Tk3:</a:t>
            </a:r>
            <a:r>
              <a:rPr lang="en-US" sz="6000">
                <a:solidFill>
                  <a:schemeClr val="bg1"/>
                </a:solidFill>
              </a:rPr>
              <a:t> </a:t>
            </a:r>
            <a:r>
              <a:rPr lang="vi-VN" sz="6000">
                <a:solidFill>
                  <a:schemeClr val="bg1"/>
                </a:solidFill>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2600511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A415D-CA0F-D5AE-5570-BF7E8D904A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82465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a:solidFill>
                  <a:schemeClr val="bg1"/>
                </a:solidFill>
              </a:rPr>
              <a:t>T</a:t>
            </a:r>
            <a:r>
              <a:rPr lang="vi-VN" sz="6600">
                <a:solidFill>
                  <a:schemeClr val="bg1"/>
                </a:solidFill>
              </a:rPr>
              <a:t>ôi mong đợi ở Chúa, cậy trông ở lời Ngài.</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35933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descr="A poster with a person and a dog in the water&#10;&#10;Description automatically generated">
            <a:extLst>
              <a:ext uri="{FF2B5EF4-FFF2-40B4-BE49-F238E27FC236}">
                <a16:creationId xmlns:a16="http://schemas.microsoft.com/office/drawing/2014/main" id="{DDDD39CB-B577-49D7-BC69-42F9698CE9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dirty="0">
                <a:solidFill>
                  <a:schemeClr val="bg1"/>
                </a:solidFill>
              </a:rPr>
              <a:t>T</a:t>
            </a:r>
            <a:r>
              <a:rPr lang="vi-VN" sz="6600" dirty="0">
                <a:solidFill>
                  <a:schemeClr val="bg1"/>
                </a:solidFill>
              </a:rPr>
              <a:t>ôi mong đợi ở Chúa, cậy trông ở lời Ngài.</a:t>
            </a:r>
            <a:endParaRPr lang="en-US" sz="6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98652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200" b="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br>
              <a:rPr lang="en-US" sz="7200" b="0">
                <a:solidFill>
                  <a:srgbClr val="FFFF00"/>
                </a:solidFill>
                <a:effectLst/>
              </a:rPr>
            </a:br>
            <a:r>
              <a:rPr lang="en-US" sz="7200" b="0">
                <a:solidFill>
                  <a:srgbClr val="FFFF00"/>
                </a:solidFill>
                <a:effectLst/>
              </a:rPr>
              <a:t>Tôi Mừng Vui</a:t>
            </a:r>
            <a:br>
              <a:rPr lang="en-US" sz="6600">
                <a:solidFill>
                  <a:srgbClr val="FFFF00"/>
                </a:solidFill>
              </a:rPr>
            </a:br>
            <a:r>
              <a:rPr lang="en-US" sz="6600" b="0" i="1">
                <a:solidFill>
                  <a:schemeClr val="bg1"/>
                </a:solidFill>
                <a:effectLst/>
              </a:rPr>
              <a:t>Kim Long</a:t>
            </a:r>
            <a:endParaRPr lang="en-US" sz="72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97204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a:solidFill>
                  <a:srgbClr val="FFFF00"/>
                </a:solidFill>
              </a:rPr>
              <a:t>Xin Dâng</a:t>
            </a:r>
            <a:endParaRPr lang="en-US" sz="6600" b="1" i="1" dirty="0">
              <a:solidFill>
                <a:srgbClr val="FFFF00"/>
              </a:solidFill>
            </a:endParaRPr>
          </a:p>
          <a:p>
            <a:pPr algn="ctr"/>
            <a:r>
              <a:rPr lang="en-US" sz="4000" b="1" i="1">
                <a:solidFill>
                  <a:schemeClr val="bg1"/>
                </a:solidFill>
              </a:rPr>
              <a:t>Ngọc Kôn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u="sng">
                <a:solidFill>
                  <a:srgbClr val="FFFF00"/>
                </a:solidFill>
                <a:effectLst/>
              </a:rPr>
              <a:t>:</a:t>
            </a:r>
            <a:r>
              <a:rPr lang="en-US" sz="5400" b="0">
                <a:solidFill>
                  <a:schemeClr val="bg1"/>
                </a:solidFill>
                <a:effectLst/>
              </a:rPr>
              <a:t> </a:t>
            </a:r>
            <a:r>
              <a:rPr lang="vi-VN" sz="5400">
                <a:solidFill>
                  <a:schemeClr val="bg1"/>
                </a:solidFill>
              </a:rPr>
              <a:t>Đời con như của lễ không hề ngưng như tấm bánh luôn để dâng, tình con như ánh nến luôn bừng cháy trong tình Chúa sáng như hừng đông.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6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Ngài chọn con tuy không có chi là công, tay con không xứng như Ngài mong, tình con quá thiếu thốn để đền đáp như giọt nước sánh với biển đông</a:t>
            </a:r>
            <a:r>
              <a:rPr lang="en-US" sz="540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600" b="0" dirty="0">
              <a:solidFill>
                <a:schemeClr val="bg1"/>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descr="A poster with a picture of person and a person in the water&#10;&#10;Description automatically generated">
            <a:extLst>
              <a:ext uri="{FF2B5EF4-FFF2-40B4-BE49-F238E27FC236}">
                <a16:creationId xmlns:a16="http://schemas.microsoft.com/office/drawing/2014/main" id="{9BE66D84-14EE-460C-8674-AB35AC177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48263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a:solidFill>
                  <a:srgbClr val="FFFF00"/>
                </a:solidFill>
                <a:effectLst/>
              </a:rPr>
            </a:br>
            <a:r>
              <a:rPr lang="en-US" sz="7200">
                <a:solidFill>
                  <a:srgbClr val="FFFF00"/>
                </a:solidFill>
              </a:rPr>
              <a:t>Đi Trên Sóng Nước</a:t>
            </a:r>
            <a:br>
              <a:rPr lang="en-US" sz="6600" b="0">
                <a:solidFill>
                  <a:srgbClr val="FFFF00"/>
                </a:solidFill>
                <a:effectLst/>
              </a:rPr>
            </a:br>
            <a:r>
              <a:rPr lang="en-US" sz="6000" b="0" i="1">
                <a:solidFill>
                  <a:schemeClr val="bg1"/>
                </a:solidFill>
                <a:effectLst/>
              </a:rPr>
              <a:t>Mi Trầm</a:t>
            </a:r>
            <a:endParaRPr lang="en-US" sz="9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u="sng">
                <a:solidFill>
                  <a:srgbClr val="FFFF00"/>
                </a:solidFill>
                <a:effectLst/>
              </a:rPr>
              <a:t>:</a:t>
            </a:r>
            <a:r>
              <a:rPr lang="en-US" sz="5400" b="0">
                <a:solidFill>
                  <a:srgbClr val="FFFF00"/>
                </a:solidFill>
                <a:effectLst/>
              </a:rPr>
              <a:t> </a:t>
            </a:r>
            <a:r>
              <a:rPr lang="vi-VN" sz="5400">
                <a:solidFill>
                  <a:schemeClr val="bg1"/>
                </a:solidFill>
              </a:rPr>
              <a:t>Chiều xuống thuyền xuôi ra biển rộng, biển êm bỗng gió về dâng sóng, trời tối này Giê-su hiện đến. Ngài đến đêm khuya xua bóng thất vọng.</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“Hãy đến” này Phê-rô theo Ngài, bàn chân đưa bước nhẹ trên nước, làn gió làm tung cao triều sóng: Lạy Chúa Giê-su xin cứu con cùng.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u="sng">
                <a:solidFill>
                  <a:srgbClr val="FFFF00"/>
                </a:solidFill>
                <a:effectLst/>
              </a:rPr>
              <a:t>:</a:t>
            </a:r>
            <a:r>
              <a:rPr lang="en-US" sz="5400" b="0">
                <a:solidFill>
                  <a:schemeClr val="bg1"/>
                </a:solidFill>
                <a:effectLst/>
              </a:rPr>
              <a:t> </a:t>
            </a:r>
            <a:r>
              <a:rPr lang="vi-VN" sz="5400">
                <a:solidFill>
                  <a:schemeClr val="bg1"/>
                </a:solidFill>
              </a:rPr>
              <a:t>Trần thế ngàn chông gai phủ đầy, đời con vương vấn nhiều mơ ước, Lạy Chúa này con tin tưởng Chúa, Ngài dẫn đưa con con bước theo Ngài.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380902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descr="A poster with a picture of person and a person in the water&#10;&#10;Description automatically generated">
            <a:extLst>
              <a:ext uri="{FF2B5EF4-FFF2-40B4-BE49-F238E27FC236}">
                <a16:creationId xmlns:a16="http://schemas.microsoft.com/office/drawing/2014/main" id="{9BE66D84-14EE-460C-8674-AB35AC177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225230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a:solidFill>
                  <a:srgbClr val="FFFF00"/>
                </a:solidFill>
                <a:effectLst/>
              </a:rPr>
            </a:br>
            <a:r>
              <a:rPr lang="en-US" sz="6600" b="0">
                <a:solidFill>
                  <a:srgbClr val="FFFF00"/>
                </a:solidFill>
                <a:effectLst/>
              </a:rPr>
              <a:t>Có Chúa Song Hành</a:t>
            </a:r>
            <a:br>
              <a:rPr lang="en-US" sz="5400" b="0">
                <a:solidFill>
                  <a:srgbClr val="FFFF00"/>
                </a:solidFill>
                <a:effectLst/>
              </a:rPr>
            </a:br>
            <a:r>
              <a:rPr lang="en-US" sz="5400" b="0" i="1">
                <a:solidFill>
                  <a:schemeClr val="bg1"/>
                </a:solidFill>
                <a:effectLst/>
              </a:rPr>
              <a:t>Hải Ánh</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a:solidFill>
                  <a:srgbClr val="FFFF00"/>
                </a:solidFill>
                <a:effectLst/>
              </a:rPr>
              <a:t>T</a:t>
            </a:r>
            <a:r>
              <a:rPr lang="en-US" sz="5600" u="sng" dirty="0">
                <a:solidFill>
                  <a:srgbClr val="FFFF00"/>
                </a:solidFill>
              </a:rPr>
              <a:t>k</a:t>
            </a:r>
            <a:r>
              <a:rPr lang="en-US" sz="5600" b="0" u="sng">
                <a:solidFill>
                  <a:srgbClr val="FFFF00"/>
                </a:solidFill>
                <a:effectLst/>
              </a:rPr>
              <a:t>1</a:t>
            </a:r>
            <a:r>
              <a:rPr lang="vi-VN" sz="5600" b="0" u="sng">
                <a:solidFill>
                  <a:srgbClr val="FFFF00"/>
                </a:solidFill>
                <a:effectLst/>
              </a:rPr>
              <a:t>:</a:t>
            </a:r>
            <a:r>
              <a:rPr lang="vi-VN" sz="5600" b="0">
                <a:solidFill>
                  <a:schemeClr val="bg1"/>
                </a:solidFill>
                <a:effectLst/>
              </a:rPr>
              <a:t> </a:t>
            </a:r>
            <a:r>
              <a:rPr lang="en-US" sz="6000">
                <a:solidFill>
                  <a:schemeClr val="bg1"/>
                </a:solidFill>
                <a:latin typeface="+mj-lt"/>
              </a:rPr>
              <a:t>Đ</a:t>
            </a:r>
            <a:r>
              <a:rPr lang="vi-VN" sz="6000">
                <a:solidFill>
                  <a:schemeClr val="bg1"/>
                </a:solidFill>
              </a:rPr>
              <a:t>ây Gia-Liêm thành đô luôn vững bền với tháng năm. Người người cùng mừng vui dâng lễ vật ca tụng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u="sng">
                <a:solidFill>
                  <a:srgbClr val="FFFF00"/>
                </a:solidFill>
                <a:effectLst/>
              </a:rPr>
              <a:t>:</a:t>
            </a:r>
            <a:r>
              <a:rPr lang="en-US" sz="6000" b="0">
                <a:solidFill>
                  <a:schemeClr val="bg1"/>
                </a:solidFill>
                <a:effectLst/>
              </a:rPr>
              <a:t> </a:t>
            </a:r>
            <a:r>
              <a:rPr lang="vi-VN" sz="6000">
                <a:solidFill>
                  <a:schemeClr val="bg1"/>
                </a:solidFill>
              </a:rPr>
              <a:t>Ra đi nên chứng nhân Nước Trời. Loan Tin Mừng cho người mọi nơi, cho mọi dân nhận biết tình yêu Chúa.</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a:solidFill>
                  <a:srgbClr val="FFFF00"/>
                </a:solidFill>
                <a:effectLst/>
              </a:rPr>
              <a:t>Tk2:</a:t>
            </a:r>
            <a:r>
              <a:rPr lang="en-US" sz="6000" b="0">
                <a:solidFill>
                  <a:schemeClr val="bg1"/>
                </a:solidFill>
                <a:effectLst/>
              </a:rPr>
              <a:t> </a:t>
            </a:r>
            <a:r>
              <a:rPr lang="vi-VN" sz="6000">
                <a:solidFill>
                  <a:schemeClr val="bg1"/>
                </a:solidFill>
              </a:rPr>
              <a:t>Như men nồng ướp thơm cõi đời, như muối mặn ướp đời thêm tươi, trong tình kết hợp trong tình yêu mới.</a:t>
            </a:r>
            <a:endParaRPr lang="vi-VN" sz="6000" b="0" dirty="0">
              <a:solidFill>
                <a:schemeClr val="bg1"/>
              </a:solidFill>
              <a:effectLst/>
            </a:endParaRPr>
          </a:p>
        </p:txBody>
      </p:sp>
    </p:spTree>
    <p:extLst>
      <p:ext uri="{BB962C8B-B14F-4D97-AF65-F5344CB8AC3E}">
        <p14:creationId xmlns:p14="http://schemas.microsoft.com/office/powerpoint/2010/main" val="34457178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descr="A poster with a picture of person and a person in the water&#10;&#10;Description automatically generated">
            <a:extLst>
              <a:ext uri="{FF2B5EF4-FFF2-40B4-BE49-F238E27FC236}">
                <a16:creationId xmlns:a16="http://schemas.microsoft.com/office/drawing/2014/main" id="{9BE66D84-14EE-460C-8674-AB35AC1774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8416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a:solidFill>
                  <a:srgbClr val="FFFF00"/>
                </a:solidFill>
                <a:effectLst/>
              </a:rPr>
              <a:t>Đ</a:t>
            </a:r>
            <a:r>
              <a:rPr lang="en-US" sz="6000" b="0" u="sng">
                <a:solidFill>
                  <a:srgbClr val="FFFF00"/>
                </a:solidFill>
                <a:effectLst/>
              </a:rPr>
              <a:t>k</a:t>
            </a:r>
            <a:r>
              <a:rPr lang="vi-VN" sz="6000" b="0" u="sng">
                <a:solidFill>
                  <a:srgbClr val="FFFF00"/>
                </a:solidFill>
                <a:effectLst/>
              </a:rPr>
              <a:t>:</a:t>
            </a:r>
            <a:r>
              <a:rPr lang="vi-VN" sz="6000" b="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a:solidFill>
                  <a:schemeClr val="bg1"/>
                </a:solidFill>
              </a:rPr>
              <a:t>ây Gia-Liêm, ta dừng chân ngắm cửa tiền đường. Ôi thành thánh vinh quang.</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rPr>
              <a:t>Tk2</a:t>
            </a:r>
            <a:r>
              <a:rPr lang="vi-VN" sz="5400" b="0" u="sng">
                <a:solidFill>
                  <a:srgbClr val="FFFF00"/>
                </a:solidFill>
                <a:effectLst/>
              </a:rPr>
              <a:t>:</a:t>
            </a:r>
            <a:r>
              <a:rPr lang="vi-VN" sz="5400" b="0">
                <a:solidFill>
                  <a:schemeClr val="bg1"/>
                </a:solidFill>
                <a:effectLst/>
              </a:rPr>
              <a:t> </a:t>
            </a:r>
            <a:r>
              <a:rPr lang="vi-VN" sz="6000">
                <a:solidFill>
                  <a:schemeClr val="bg1"/>
                </a:solidFill>
              </a:rPr>
              <a:t>Muôn dân xum họp đây nơi thánh điện hương ngát bay. Vạn lòng cùng vui say ơn Chúa tràn ứ trong chốn này.</a:t>
            </a:r>
            <a:endParaRPr lang="vi-VN" sz="54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835</TotalTime>
  <Words>1844</Words>
  <Application>Microsoft Office PowerPoint</Application>
  <PresentationFormat>On-screen Show (16:9)</PresentationFormat>
  <Paragraphs>110</Paragraphs>
  <Slides>75</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75</vt:i4>
      </vt:variant>
    </vt:vector>
  </HeadingPairs>
  <TitlesOfParts>
    <vt:vector size="88" baseType="lpstr">
      <vt:lpstr>Arial</vt:lpstr>
      <vt:lpstr>Times New Roman</vt:lpstr>
      <vt:lpstr>UTM American Sans</vt:lpstr>
      <vt:lpstr>Office Theme</vt:lpstr>
      <vt:lpstr>12_Office Theme</vt:lpstr>
      <vt:lpstr>10_Office Theme</vt:lpstr>
      <vt:lpstr>37_Default Design</vt:lpstr>
      <vt:lpstr>6_Office Theme</vt:lpstr>
      <vt:lpstr>8_Office Theme</vt:lpstr>
      <vt:lpstr>2_Office Theme</vt:lpstr>
      <vt:lpstr>26_Office Theme</vt:lpstr>
      <vt:lpstr>36_Default Design</vt:lpstr>
      <vt:lpstr>3_Office Theme</vt:lpstr>
      <vt:lpstr>PowerPoint Presentation</vt:lpstr>
      <vt:lpstr>TẬP HÁT CỘNG ĐOÀN</vt:lpstr>
      <vt:lpstr>Đk: Lạy Chúa, xin cho chúng con được thấy tình thương của Chúa, và ban ơn cứu độ cho chúng con.</vt:lpstr>
      <vt:lpstr>Tôi mong đợi ở Chúa, cậy trông ở lời Ngài.</vt:lpstr>
      <vt:lpstr>Ca Nhập Lễ Tôi Mừng Vui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84 Chúa Nhật XIX Thường Niên Năm A</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Tk2: Ân nghĩa và công lý nay tao ngộ, hòa bình đẹp duyên cùng công chính. Đất nay nảy mầm công minh, thành tín giáng lâm bởi trời.</vt:lpstr>
      <vt:lpstr>Tk3: Vâng, chính Ngài ban phúc ân dư đầy, và ruộng đồng nở rộ hoa trái. Tín trung rày làm tiền phong mở lối bước chân của Ngài.</vt:lpstr>
      <vt:lpstr>PowerPoint Presentation</vt:lpstr>
      <vt:lpstr>Tôi mong đợi ở Chúa, cậy trông ở lời Ngài.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Đời con như của lễ không hề ngưng như tấm bánh luôn để dâng, tình con như ánh nến luôn bừng cháy trong tình Chúa sáng như hừng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Tk2: Ngài chọn con tuy không có chi là công, tay con không xứng như Ngài mong, tình con quá thiếu thốn để đền đáp như giọt nước sánh với biển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PowerPoint Presentation</vt:lpstr>
      <vt:lpstr>PowerPoint Presentation</vt:lpstr>
      <vt:lpstr>Ca Nguyện Hiệp Lễ Đi Trên Sóng Nước Mi Trầm</vt:lpstr>
      <vt:lpstr>Tk1: Chiều xuống thuyền xuôi ra biển rộng, biển êm bỗng gió về dâng sóng, trời tối này Giê-su hiện đến. Ngài đến đêm khuya xua bóng thất vọng.</vt:lpstr>
      <vt:lpstr>Đk: Đừng sợ chi có Ta đến bên con, có Ta ủi an con, biển đời thôi dâng sóng. Đừng sợ chi có Ta đến bên con, có Ta ủi an con, Ta là đuốc hy vọng.</vt:lpstr>
      <vt:lpstr>Tk2: “Hãy đến” này Phê-rô theo Ngài, bàn chân đưa bước nhẹ trên nước, làn gió làm tung cao triều sóng: Lạy Chúa Giê-su xin cứu con cùng.</vt:lpstr>
      <vt:lpstr>Đk: Đừng sợ chi có Ta đến bên con, có Ta ủi an con, biển đời thôi dâng sóng. Đừng sợ chi có Ta đến bên con, có Ta ủi an con, Ta là đuốc hy vọng.</vt:lpstr>
      <vt:lpstr>Tk3: Trần thế ngàn chông gai phủ đầy, đời con vương vấn nhiều mơ ước, Lạy Chúa này con tin tưởng Chúa, Ngài dẫn đưa con con bước theo Ngài.</vt:lpstr>
      <vt:lpstr>Đk: Đừng sợ chi có Ta đến bên con, có Ta ủi an con, biển đời thôi dâng sóng. Đừng sợ chi có Ta đến bên con, có Ta ủi an con, Ta là đuốc hy vọng.</vt:lpstr>
      <vt:lpstr>PowerPoint Presentation</vt:lpstr>
      <vt:lpstr>Ca Kết Lễ Có Chúa Song Hành Hải Ánh</vt:lpstr>
      <vt:lpstr>Đk: Thánh lễ đã xong, đoàn con sánh vai lên đường, gói trọn hành trang: Tin yêu với lòng say mến. Ra đi, có Chúa song hành trên khắp bốn phương, ra đi với Chúa lòng luôn vững tin can trường.</vt:lpstr>
      <vt:lpstr>Tk1: Ra đi nên chứng nhân Nước Trời. Loan Tin Mừng cho người mọi nơi, cho mọi dân nhận biết tình yêu Chúa.</vt:lpstr>
      <vt:lpstr>Đk: Thánh lễ đã xong, đoàn con sánh vai lên đường, gói trọn hành trang: Tin yêu với lòng say mến. Ra đi, có Chúa song hành trên khắp bốn phương, ra đi với Chúa lòng luôn vững tin can trường.</vt:lpstr>
      <vt:lpstr>Tk2: Như men nồng ướp thơm cõi đời, như muối mặn ướp đời thêm tươi, trong tình kết hợp trong tình yêu mới.</vt:lpstr>
      <vt:lpstr>Đk: Thánh lễ đã xong, đoàn con sánh vai lên đường, gói trọn hành trang: Tin yêu với lòng say mến. Ra đi, có Chúa song hành trên khắp bốn phương, ra đi với Chúa lòng luôn vững tin can trường.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82</cp:revision>
  <dcterms:created xsi:type="dcterms:W3CDTF">2023-05-21T07:25:42Z</dcterms:created>
  <dcterms:modified xsi:type="dcterms:W3CDTF">2026-06-19T03:15:27Z</dcterms:modified>
</cp:coreProperties>
</file>