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4000" r:id="rId10"/>
    <p:sldMasterId id="2147484012" r:id="rId11"/>
    <p:sldMasterId id="2147484024" r:id="rId12"/>
    <p:sldMasterId id="2147484036" r:id="rId13"/>
    <p:sldMasterId id="2147484048" r:id="rId14"/>
    <p:sldMasterId id="2147484060" r:id="rId15"/>
  </p:sldMasterIdLst>
  <p:sldIdLst>
    <p:sldId id="507" r:id="rId16"/>
    <p:sldId id="376" r:id="rId17"/>
    <p:sldId id="574" r:id="rId18"/>
    <p:sldId id="584" r:id="rId19"/>
    <p:sldId id="553" r:id="rId20"/>
    <p:sldId id="443" r:id="rId21"/>
    <p:sldId id="554" r:id="rId22"/>
    <p:sldId id="565" r:id="rId23"/>
    <p:sldId id="620" r:id="rId24"/>
    <p:sldId id="590" r:id="rId25"/>
    <p:sldId id="591" r:id="rId26"/>
    <p:sldId id="592" r:id="rId27"/>
    <p:sldId id="593"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21" r:id="rId41"/>
    <p:sldId id="415" r:id="rId42"/>
    <p:sldId id="536" r:id="rId43"/>
    <p:sldId id="537" r:id="rId44"/>
    <p:sldId id="538" r:id="rId45"/>
    <p:sldId id="566" r:id="rId46"/>
    <p:sldId id="539" r:id="rId47"/>
    <p:sldId id="567" r:id="rId48"/>
    <p:sldId id="556" r:id="rId49"/>
    <p:sldId id="568" r:id="rId50"/>
    <p:sldId id="540" r:id="rId51"/>
    <p:sldId id="569" r:id="rId52"/>
    <p:sldId id="417" r:id="rId53"/>
    <p:sldId id="542" r:id="rId54"/>
    <p:sldId id="532" r:id="rId55"/>
    <p:sldId id="606" r:id="rId56"/>
    <p:sldId id="607" r:id="rId57"/>
    <p:sldId id="608" r:id="rId58"/>
    <p:sldId id="609" r:id="rId59"/>
    <p:sldId id="610" r:id="rId60"/>
    <p:sldId id="611" r:id="rId61"/>
    <p:sldId id="612" r:id="rId62"/>
    <p:sldId id="613" r:id="rId63"/>
    <p:sldId id="614" r:id="rId64"/>
    <p:sldId id="615" r:id="rId65"/>
    <p:sldId id="616" r:id="rId66"/>
    <p:sldId id="617" r:id="rId67"/>
    <p:sldId id="618" r:id="rId68"/>
    <p:sldId id="619" r:id="rId69"/>
    <p:sldId id="558" r:id="rId70"/>
    <p:sldId id="559" r:id="rId71"/>
    <p:sldId id="560" r:id="rId72"/>
    <p:sldId id="561" r:id="rId73"/>
    <p:sldId id="570" r:id="rId74"/>
    <p:sldId id="276" r:id="rId75"/>
    <p:sldId id="622" r:id="rId76"/>
    <p:sldId id="277" r:id="rId77"/>
    <p:sldId id="278" r:id="rId78"/>
    <p:sldId id="279" r:id="rId79"/>
    <p:sldId id="290" r:id="rId80"/>
    <p:sldId id="571" r:id="rId81"/>
    <p:sldId id="291" r:id="rId82"/>
    <p:sldId id="572" r:id="rId83"/>
    <p:sldId id="623" r:id="rId84"/>
    <p:sldId id="293" r:id="rId85"/>
    <p:sldId id="563" r:id="rId86"/>
    <p:sldId id="564" r:id="rId87"/>
    <p:sldId id="531" r:id="rId88"/>
    <p:sldId id="573" r:id="rId89"/>
    <p:sldId id="58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65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49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920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647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300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07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925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540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8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064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704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30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037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407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581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039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78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85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91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382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1126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8230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4612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368297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1657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451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0044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54974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465505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693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28720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19549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28673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53375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76840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521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4188692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145153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316813-397E-D081-EE26-64F739E61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27D2B-D546-6A28-23D2-13D0C5A25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185083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6305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99681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69961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36534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38011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225454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5136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01974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860962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5639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752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054303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25806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Lễ</a:t>
            </a:r>
            <a:r>
              <a:rPr lang="en-US" sz="6600" b="1" i="1" dirty="0">
                <a:solidFill>
                  <a:srgbClr val="FFFF00"/>
                </a:solidFill>
              </a:rPr>
              <a:t> </a:t>
            </a: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Tình</a:t>
            </a:r>
            <a:r>
              <a:rPr lang="en-US" sz="6600" b="1" i="1" dirty="0">
                <a:solidFill>
                  <a:srgbClr val="FFFF00"/>
                </a:solidFill>
              </a:rPr>
              <a:t> </a:t>
            </a:r>
            <a:r>
              <a:rPr lang="en-US" sz="6600" b="1" i="1" dirty="0" err="1">
                <a:solidFill>
                  <a:srgbClr val="FFFF00"/>
                </a:solidFill>
              </a:rPr>
              <a:t>Yêu</a:t>
            </a:r>
            <a:endParaRPr lang="en-US" sz="6600" b="1" i="1" dirty="0">
              <a:solidFill>
                <a:srgbClr val="FFFF00"/>
              </a:solidFill>
            </a:endParaRPr>
          </a:p>
          <a:p>
            <a:pPr algn="ctr"/>
            <a:r>
              <a:rPr lang="en-US" sz="4000" b="1" i="1" dirty="0" err="1">
                <a:solidFill>
                  <a:schemeClr val="bg1"/>
                </a:solidFill>
              </a:rPr>
              <a:t>Đinh</a:t>
            </a:r>
            <a:r>
              <a:rPr lang="en-US" sz="4000" b="1" i="1" dirty="0">
                <a:solidFill>
                  <a:schemeClr val="bg1"/>
                </a:solidFill>
              </a:rPr>
              <a:t> </a:t>
            </a:r>
            <a:r>
              <a:rPr lang="en-US" sz="4000" b="1" i="1" dirty="0" err="1">
                <a:solidFill>
                  <a:schemeClr val="bg1"/>
                </a:solidFill>
              </a:rPr>
              <a:t>Công</a:t>
            </a:r>
            <a:r>
              <a:rPr lang="en-US" sz="4000" b="1" i="1" dirty="0">
                <a:solidFill>
                  <a:schemeClr val="bg1"/>
                </a:solidFill>
              </a:rPr>
              <a:t> </a:t>
            </a:r>
            <a:r>
              <a:rPr lang="en-US" sz="4000" b="1" i="1" dirty="0" err="1">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7200" b="0" dirty="0" err="1">
                <a:solidFill>
                  <a:srgbClr val="FFFF00"/>
                </a:solidFill>
                <a:effectLst/>
              </a:rPr>
              <a:t>Mầu</a:t>
            </a:r>
            <a:r>
              <a:rPr lang="en-US" sz="7200" b="0" dirty="0">
                <a:solidFill>
                  <a:srgbClr val="FFFF00"/>
                </a:solidFill>
                <a:effectLst/>
              </a:rPr>
              <a:t> </a:t>
            </a:r>
            <a:r>
              <a:rPr lang="en-US" sz="7200" b="0" dirty="0" err="1">
                <a:solidFill>
                  <a:srgbClr val="FFFF00"/>
                </a:solidFill>
                <a:effectLst/>
              </a:rPr>
              <a:t>Nhiệm</a:t>
            </a:r>
            <a:r>
              <a:rPr lang="en-US" sz="7200" b="0" dirty="0">
                <a:solidFill>
                  <a:srgbClr val="FFFF00"/>
                </a:solidFill>
                <a:effectLst/>
              </a:rPr>
              <a:t> 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br>
              <a:rPr lang="en-US" sz="6600" b="0" dirty="0">
                <a:solidFill>
                  <a:srgbClr val="FFFF00"/>
                </a:solidFill>
                <a:effectLst/>
              </a:rPr>
            </a:br>
            <a:r>
              <a:rPr lang="en-US" sz="4000" b="0" i="1" dirty="0">
                <a:solidFill>
                  <a:schemeClr val="bg1"/>
                </a:solidFill>
                <a:effectLst/>
              </a:rPr>
              <a:t>Sr </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dirty="0">
                <a:solidFill>
                  <a:schemeClr val="bg1"/>
                </a:solidFill>
                <a:effectLst/>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Nước Trời dẫu âm thầm khiêm tốn, gieo tình yêu bình an vào trong lòng người. Tựa hạt giống tốt chôn vùi sâu trong đất, theo tháng năm kìa cây lớn đâm chồi.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149587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Trời sống trong lòng nhân thế, đem niềm vui đẩy lui khổ đau buồn phiền. Đổ tràn sức sống cho người luôn kiên vững, bao tháng năm thành tâm mãi kiếm tìm.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459871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1696</Words>
  <Application>Microsoft Office PowerPoint</Application>
  <PresentationFormat>On-screen Show (16:9)</PresentationFormat>
  <Paragraphs>111</Paragraphs>
  <Slides>75</Slides>
  <Notes>0</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75</vt:i4>
      </vt:variant>
    </vt:vector>
  </HeadingPairs>
  <TitlesOfParts>
    <vt:vector size="93" baseType="lpstr">
      <vt:lpstr>Arial</vt:lpstr>
      <vt:lpstr>Times New Roman</vt:lpstr>
      <vt:lpstr>UTM American Sans</vt: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26_Office Theme</vt:lpstr>
      <vt:lpstr>2_Office Theme</vt:lpstr>
      <vt:lpstr>3_Office Theme</vt:lpstr>
      <vt:lpstr>7_Office Theme</vt:lpstr>
      <vt:lpstr>8_Office Theme</vt:lpstr>
      <vt:lpstr>9_Office Theme</vt:lpstr>
      <vt:lpstr>PowerPoint Presentation</vt:lpstr>
      <vt:lpstr>TẬP HÁT CỘNG ĐOÀN</vt:lpstr>
      <vt:lpstr>Đk: Lạy Chúa, con yêu chuộng luật Chúa dường bao. </vt:lpstr>
      <vt:lpstr>Lạy Cha là Chúa Cả trời đất, chúc tụng Cha, vì Cha đã mạc khải nước trời cho những người bé mọn.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62</cp:revision>
  <dcterms:created xsi:type="dcterms:W3CDTF">2023-05-21T07:25:42Z</dcterms:created>
  <dcterms:modified xsi:type="dcterms:W3CDTF">2026-06-19T22:00:54Z</dcterms:modified>
</cp:coreProperties>
</file>