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4000" r:id="rId8"/>
    <p:sldMasterId id="2147484048" r:id="rId9"/>
    <p:sldMasterId id="2147484060" r:id="rId10"/>
  </p:sldMasterIdLst>
  <p:sldIdLst>
    <p:sldId id="507" r:id="rId11"/>
    <p:sldId id="376" r:id="rId12"/>
    <p:sldId id="600" r:id="rId13"/>
    <p:sldId id="601" r:id="rId14"/>
    <p:sldId id="9786" r:id="rId15"/>
    <p:sldId id="553" r:id="rId16"/>
    <p:sldId id="443" r:id="rId17"/>
    <p:sldId id="554" r:id="rId18"/>
    <p:sldId id="565"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9788" r:id="rId37"/>
    <p:sldId id="415" r:id="rId38"/>
    <p:sldId id="590" r:id="rId39"/>
    <p:sldId id="591" r:id="rId40"/>
    <p:sldId id="592" r:id="rId41"/>
    <p:sldId id="593" r:id="rId42"/>
    <p:sldId id="594" r:id="rId43"/>
    <p:sldId id="595" r:id="rId44"/>
    <p:sldId id="596" r:id="rId45"/>
    <p:sldId id="597" r:id="rId46"/>
    <p:sldId id="417" r:id="rId47"/>
    <p:sldId id="599" r:id="rId48"/>
    <p:sldId id="532" r:id="rId49"/>
    <p:sldId id="9772" r:id="rId50"/>
    <p:sldId id="9773" r:id="rId51"/>
    <p:sldId id="9774" r:id="rId52"/>
    <p:sldId id="9775" r:id="rId53"/>
    <p:sldId id="9776" r:id="rId54"/>
    <p:sldId id="9777" r:id="rId55"/>
    <p:sldId id="9778" r:id="rId56"/>
    <p:sldId id="9779" r:id="rId57"/>
    <p:sldId id="9780" r:id="rId58"/>
    <p:sldId id="9781" r:id="rId59"/>
    <p:sldId id="9782" r:id="rId60"/>
    <p:sldId id="9783" r:id="rId61"/>
    <p:sldId id="9784" r:id="rId62"/>
    <p:sldId id="9785" r:id="rId63"/>
    <p:sldId id="558" r:id="rId64"/>
    <p:sldId id="559" r:id="rId65"/>
    <p:sldId id="560" r:id="rId66"/>
    <p:sldId id="561" r:id="rId67"/>
    <p:sldId id="570" r:id="rId68"/>
    <p:sldId id="276" r:id="rId69"/>
    <p:sldId id="9789" r:id="rId70"/>
    <p:sldId id="277" r:id="rId71"/>
    <p:sldId id="278" r:id="rId72"/>
    <p:sldId id="279" r:id="rId73"/>
    <p:sldId id="290" r:id="rId74"/>
    <p:sldId id="602" r:id="rId75"/>
    <p:sldId id="291" r:id="rId76"/>
    <p:sldId id="603" r:id="rId77"/>
    <p:sldId id="9790" r:id="rId78"/>
    <p:sldId id="293" r:id="rId79"/>
    <p:sldId id="563" r:id="rId80"/>
    <p:sldId id="564" r:id="rId81"/>
    <p:sldId id="531" r:id="rId82"/>
    <p:sldId id="573" r:id="rId83"/>
    <p:sldId id="9791"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varScale="1">
        <p:scale>
          <a:sx n="175" d="100"/>
          <a:sy n="175" d="100"/>
        </p:scale>
        <p:origin x="1230" y="144"/>
      </p:cViewPr>
      <p:guideLst>
        <p:guide orient="horz" pos="1620"/>
        <p:guide pos="2880"/>
      </p:guideLst>
    </p:cSldViewPr>
  </p:slideViewPr>
  <p:outlineViewPr>
    <p:cViewPr>
      <p:scale>
        <a:sx n="33" d="100"/>
        <a:sy n="33" d="100"/>
      </p:scale>
      <p:origin x="62" y="187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theme" Target="theme/theme1.xml"/><Relationship Id="rId61" Type="http://schemas.openxmlformats.org/officeDocument/2006/relationships/slide" Target="slides/slide51.xml"/><Relationship Id="rId82" Type="http://schemas.openxmlformats.org/officeDocument/2006/relationships/slide" Target="slides/slide7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4879915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6890108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9714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61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6330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35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9215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71728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391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230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393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427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858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7979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843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815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750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4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70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2788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5055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989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07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6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42765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842127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42557370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910260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515573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6/20/2026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11017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474169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6/20/2026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4557826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590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6/20/2026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248638696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29387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6/20/2026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78438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48.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64391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329394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book with a green border&#10;&#10;Description automatically generated">
            <a:extLst>
              <a:ext uri="{FF2B5EF4-FFF2-40B4-BE49-F238E27FC236}">
                <a16:creationId xmlns:a16="http://schemas.microsoft.com/office/drawing/2014/main" id="{1DA1A9FF-7DC5-4EA5-B366-5C3C7EA9B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pic>
        <p:nvPicPr>
          <p:cNvPr id="3" name="Picture 2">
            <a:extLst>
              <a:ext uri="{FF2B5EF4-FFF2-40B4-BE49-F238E27FC236}">
                <a16:creationId xmlns:a16="http://schemas.microsoft.com/office/drawing/2014/main" id="{5CC8291B-3A0C-FD5A-FCE5-FFA5BEB1BF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8227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144</a:t>
            </a:r>
            <a:br>
              <a:rPr lang="en-US" dirty="0">
                <a:solidFill>
                  <a:srgbClr val="FFFF00"/>
                </a:solidFill>
              </a:rPr>
            </a:br>
            <a:r>
              <a:rPr lang="en-US" dirty="0">
                <a:solidFill>
                  <a:srgbClr val="FFFF00"/>
                </a:solidFill>
              </a:rPr>
              <a:t>CHÚA NHẬT XVII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81408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2326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03022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Tk1:</a:t>
            </a:r>
            <a:r>
              <a:rPr lang="en-US" sz="5400" dirty="0">
                <a:solidFill>
                  <a:schemeClr val="bg1"/>
                </a:solidFill>
              </a:rPr>
              <a:t> </a:t>
            </a:r>
            <a:r>
              <a:rPr lang="vi-VN" sz="5400" dirty="0">
                <a:solidFill>
                  <a:schemeClr val="bg1"/>
                </a:solidFill>
              </a:rPr>
              <a:t>Thật Chúa nhân hậu và hay xót thương, không mau giận nhưng sẵn ân tình. Chúa nhân hậu với hết mọi người, tỏ lòng khoan dung với muôn loài Ngài đã dựng nên</a:t>
            </a:r>
            <a:r>
              <a:rPr lang="en-US" sz="5400" dirty="0">
                <a:solidFill>
                  <a:schemeClr val="bg1"/>
                </a:solidFill>
              </a:rPr>
              <a:t>.</a:t>
            </a:r>
          </a:p>
        </p:txBody>
      </p:sp>
    </p:spTree>
    <p:extLst>
      <p:ext uri="{BB962C8B-B14F-4D97-AF65-F5344CB8AC3E}">
        <p14:creationId xmlns:p14="http://schemas.microsoft.com/office/powerpoint/2010/main" val="2169583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136509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Tk2:</a:t>
            </a:r>
            <a:r>
              <a:rPr lang="en-US" sz="5400" dirty="0">
                <a:solidFill>
                  <a:schemeClr val="bg1"/>
                </a:solidFill>
              </a:rPr>
              <a:t> </a:t>
            </a:r>
            <a:r>
              <a:rPr lang="vi-VN" sz="5400" dirty="0">
                <a:solidFill>
                  <a:schemeClr val="bg1"/>
                </a:solidFill>
              </a:rPr>
              <a:t>Lạy Chúa muôn loài nhìn lên Chúa thương, ban lương thực cho chúng theo giờ. Lúc tay Ngài ái tuất mở rộng, lúc Ngài thi ân hết mọi loài đều sẽ thỏa thuê.</a:t>
            </a:r>
            <a:endParaRPr lang="en-US" sz="5400" dirty="0">
              <a:solidFill>
                <a:schemeClr val="bg1"/>
              </a:solidFill>
            </a:endParaRPr>
          </a:p>
        </p:txBody>
      </p:sp>
    </p:spTree>
    <p:extLst>
      <p:ext uri="{BB962C8B-B14F-4D97-AF65-F5344CB8AC3E}">
        <p14:creationId xmlns:p14="http://schemas.microsoft.com/office/powerpoint/2010/main" val="1746832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424701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FF00"/>
                </a:solidFill>
              </a:rPr>
              <a:t>Tk3:</a:t>
            </a:r>
            <a:r>
              <a:rPr lang="en-US" sz="5400" dirty="0">
                <a:solidFill>
                  <a:schemeClr val="bg1"/>
                </a:solidFill>
              </a:rPr>
              <a:t> </a:t>
            </a:r>
            <a:r>
              <a:rPr lang="vi-VN" sz="5400" dirty="0">
                <a:solidFill>
                  <a:schemeClr val="bg1"/>
                </a:solidFill>
              </a:rPr>
              <a:t>Đường lối của Ngài đều thật chí công. Bao công việc chan chứa ân tình. Chúa ở gần những kẻ kêu nài, những kẻ chuyên chăm biết tâm thành cầu khấn Ngài liên.</a:t>
            </a:r>
            <a:endParaRPr lang="en-US" sz="5400" dirty="0">
              <a:solidFill>
                <a:schemeClr val="bg1"/>
              </a:solidFill>
            </a:endParaRPr>
          </a:p>
        </p:txBody>
      </p:sp>
    </p:spTree>
    <p:extLst>
      <p:ext uri="{BB962C8B-B14F-4D97-AF65-F5344CB8AC3E}">
        <p14:creationId xmlns:p14="http://schemas.microsoft.com/office/powerpoint/2010/main" val="2769916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khi Ngài rộng mở tay ban là bao sinh vật thoả thuê muôn vàn.</a:t>
            </a:r>
            <a:endParaRPr lang="en-US" sz="6600">
              <a:solidFill>
                <a:schemeClr val="bg1"/>
              </a:solidFill>
            </a:endParaRPr>
          </a:p>
        </p:txBody>
      </p:sp>
    </p:spTree>
    <p:extLst>
      <p:ext uri="{BB962C8B-B14F-4D97-AF65-F5344CB8AC3E}">
        <p14:creationId xmlns:p14="http://schemas.microsoft.com/office/powerpoint/2010/main" val="3008068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6CC28-9EBB-785F-A1E5-7103832767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93787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2806608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descr="A group of people in a field&#10;&#10;Description automatically generated">
            <a:extLst>
              <a:ext uri="{FF2B5EF4-FFF2-40B4-BE49-F238E27FC236}">
                <a16:creationId xmlns:a16="http://schemas.microsoft.com/office/drawing/2014/main" id="{68295363-8586-4FCF-9AB1-79D741061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897133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379032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45713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460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3618001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05360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0239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1398609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0277142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20017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32580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540080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60445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4006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203895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4144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419350"/>
            <a:ext cx="6400800" cy="1631216"/>
          </a:xfrm>
          <a:prstGeom prst="rect">
            <a:avLst/>
          </a:prstGeom>
        </p:spPr>
        <p:txBody>
          <a:bodyPr wrap="square">
            <a:spAutoFit/>
          </a:bodyPr>
          <a:lstStyle/>
          <a:p>
            <a:pPr algn="ctr"/>
            <a:r>
              <a:rPr lang="en-US" sz="6000" b="1" i="1" dirty="0" err="1">
                <a:solidFill>
                  <a:srgbClr val="FFFF00"/>
                </a:solidFill>
              </a:rPr>
              <a:t>Lễ</a:t>
            </a:r>
            <a:r>
              <a:rPr lang="en-US" sz="6000" b="1" i="1" dirty="0">
                <a:solidFill>
                  <a:srgbClr val="FFFF00"/>
                </a:solidFill>
              </a:rPr>
              <a:t> </a:t>
            </a:r>
            <a:r>
              <a:rPr lang="en-US" sz="6000" b="1" i="1" dirty="0" err="1">
                <a:solidFill>
                  <a:srgbClr val="FFFF00"/>
                </a:solidFill>
              </a:rPr>
              <a:t>Dâng</a:t>
            </a:r>
            <a:r>
              <a:rPr lang="en-US" sz="6000" b="1" i="1" dirty="0">
                <a:solidFill>
                  <a:srgbClr val="FFFF00"/>
                </a:solidFill>
              </a:rPr>
              <a:t> </a:t>
            </a:r>
            <a:r>
              <a:rPr lang="en-US" sz="6000" b="1" i="1" dirty="0" err="1">
                <a:solidFill>
                  <a:srgbClr val="FFFF00"/>
                </a:solidFill>
              </a:rPr>
              <a:t>Tình</a:t>
            </a:r>
            <a:r>
              <a:rPr lang="en-US" sz="6000" b="1" i="1" dirty="0">
                <a:solidFill>
                  <a:srgbClr val="FFFF00"/>
                </a:solidFill>
              </a:rPr>
              <a:t> </a:t>
            </a:r>
            <a:r>
              <a:rPr lang="en-US" sz="6000" b="1" i="1" dirty="0" err="1">
                <a:solidFill>
                  <a:srgbClr val="FFFF00"/>
                </a:solidFill>
              </a:rPr>
              <a:t>Yêu</a:t>
            </a:r>
            <a:endParaRPr lang="en-US" sz="6000" b="1" i="1" dirty="0">
              <a:solidFill>
                <a:srgbClr val="FFFF00"/>
              </a:solidFill>
            </a:endParaRPr>
          </a:p>
          <a:p>
            <a:pPr algn="ctr"/>
            <a:r>
              <a:rPr lang="en-US" sz="3600" b="1" i="1" dirty="0" err="1">
                <a:solidFill>
                  <a:schemeClr val="bg1"/>
                </a:solidFill>
              </a:rPr>
              <a:t>Đinh</a:t>
            </a:r>
            <a:r>
              <a:rPr lang="en-US" sz="3600" b="1" i="1" dirty="0">
                <a:solidFill>
                  <a:schemeClr val="bg1"/>
                </a:solidFill>
              </a:rPr>
              <a:t> </a:t>
            </a:r>
            <a:r>
              <a:rPr lang="en-US" sz="3600" b="1" i="1" dirty="0" err="1">
                <a:solidFill>
                  <a:schemeClr val="bg1"/>
                </a:solidFill>
              </a:rPr>
              <a:t>Công</a:t>
            </a:r>
            <a:r>
              <a:rPr lang="en-US" sz="3600" b="1" i="1" dirty="0">
                <a:solidFill>
                  <a:schemeClr val="bg1"/>
                </a:solidFill>
              </a:rPr>
              <a:t> </a:t>
            </a:r>
            <a:r>
              <a:rPr lang="en-US" sz="3600" b="1" i="1" dirty="0" err="1">
                <a:solidFill>
                  <a:schemeClr val="bg1"/>
                </a:solidFill>
              </a:rPr>
              <a:t>Huỳnh</a:t>
            </a:r>
            <a:endParaRPr lang="en-US" sz="36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a:solidFill>
                  <a:srgbClr val="FFFF00"/>
                </a:solidFill>
                <a:effectLst/>
              </a:rPr>
              <a:t>Tk1:</a:t>
            </a:r>
            <a:r>
              <a:rPr lang="en-US" sz="6600" b="0" dirty="0">
                <a:solidFill>
                  <a:schemeClr val="bg1"/>
                </a:solidFill>
                <a:effectLst/>
              </a:rPr>
              <a:t> </a:t>
            </a:r>
            <a:r>
              <a:rPr lang="vi-VN" sz="6600" b="0" dirty="0">
                <a:solidFill>
                  <a:schemeClr val="bg1"/>
                </a:solidFill>
                <a:effectLst/>
              </a:rPr>
              <a:t>Chúa ơi con chẳng có gì có gì tiến dâng lên Ngài</a:t>
            </a:r>
            <a:r>
              <a:rPr lang="en-US" sz="6600" b="0" dirty="0">
                <a:solidFill>
                  <a:schemeClr val="bg1"/>
                </a:solidFill>
                <a:effectLst/>
              </a:rPr>
              <a:t>,</a:t>
            </a:r>
            <a:r>
              <a:rPr lang="vi-VN" sz="6600" b="0" dirty="0">
                <a:solidFill>
                  <a:schemeClr val="bg1"/>
                </a:solidFill>
                <a:effectLst/>
              </a:rPr>
              <a:t> vì đời con có đáng gì đâu chỉ có trái tim</a:t>
            </a:r>
            <a:r>
              <a:rPr lang="en-US" sz="6600" b="0" dirty="0">
                <a:solidFill>
                  <a:schemeClr val="bg1"/>
                </a:solidFill>
                <a:effectLst/>
              </a:rPr>
              <a:t> c</a:t>
            </a:r>
            <a:r>
              <a:rPr lang="vi-VN" sz="6600" b="0" dirty="0">
                <a:solidFill>
                  <a:schemeClr val="bg1"/>
                </a:solidFill>
                <a:effectLst/>
              </a:rPr>
              <a:t>hân thàn</a:t>
            </a:r>
            <a:r>
              <a:rPr lang="en-US" sz="6600" b="0" dirty="0">
                <a:solidFill>
                  <a:schemeClr val="bg1"/>
                </a:solidFill>
                <a:effectLst/>
              </a:rPr>
              <a:t>h.</a:t>
            </a:r>
          </a:p>
        </p:txBody>
      </p:sp>
    </p:spTree>
    <p:extLst>
      <p:ext uri="{BB962C8B-B14F-4D97-AF65-F5344CB8AC3E}">
        <p14:creationId xmlns:p14="http://schemas.microsoft.com/office/powerpoint/2010/main" val="3759399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40739437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a:t>
            </a:r>
            <a:r>
              <a:rPr lang="en-US" sz="6000" b="0" dirty="0" err="1">
                <a:solidFill>
                  <a:schemeClr val="bg1"/>
                </a:solidFill>
                <a:effectLst/>
              </a:rPr>
              <a:t>Bánh</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ly</a:t>
            </a:r>
            <a:r>
              <a:rPr lang="en-US" sz="6000" b="0" dirty="0">
                <a:solidFill>
                  <a:schemeClr val="bg1"/>
                </a:solidFill>
                <a:effectLst/>
              </a:rPr>
              <a:t> r</a:t>
            </a:r>
            <a:r>
              <a:rPr lang="vi-VN" sz="6000" b="0" dirty="0">
                <a:solidFill>
                  <a:schemeClr val="bg1"/>
                </a:solidFill>
                <a:effectLst/>
              </a:rPr>
              <a:t>ư</a:t>
            </a:r>
            <a:r>
              <a:rPr lang="en-US" sz="6000" b="0" dirty="0" err="1">
                <a:solidFill>
                  <a:schemeClr val="bg1"/>
                </a:solidFill>
                <a:effectLst/>
              </a:rPr>
              <a:t>ợu</a:t>
            </a:r>
            <a:r>
              <a:rPr lang="en-US" sz="6000" b="0" dirty="0">
                <a:solidFill>
                  <a:schemeClr val="bg1"/>
                </a:solidFill>
                <a:effectLst/>
              </a:rPr>
              <a:t> </a:t>
            </a:r>
            <a:r>
              <a:rPr lang="en-US" sz="6000" b="0" dirty="0" err="1">
                <a:solidFill>
                  <a:schemeClr val="bg1"/>
                </a:solidFill>
                <a:effectLst/>
              </a:rPr>
              <a:t>tinh</a:t>
            </a:r>
            <a:r>
              <a:rPr lang="en-US" sz="6000" b="0" dirty="0">
                <a:solidFill>
                  <a:schemeClr val="bg1"/>
                </a:solidFill>
                <a:effectLst/>
              </a:rPr>
              <a:t> </a:t>
            </a:r>
            <a:r>
              <a:rPr lang="en-US" sz="6000" b="0" dirty="0" err="1">
                <a:solidFill>
                  <a:schemeClr val="bg1"/>
                </a:solidFill>
                <a:effectLst/>
              </a:rPr>
              <a:t>tuyền</a:t>
            </a:r>
            <a:r>
              <a:rPr lang="en-US" sz="6000" b="0" dirty="0">
                <a:solidFill>
                  <a:schemeClr val="bg1"/>
                </a:solidFill>
                <a:effectLst/>
              </a:rPr>
              <a:t> </a:t>
            </a:r>
            <a:r>
              <a:rPr lang="en-US" sz="6000" b="0" dirty="0" err="1">
                <a:solidFill>
                  <a:schemeClr val="bg1"/>
                </a:solidFill>
                <a:effectLst/>
              </a:rPr>
              <a:t>gói</a:t>
            </a:r>
            <a:r>
              <a:rPr lang="en-US" sz="6000" b="0" dirty="0">
                <a:solidFill>
                  <a:schemeClr val="bg1"/>
                </a:solidFill>
                <a:effectLst/>
              </a:rPr>
              <a:t> </a:t>
            </a:r>
            <a:r>
              <a:rPr lang="en-US" sz="6000" b="0" dirty="0" err="1">
                <a:solidFill>
                  <a:schemeClr val="bg1"/>
                </a:solidFill>
                <a:effectLst/>
              </a:rPr>
              <a:t>trọn</a:t>
            </a:r>
            <a:r>
              <a:rPr lang="en-US" sz="6000" b="0" dirty="0">
                <a:solidFill>
                  <a:schemeClr val="bg1"/>
                </a:solidFill>
                <a:effectLst/>
              </a:rPr>
              <a:t> </a:t>
            </a:r>
            <a:r>
              <a:rPr lang="en-US" sz="6000" b="0" dirty="0" err="1">
                <a:solidFill>
                  <a:schemeClr val="bg1"/>
                </a:solidFill>
                <a:effectLst/>
              </a:rPr>
              <a:t>với</a:t>
            </a:r>
            <a:r>
              <a:rPr lang="en-US" sz="6000" b="0" dirty="0">
                <a:solidFill>
                  <a:schemeClr val="bg1"/>
                </a:solidFill>
                <a:effectLst/>
              </a:rPr>
              <a:t> bao </a:t>
            </a:r>
            <a:r>
              <a:rPr lang="en-US" sz="6000" b="0" dirty="0" err="1">
                <a:solidFill>
                  <a:schemeClr val="bg1"/>
                </a:solidFill>
                <a:effectLst/>
              </a:rPr>
              <a:t>tâm</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Nguyện</a:t>
            </a:r>
            <a:r>
              <a:rPr lang="en-US" sz="6000" b="0" dirty="0">
                <a:solidFill>
                  <a:schemeClr val="bg1"/>
                </a:solidFill>
                <a:effectLst/>
              </a:rPr>
              <a:t> </a:t>
            </a:r>
            <a:r>
              <a:rPr lang="en-US" sz="6000" b="0" dirty="0" err="1">
                <a:solidFill>
                  <a:schemeClr val="bg1"/>
                </a:solidFill>
                <a:effectLst/>
              </a:rPr>
              <a:t>trở</a:t>
            </a:r>
            <a:r>
              <a:rPr lang="en-US" sz="6000" b="0" dirty="0">
                <a:solidFill>
                  <a:schemeClr val="bg1"/>
                </a:solidFill>
                <a:effectLst/>
              </a:rPr>
              <a:t> </a:t>
            </a:r>
            <a:r>
              <a:rPr lang="en-US" sz="6000" b="0" dirty="0" err="1">
                <a:solidFill>
                  <a:schemeClr val="bg1"/>
                </a:solidFill>
                <a:effectLst/>
              </a:rPr>
              <a:t>nên</a:t>
            </a:r>
            <a:r>
              <a:rPr lang="en-US" sz="6000" b="0" dirty="0">
                <a:solidFill>
                  <a:schemeClr val="bg1"/>
                </a:solidFill>
                <a:effectLst/>
              </a:rPr>
              <a:t> </a:t>
            </a:r>
            <a:r>
              <a:rPr lang="en-US" sz="6000" b="0" dirty="0" err="1">
                <a:solidFill>
                  <a:schemeClr val="bg1"/>
                </a:solidFill>
                <a:effectLst/>
              </a:rPr>
              <a:t>hy</a:t>
            </a:r>
            <a:r>
              <a:rPr lang="en-US" sz="6000" b="0" dirty="0">
                <a:solidFill>
                  <a:schemeClr val="bg1"/>
                </a:solidFill>
                <a:effectLst/>
              </a:rPr>
              <a:t> </a:t>
            </a:r>
            <a:r>
              <a:rPr lang="en-US" sz="6000" b="0" dirty="0" err="1">
                <a:solidFill>
                  <a:schemeClr val="bg1"/>
                </a:solidFill>
                <a:effectLst/>
              </a:rPr>
              <a:t>lễ</a:t>
            </a:r>
            <a:r>
              <a:rPr lang="en-US" sz="6000" b="0" dirty="0">
                <a:solidFill>
                  <a:schemeClr val="bg1"/>
                </a:solidFill>
                <a:effectLst/>
              </a:rPr>
              <a:t> </a:t>
            </a:r>
            <a:r>
              <a:rPr lang="en-US" sz="6000" b="0" dirty="0" err="1">
                <a:solidFill>
                  <a:schemeClr val="bg1"/>
                </a:solidFill>
                <a:effectLst/>
              </a:rPr>
              <a:t>tình</a:t>
            </a:r>
            <a:r>
              <a:rPr lang="en-US" sz="6000" b="0" dirty="0">
                <a:solidFill>
                  <a:schemeClr val="bg1"/>
                </a:solidFill>
                <a:effectLst/>
              </a:rPr>
              <a:t> </a:t>
            </a:r>
            <a:r>
              <a:rPr lang="en-US" sz="6000" b="0" dirty="0" err="1">
                <a:solidFill>
                  <a:schemeClr val="bg1"/>
                </a:solidFill>
                <a:effectLst/>
              </a:rPr>
              <a:t>yêu</a:t>
            </a:r>
            <a:r>
              <a:rPr lang="en-US" sz="6000" b="0" dirty="0">
                <a:solidFill>
                  <a:schemeClr val="bg1"/>
                </a:solidFill>
                <a:effectLst/>
              </a:rPr>
              <a:t> </a:t>
            </a:r>
            <a:r>
              <a:rPr lang="en-US" sz="6000" b="0" dirty="0" err="1">
                <a:solidFill>
                  <a:schemeClr val="bg1"/>
                </a:solidFill>
                <a:effectLst/>
              </a:rPr>
              <a:t>tỏa</a:t>
            </a:r>
            <a:r>
              <a:rPr lang="en-US" sz="6000" b="0" dirty="0">
                <a:solidFill>
                  <a:schemeClr val="bg1"/>
                </a:solidFill>
                <a:effectLst/>
              </a:rPr>
              <a:t> h</a:t>
            </a:r>
            <a:r>
              <a:rPr lang="vi-VN" sz="6000" b="0" dirty="0">
                <a:solidFill>
                  <a:schemeClr val="bg1"/>
                </a:solidFill>
                <a:effectLst/>
              </a:rPr>
              <a:t>ư</a:t>
            </a:r>
            <a:r>
              <a:rPr lang="en-US" sz="6000" b="0" dirty="0" err="1">
                <a:solidFill>
                  <a:schemeClr val="bg1"/>
                </a:solidFill>
                <a:effectLst/>
              </a:rPr>
              <a:t>ơng</a:t>
            </a:r>
            <a:r>
              <a:rPr lang="en-US" sz="6000" b="0" dirty="0">
                <a:solidFill>
                  <a:schemeClr val="bg1"/>
                </a:solidFill>
                <a:effectLst/>
              </a:rPr>
              <a:t> </a:t>
            </a:r>
            <a:r>
              <a:rPr lang="en-US" sz="6000" b="0" dirty="0" err="1">
                <a:solidFill>
                  <a:schemeClr val="bg1"/>
                </a:solidFill>
                <a:effectLst/>
              </a:rPr>
              <a:t>ngát</a:t>
            </a:r>
            <a:r>
              <a:rPr lang="en-US" sz="6000" b="0" dirty="0">
                <a:solidFill>
                  <a:schemeClr val="bg1"/>
                </a:solidFill>
                <a:effectLst/>
              </a:rPr>
              <a:t> </a:t>
            </a:r>
            <a:r>
              <a:rPr lang="en-US" sz="6000" b="0" dirty="0" err="1">
                <a:solidFill>
                  <a:schemeClr val="bg1"/>
                </a:solidFill>
                <a:effectLst/>
              </a:rPr>
              <a:t>th</a:t>
            </a:r>
            <a:r>
              <a:rPr lang="vi-VN" sz="6000" b="0" dirty="0">
                <a:solidFill>
                  <a:schemeClr val="bg1"/>
                </a:solidFill>
                <a:effectLst/>
              </a:rPr>
              <a:t>ơ</a:t>
            </a:r>
            <a:r>
              <a:rPr lang="en-US" sz="6000" b="0" dirty="0">
                <a:solidFill>
                  <a:schemeClr val="bg1"/>
                </a:solidFill>
                <a:effectLst/>
              </a:rPr>
              <a:t>m </a:t>
            </a:r>
            <a:r>
              <a:rPr lang="en-US" sz="6000" b="0" dirty="0" err="1">
                <a:solidFill>
                  <a:schemeClr val="bg1"/>
                </a:solidFill>
                <a:effectLst/>
              </a:rPr>
              <a:t>sớm</a:t>
            </a:r>
            <a:r>
              <a:rPr lang="en-US" sz="6000" b="0" dirty="0">
                <a:solidFill>
                  <a:schemeClr val="bg1"/>
                </a:solidFill>
                <a:effectLst/>
              </a:rPr>
              <a:t> </a:t>
            </a:r>
            <a:r>
              <a:rPr lang="en-US" sz="6000" b="0" dirty="0" err="1">
                <a:solidFill>
                  <a:schemeClr val="bg1"/>
                </a:solidFill>
                <a:effectLst/>
              </a:rPr>
              <a:t>chiều</a:t>
            </a:r>
            <a:r>
              <a:rPr lang="en-US" sz="6000" b="0" dirty="0">
                <a:solidFill>
                  <a:schemeClr val="bg1"/>
                </a:solidFill>
                <a:effectLst/>
              </a:rPr>
              <a:t>. </a:t>
            </a:r>
            <a:endParaRPr lang="en-US" sz="6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0" u="sng" dirty="0" err="1">
                <a:solidFill>
                  <a:srgbClr val="FFFF00"/>
                </a:solidFill>
                <a:effectLst/>
              </a:rPr>
              <a:t>Đk</a:t>
            </a:r>
            <a:r>
              <a:rPr lang="en-US" sz="5800" b="0" u="sng" dirty="0">
                <a:solidFill>
                  <a:srgbClr val="FFFF00"/>
                </a:solidFill>
                <a:effectLst/>
              </a:rPr>
              <a:t>:</a:t>
            </a:r>
            <a:r>
              <a:rPr lang="en-US" sz="5800" b="0" dirty="0">
                <a:solidFill>
                  <a:schemeClr val="bg1"/>
                </a:solidFill>
                <a:effectLst/>
              </a:rPr>
              <a:t> </a:t>
            </a:r>
            <a:r>
              <a:rPr lang="vi-VN" sz="5800" b="0" dirty="0">
                <a:solidFill>
                  <a:schemeClr val="bg1"/>
                </a:solidFill>
                <a:effectLst/>
              </a:rPr>
              <a:t>Xin dâng lên hoa trái thơm ngon bao hương hoa từ những cánh đồng nguyện dâng lên Chúa toàn năng lễ vặt thắm bao la ân tình. </a:t>
            </a:r>
            <a:endParaRPr lang="en-US" sz="5800" b="0" dirty="0">
              <a:solidFill>
                <a:schemeClr val="bg1"/>
              </a:solidFill>
              <a:effectLst/>
            </a:endParaRPr>
          </a:p>
        </p:txBody>
      </p:sp>
    </p:spTree>
    <p:extLst>
      <p:ext uri="{BB962C8B-B14F-4D97-AF65-F5344CB8AC3E}">
        <p14:creationId xmlns:p14="http://schemas.microsoft.com/office/powerpoint/2010/main" val="20152383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Nhập</a:t>
            </a:r>
            <a:r>
              <a:rPr lang="en-US" sz="6000" b="0" dirty="0">
                <a:solidFill>
                  <a:srgbClr val="FFFF00"/>
                </a:solidFill>
                <a:effectLst/>
              </a:rPr>
              <a:t> </a:t>
            </a:r>
            <a:r>
              <a:rPr lang="en-US" sz="6000" b="0" dirty="0" err="1">
                <a:solidFill>
                  <a:srgbClr val="FFFF00"/>
                </a:solidFill>
                <a:effectLst/>
              </a:rPr>
              <a:t>Lễ</a:t>
            </a:r>
            <a:br>
              <a:rPr lang="en-US" sz="6000" b="0" dirty="0">
                <a:solidFill>
                  <a:srgbClr val="FFFF00"/>
                </a:solidFill>
                <a:effectLst/>
              </a:rPr>
            </a:br>
            <a:r>
              <a:rPr lang="en-US" sz="9600" b="0" dirty="0" err="1">
                <a:solidFill>
                  <a:srgbClr val="FFFF00"/>
                </a:solidFill>
                <a:effectLst/>
              </a:rPr>
              <a:t>Nào</a:t>
            </a:r>
            <a:r>
              <a:rPr lang="en-US" sz="9600" b="0" dirty="0">
                <a:solidFill>
                  <a:srgbClr val="FFFF00"/>
                </a:solidFill>
                <a:effectLst/>
              </a:rPr>
              <a:t> Ta </a:t>
            </a:r>
            <a:r>
              <a:rPr lang="en-US" sz="9600" b="0" dirty="0" err="1">
                <a:solidFill>
                  <a:srgbClr val="FFFF00"/>
                </a:solidFill>
                <a:effectLst/>
              </a:rPr>
              <a:t>Hân</a:t>
            </a:r>
            <a:r>
              <a:rPr lang="en-US" sz="9600" b="0" dirty="0">
                <a:solidFill>
                  <a:srgbClr val="FFFF00"/>
                </a:solidFill>
                <a:effectLst/>
              </a:rPr>
              <a:t> </a:t>
            </a:r>
            <a:r>
              <a:rPr lang="en-US" sz="9600" b="0" dirty="0" err="1">
                <a:solidFill>
                  <a:srgbClr val="FFFF00"/>
                </a:solidFill>
                <a:effectLst/>
              </a:rPr>
              <a:t>Hoan</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21204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b="0" dirty="0" err="1">
                <a:solidFill>
                  <a:srgbClr val="FFFF00"/>
                </a:solidFill>
                <a:effectLst/>
              </a:rPr>
              <a:t>Nguyện</a:t>
            </a:r>
            <a:r>
              <a:rPr lang="en-US" sz="6600" b="0" dirty="0">
                <a:solidFill>
                  <a:srgbClr val="FFFF00"/>
                </a:solidFill>
                <a:effectLst/>
              </a:rPr>
              <a:t> </a:t>
            </a:r>
            <a:r>
              <a:rPr lang="en-US" sz="6600" b="0" dirty="0" err="1">
                <a:solidFill>
                  <a:srgbClr val="FFFF00"/>
                </a:solidFill>
                <a:effectLst/>
              </a:rPr>
              <a:t>Hiệp</a:t>
            </a:r>
            <a:r>
              <a:rPr lang="en-US" sz="6600" b="0" dirty="0">
                <a:solidFill>
                  <a:srgbClr val="FFFF00"/>
                </a:solidFill>
                <a:effectLst/>
              </a:rPr>
              <a:t> </a:t>
            </a:r>
            <a:r>
              <a:rPr lang="en-US" sz="6600" b="0" dirty="0" err="1">
                <a:solidFill>
                  <a:srgbClr val="FFFF00"/>
                </a:solidFill>
                <a:effectLst/>
              </a:rPr>
              <a:t>Lễ</a:t>
            </a:r>
            <a:br>
              <a:rPr lang="en-US" sz="6600" b="0" dirty="0">
                <a:solidFill>
                  <a:srgbClr val="FFFF00"/>
                </a:solidFill>
                <a:effectLst/>
              </a:rPr>
            </a:br>
            <a:r>
              <a:rPr lang="en-US" sz="4800" dirty="0" err="1">
                <a:solidFill>
                  <a:srgbClr val="FFFF00"/>
                </a:solidFill>
              </a:rPr>
              <a:t>Chúa</a:t>
            </a:r>
            <a:r>
              <a:rPr lang="en-US" sz="4800" dirty="0">
                <a:solidFill>
                  <a:srgbClr val="FFFF00"/>
                </a:solidFill>
              </a:rPr>
              <a:t> </a:t>
            </a:r>
            <a:r>
              <a:rPr lang="en-US" sz="4800" dirty="0" err="1">
                <a:solidFill>
                  <a:srgbClr val="FFFF00"/>
                </a:solidFill>
              </a:rPr>
              <a:t>Làm</a:t>
            </a:r>
            <a:r>
              <a:rPr lang="en-US" sz="4800" dirty="0">
                <a:solidFill>
                  <a:srgbClr val="FFFF00"/>
                </a:solidFill>
              </a:rPr>
              <a:t> </a:t>
            </a:r>
            <a:r>
              <a:rPr lang="en-US" sz="4800" dirty="0" err="1">
                <a:solidFill>
                  <a:srgbClr val="FFFF00"/>
                </a:solidFill>
              </a:rPr>
              <a:t>Phép</a:t>
            </a:r>
            <a:r>
              <a:rPr lang="en-US" sz="4800" dirty="0">
                <a:solidFill>
                  <a:srgbClr val="FFFF00"/>
                </a:solidFill>
              </a:rPr>
              <a:t> </a:t>
            </a:r>
            <a:r>
              <a:rPr lang="en-US" sz="4800" dirty="0" err="1">
                <a:solidFill>
                  <a:srgbClr val="FFFF00"/>
                </a:solidFill>
              </a:rPr>
              <a:t>Lạ</a:t>
            </a:r>
            <a:r>
              <a:rPr lang="en-US" sz="4800" dirty="0">
                <a:solidFill>
                  <a:srgbClr val="FFFF00"/>
                </a:solidFill>
              </a:rPr>
              <a:t> </a:t>
            </a:r>
            <a:r>
              <a:rPr lang="en-US" sz="4800" dirty="0" err="1">
                <a:solidFill>
                  <a:srgbClr val="FFFF00"/>
                </a:solidFill>
              </a:rPr>
              <a:t>Bánh</a:t>
            </a:r>
            <a:r>
              <a:rPr lang="en-US" sz="4800" dirty="0">
                <a:solidFill>
                  <a:srgbClr val="FFFF00"/>
                </a:solidFill>
              </a:rPr>
              <a:t> </a:t>
            </a:r>
            <a:r>
              <a:rPr lang="en-US" sz="4800" dirty="0" err="1">
                <a:solidFill>
                  <a:srgbClr val="FFFF00"/>
                </a:solidFill>
              </a:rPr>
              <a:t>Và</a:t>
            </a:r>
            <a:r>
              <a:rPr lang="en-US" sz="4800" dirty="0">
                <a:solidFill>
                  <a:srgbClr val="FFFF00"/>
                </a:solidFill>
              </a:rPr>
              <a:t> </a:t>
            </a:r>
            <a:r>
              <a:rPr lang="en-US" sz="4800" dirty="0" err="1">
                <a:solidFill>
                  <a:srgbClr val="FFFF00"/>
                </a:solidFill>
              </a:rPr>
              <a:t>Cá</a:t>
            </a:r>
            <a:r>
              <a:rPr lang="en-US" sz="4800" dirty="0">
                <a:solidFill>
                  <a:srgbClr val="FFFF00"/>
                </a:solidFill>
              </a:rPr>
              <a:t> </a:t>
            </a:r>
            <a:br>
              <a:rPr lang="en-US" sz="5400" dirty="0">
                <a:solidFill>
                  <a:srgbClr val="FFFF00"/>
                </a:solidFill>
              </a:rPr>
            </a:br>
            <a:r>
              <a:rPr lang="en-US" sz="3600" i="1" dirty="0" err="1">
                <a:solidFill>
                  <a:schemeClr val="bg1"/>
                </a:solidFill>
              </a:rPr>
              <a:t>Đinh</a:t>
            </a:r>
            <a:r>
              <a:rPr lang="en-US" sz="3600" i="1" dirty="0">
                <a:solidFill>
                  <a:schemeClr val="bg1"/>
                </a:solidFill>
              </a:rPr>
              <a:t> </a:t>
            </a:r>
            <a:r>
              <a:rPr lang="en-US" sz="3600" i="1" dirty="0" err="1">
                <a:solidFill>
                  <a:schemeClr val="bg1"/>
                </a:solidFill>
              </a:rPr>
              <a:t>Công</a:t>
            </a:r>
            <a:r>
              <a:rPr lang="en-US" sz="3600" i="1" dirty="0">
                <a:solidFill>
                  <a:schemeClr val="bg1"/>
                </a:solidFill>
              </a:rPr>
              <a:t> </a:t>
            </a:r>
            <a:r>
              <a:rPr lang="en-US" sz="3600" i="1" dirty="0" err="1">
                <a:solidFill>
                  <a:schemeClr val="bg1"/>
                </a:solidFill>
              </a:rPr>
              <a:t>Huỳnh</a:t>
            </a:r>
            <a:r>
              <a:rPr lang="en-US" sz="3600" i="1" dirty="0">
                <a:solidFill>
                  <a:schemeClr val="bg1"/>
                </a:solidFill>
              </a:rPr>
              <a:t> &amp; </a:t>
            </a:r>
            <a:r>
              <a:rPr lang="en-US" sz="3600" i="1" dirty="0" err="1">
                <a:solidFill>
                  <a:schemeClr val="bg1"/>
                </a:solidFill>
              </a:rPr>
              <a:t>Huỳnh</a:t>
            </a:r>
            <a:r>
              <a:rPr lang="en-US" sz="3600" i="1" dirty="0">
                <a:solidFill>
                  <a:schemeClr val="bg1"/>
                </a:solidFill>
              </a:rPr>
              <a:t> Minh </a:t>
            </a:r>
            <a:r>
              <a:rPr lang="en-US" sz="3600" i="1" dirty="0" err="1">
                <a:solidFill>
                  <a:schemeClr val="bg1"/>
                </a:solidFill>
              </a:rPr>
              <a:t>Kỳ</a:t>
            </a:r>
            <a:r>
              <a:rPr lang="en-US" sz="3600" i="1" dirty="0">
                <a:solidFill>
                  <a:schemeClr val="bg1"/>
                </a:solidFill>
              </a:rPr>
              <a:t>.</a:t>
            </a:r>
            <a:endParaRPr lang="en-US" sz="32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 y="0"/>
            <a:ext cx="9144000" cy="5143499"/>
          </a:xfrm>
        </p:spPr>
        <p:txBody>
          <a:bodyPr>
            <a:noAutofit/>
          </a:bodyPr>
          <a:lstStyle/>
          <a:p>
            <a:pPr algn="just" fontAlgn="base"/>
            <a:r>
              <a:rPr lang="en-US" sz="4750" b="0" u="sng" dirty="0">
                <a:solidFill>
                  <a:srgbClr val="FFFF00"/>
                </a:solidFill>
                <a:effectLst/>
              </a:rPr>
              <a:t>Tk1:</a:t>
            </a:r>
            <a:r>
              <a:rPr lang="en-US" sz="4750" b="0" dirty="0">
                <a:solidFill>
                  <a:srgbClr val="FFFF00"/>
                </a:solidFill>
                <a:effectLst/>
              </a:rPr>
              <a:t> </a:t>
            </a:r>
            <a:r>
              <a:rPr lang="vi-VN" sz="4750" dirty="0">
                <a:solidFill>
                  <a:schemeClr val="bg1"/>
                </a:solidFill>
              </a:rPr>
              <a:t>Chúa làm phép lạ từ năm chiếc bánh và hai con cá. Sau khi tạ ơn Người phân phát đến kẻ ngồi ăn. Ai muốn bao nhiêu thì hãy ăn no nê tùy thích. Vì bánh ban xuống chính suối nguồn bổ dưỡng tâm linh.</a:t>
            </a:r>
            <a:endParaRPr lang="vi-VN" sz="475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700" b="0" u="sng" dirty="0">
                <a:solidFill>
                  <a:srgbClr val="FFFF00"/>
                </a:solidFill>
                <a:effectLst/>
              </a:rPr>
              <a:t>Tk2:</a:t>
            </a:r>
            <a:r>
              <a:rPr lang="en-US" sz="4700" b="0" dirty="0">
                <a:solidFill>
                  <a:schemeClr val="bg1"/>
                </a:solidFill>
                <a:effectLst/>
              </a:rPr>
              <a:t> </a:t>
            </a:r>
            <a:r>
              <a:rPr lang="vi-VN" sz="4700" dirty="0">
                <a:solidFill>
                  <a:schemeClr val="bg1"/>
                </a:solidFill>
              </a:rPr>
              <a:t>Những người đói khổ chờ mong chiếc bánh tình thương nhân ái. Nhưng con dửng dưng lòng chai đá nhắm mắt làm ngơ. Xin Chúa cho con hãy biết luôn chia cơm sẻ áo. Một miếng khi đói vẫn hơn nhiều một gói khi no.</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a:solidFill>
                  <a:srgbClr val="FFFF00"/>
                </a:solidFill>
                <a:effectLst/>
              </a:rPr>
              <a:t>Tk3:</a:t>
            </a:r>
            <a:r>
              <a:rPr lang="en-US" sz="4700" b="0" dirty="0">
                <a:solidFill>
                  <a:schemeClr val="bg1"/>
                </a:solidFill>
                <a:effectLst/>
              </a:rPr>
              <a:t> </a:t>
            </a:r>
            <a:r>
              <a:rPr lang="vi-VN" sz="4700" dirty="0">
                <a:solidFill>
                  <a:schemeClr val="bg1"/>
                </a:solidFill>
              </a:rPr>
              <a:t>Nếm trải khổ sầu lòng con mới biết khổ đau nhân thế. Cho con quả tim hằng thông cảm với ai lầm than.</a:t>
            </a:r>
            <a:r>
              <a:rPr lang="en-US" sz="4700" dirty="0">
                <a:solidFill>
                  <a:schemeClr val="bg1"/>
                </a:solidFill>
              </a:rPr>
              <a:t> </a:t>
            </a:r>
            <a:r>
              <a:rPr lang="vi-VN" sz="4700" dirty="0">
                <a:solidFill>
                  <a:schemeClr val="bg1"/>
                </a:solidFill>
              </a:rPr>
              <a:t>Luôn biết dấn thân tìm đến ai co ro nghèo đói. Vì Chúa ở giữa những con người cùng khốn bơ vơ.</a:t>
            </a:r>
            <a:endParaRPr lang="en-US" sz="47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a:solidFill>
                  <a:srgbClr val="FFFF00"/>
                </a:solidFill>
                <a:effectLst/>
              </a:rPr>
              <a:t>Đk</a:t>
            </a:r>
            <a:r>
              <a:rPr lang="en-US" b="0" u="sng" dirty="0">
                <a:solidFill>
                  <a:srgbClr val="FFFF00"/>
                </a:solidFill>
                <a:effectLst/>
              </a:rPr>
              <a:t>:</a:t>
            </a:r>
            <a:r>
              <a:rPr lang="en-US" b="0" dirty="0">
                <a:solidFill>
                  <a:schemeClr val="bg1"/>
                </a:solidFill>
                <a:effectLst/>
              </a:rPr>
              <a:t> </a:t>
            </a:r>
            <a:r>
              <a:rPr lang="vi-VN" dirty="0">
                <a:solidFill>
                  <a:schemeClr val="bg1"/>
                </a:solidFill>
              </a:rPr>
              <a:t>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a:t>
            </a:r>
            <a:endParaRPr lang="en-US" b="0" dirty="0">
              <a:solidFill>
                <a:schemeClr val="bg1"/>
              </a:solidFill>
              <a:effectLst/>
            </a:endParaRPr>
          </a:p>
        </p:txBody>
      </p:sp>
    </p:spTree>
    <p:extLst>
      <p:ext uri="{BB962C8B-B14F-4D97-AF65-F5344CB8AC3E}">
        <p14:creationId xmlns:p14="http://schemas.microsoft.com/office/powerpoint/2010/main" val="2100978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86482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a:t>
            </a:r>
            <a:r>
              <a:rPr lang="en-US" sz="8000" b="0" dirty="0" err="1">
                <a:solidFill>
                  <a:srgbClr val="FFFF00"/>
                </a:solidFill>
                <a:effectLst/>
              </a:rPr>
              <a:t>Kết</a:t>
            </a:r>
            <a:r>
              <a:rPr lang="en-US" sz="8000" b="0" dirty="0">
                <a:solidFill>
                  <a:srgbClr val="FFFF00"/>
                </a:solidFill>
                <a:effectLst/>
              </a:rPr>
              <a:t> </a:t>
            </a:r>
            <a:r>
              <a:rPr lang="en-US" sz="8000" b="0" dirty="0" err="1">
                <a:solidFill>
                  <a:srgbClr val="FFFF00"/>
                </a:solidFill>
                <a:effectLst/>
              </a:rPr>
              <a:t>Lễ</a:t>
            </a:r>
            <a:br>
              <a:rPr lang="en-US" sz="8000" b="0" dirty="0">
                <a:solidFill>
                  <a:srgbClr val="FFFF00"/>
                </a:solidFill>
                <a:effectLst/>
              </a:rPr>
            </a:br>
            <a:r>
              <a:rPr lang="en-US" sz="11500" b="0" dirty="0" err="1">
                <a:solidFill>
                  <a:srgbClr val="FFFF00"/>
                </a:solidFill>
                <a:effectLst/>
              </a:rPr>
              <a:t>Kinh</a:t>
            </a:r>
            <a:r>
              <a:rPr lang="en-US" sz="11500" b="0" dirty="0">
                <a:solidFill>
                  <a:srgbClr val="FFFF00"/>
                </a:solidFill>
                <a:effectLst/>
              </a:rPr>
              <a:t> </a:t>
            </a:r>
            <a:r>
              <a:rPr lang="en-US" sz="11500" b="0" dirty="0" err="1">
                <a:solidFill>
                  <a:srgbClr val="FFFF00"/>
                </a:solidFill>
                <a:effectLst/>
              </a:rPr>
              <a:t>Tạ</a:t>
            </a:r>
            <a:r>
              <a:rPr lang="en-US" sz="11500" b="0" dirty="0">
                <a:solidFill>
                  <a:srgbClr val="FFFF00"/>
                </a:solidFill>
                <a:effectLst/>
              </a:rPr>
              <a:t> </a:t>
            </a:r>
            <a:r>
              <a:rPr lang="en-US" sz="11500" b="0" dirty="0" err="1">
                <a:solidFill>
                  <a:srgbClr val="FFFF00"/>
                </a:solidFill>
                <a:effectLst/>
              </a:rPr>
              <a:t>Lễ</a:t>
            </a:r>
            <a:br>
              <a:rPr lang="en-US" sz="5400" b="0" dirty="0">
                <a:solidFill>
                  <a:srgbClr val="FFFF00"/>
                </a:solidFill>
                <a:effectLst/>
              </a:rPr>
            </a:br>
            <a:r>
              <a:rPr lang="en-US" sz="5400" b="0" i="1" dirty="0" err="1">
                <a:solidFill>
                  <a:schemeClr val="bg1"/>
                </a:solidFill>
                <a:effectLst/>
              </a:rPr>
              <a:t>Lm</a:t>
            </a:r>
            <a:r>
              <a:rPr lang="en-US" sz="5400" b="0" i="1" dirty="0">
                <a:solidFill>
                  <a:schemeClr val="bg1"/>
                </a:solidFill>
                <a:effectLst/>
              </a:rPr>
              <a:t>. </a:t>
            </a:r>
            <a:r>
              <a:rPr lang="en-US" sz="5400" b="0" i="1" dirty="0" err="1">
                <a:solidFill>
                  <a:schemeClr val="bg1"/>
                </a:solidFill>
                <a:effectLst/>
              </a:rPr>
              <a:t>Nguyễn</a:t>
            </a:r>
            <a:r>
              <a:rPr lang="en-US" sz="5400" b="0" i="1" dirty="0">
                <a:solidFill>
                  <a:schemeClr val="bg1"/>
                </a:solidFill>
                <a:effectLst/>
              </a:rPr>
              <a:t> </a:t>
            </a:r>
            <a:r>
              <a:rPr lang="en-US" sz="5400" b="0" i="1" dirty="0" err="1">
                <a:solidFill>
                  <a:schemeClr val="bg1"/>
                </a:solidFill>
                <a:effectLst/>
              </a:rPr>
              <a:t>Duy</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Tk1:</a:t>
            </a:r>
            <a:r>
              <a:rPr lang="en-US" sz="7000" b="0" dirty="0">
                <a:solidFill>
                  <a:schemeClr val="bg1"/>
                </a:solidFill>
                <a:effectLst/>
              </a:rPr>
              <a:t> </a:t>
            </a:r>
            <a:r>
              <a:rPr lang="vi-VN" sz="7000" b="0" dirty="0">
                <a:solidFill>
                  <a:schemeClr val="bg1"/>
                </a:solidFill>
                <a:effectLst/>
              </a:rPr>
              <a:t>Ra đi đến với người gần xa, khơi lên những tiếng lòng ngợi ca.</a:t>
            </a:r>
            <a:endParaRPr lang="en-US" sz="7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FF00"/>
                </a:solidFill>
                <a:effectLst/>
              </a:rPr>
              <a:t>Tk2:</a:t>
            </a:r>
            <a:r>
              <a:rPr lang="en-US" sz="7000" b="0" dirty="0">
                <a:solidFill>
                  <a:schemeClr val="bg1"/>
                </a:solidFill>
                <a:effectLst/>
              </a:rPr>
              <a:t> </a:t>
            </a:r>
            <a:r>
              <a:rPr lang="vi-VN" sz="7000" b="0" dirty="0">
                <a:solidFill>
                  <a:schemeClr val="bg1"/>
                </a:solidFill>
                <a:effectLst/>
              </a:rPr>
              <a:t>Con xin Chúa xuống nguồn hồng ân, cho nhân thế tháng ngày bình an.</a:t>
            </a:r>
          </a:p>
        </p:txBody>
      </p:sp>
    </p:spTree>
    <p:extLst>
      <p:ext uri="{BB962C8B-B14F-4D97-AF65-F5344CB8AC3E}">
        <p14:creationId xmlns:p14="http://schemas.microsoft.com/office/powerpoint/2010/main" val="201147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p>
        </p:txBody>
      </p:sp>
    </p:spTree>
    <p:extLst>
      <p:ext uri="{BB962C8B-B14F-4D97-AF65-F5344CB8AC3E}">
        <p14:creationId xmlns:p14="http://schemas.microsoft.com/office/powerpoint/2010/main" val="3886726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group of people standing in a crowd&#10;&#10;Description automatically generated">
            <a:extLst>
              <a:ext uri="{FF2B5EF4-FFF2-40B4-BE49-F238E27FC236}">
                <a16:creationId xmlns:a16="http://schemas.microsoft.com/office/drawing/2014/main" id="{1BF67E89-268F-4CC7-8BA2-BAEC9E1A0B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342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a:t>
            </a:r>
            <a:r>
              <a:rPr lang="vi-VN" sz="5400" b="0" u="sng" dirty="0">
                <a:solidFill>
                  <a:srgbClr val="FFFF00"/>
                </a:solidFill>
                <a:effectLst/>
                <a:latin typeface="+mj-lt"/>
              </a:rPr>
              <a:t>1.</a:t>
            </a:r>
            <a:r>
              <a:rPr lang="vi-VN" sz="5400" b="0" dirty="0">
                <a:solidFill>
                  <a:srgbClr val="FFFF00"/>
                </a:solidFill>
                <a:effectLst/>
                <a:latin typeface="+mj-lt"/>
              </a:rPr>
              <a:t> </a:t>
            </a:r>
            <a:r>
              <a:rPr lang="vi-VN" sz="6000" b="0" dirty="0">
                <a:solidFill>
                  <a:schemeClr val="bg1"/>
                </a:solidFill>
                <a:effectLst/>
              </a:rPr>
              <a:t>Chúc khen Người nhân loại muôn phương dâng lên Người niềm tin kính mến. Ca khen Chúa khắp chốn muôn nơi vạn vật hỡi tán dương Danh Người.</a:t>
            </a:r>
            <a:endParaRPr lang="vi-VN" sz="5400" b="0" dirty="0">
              <a:solidFill>
                <a:schemeClr val="bg1"/>
              </a:solidFill>
              <a:effectLst/>
              <a:latin typeface="+mj-lt"/>
            </a:endParaRPr>
          </a:p>
        </p:txBody>
      </p:sp>
      <p:sp>
        <p:nvSpPr>
          <p:cNvPr id="4" name="Subtitle 2">
            <a:hlinkClick r:id="" action="ppaction://noaction"/>
          </p:cNvPr>
          <p:cNvSpPr txBox="1">
            <a:spLocks/>
          </p:cNvSpPr>
          <p:nvPr/>
        </p:nvSpPr>
        <p:spPr bwMode="auto">
          <a:xfrm>
            <a:off x="5076056" y="4443958"/>
            <a:ext cx="4067944" cy="720080"/>
          </a:xfrm>
          <a:prstGeom prst="rect">
            <a:avLst/>
          </a:prstGeom>
          <a:noFill/>
          <a:ln w="9525">
            <a:noFill/>
            <a:miter lim="800000"/>
            <a:headEnd/>
            <a:tailEnd/>
          </a:ln>
        </p:spPr>
        <p:txBody>
          <a:bodyPr vert="horz" wrap="square" lIns="91434" tIns="45717" rIns="91434" bIns="45717" numCol="1" anchor="b" anchorCtr="0" compatLnSpc="1">
            <a:prstTxWarp prst="textNoShape">
              <a:avLst/>
            </a:prstTxWarp>
            <a:noAutofit/>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166" indent="0" algn="ctr" rtl="0" eaLnBrk="0" fontAlgn="base" hangingPunct="0">
              <a:spcBef>
                <a:spcPct val="20000"/>
              </a:spcBef>
              <a:spcAft>
                <a:spcPct val="0"/>
              </a:spcAft>
              <a:buNone/>
              <a:defRPr sz="2800">
                <a:solidFill>
                  <a:schemeClr val="tx1"/>
                </a:solidFill>
                <a:latin typeface="+mn-lt"/>
                <a:cs typeface="+mn-cs"/>
              </a:defRPr>
            </a:lvl2pPr>
            <a:lvl3pPr marL="914333" indent="0" algn="ctr" rtl="0" eaLnBrk="0" fontAlgn="base" hangingPunct="0">
              <a:spcBef>
                <a:spcPct val="20000"/>
              </a:spcBef>
              <a:spcAft>
                <a:spcPct val="0"/>
              </a:spcAft>
              <a:buNone/>
              <a:defRPr sz="2400">
                <a:solidFill>
                  <a:schemeClr val="tx1"/>
                </a:solidFill>
                <a:latin typeface="+mn-lt"/>
                <a:cs typeface="+mn-cs"/>
              </a:defRPr>
            </a:lvl3pPr>
            <a:lvl4pPr marL="1371498" indent="0" algn="ctr" rtl="0" eaLnBrk="0" fontAlgn="base" hangingPunct="0">
              <a:spcBef>
                <a:spcPct val="20000"/>
              </a:spcBef>
              <a:spcAft>
                <a:spcPct val="0"/>
              </a:spcAft>
              <a:buNone/>
              <a:defRPr sz="2000">
                <a:solidFill>
                  <a:schemeClr val="tx1"/>
                </a:solidFill>
                <a:latin typeface="+mn-lt"/>
                <a:cs typeface="+mn-cs"/>
              </a:defRPr>
            </a:lvl4pPr>
            <a:lvl5pPr marL="1828664" indent="0" algn="ctr" rtl="0" eaLnBrk="0" fontAlgn="base" hangingPunct="0">
              <a:spcBef>
                <a:spcPct val="20000"/>
              </a:spcBef>
              <a:spcAft>
                <a:spcPct val="0"/>
              </a:spcAft>
              <a:buNone/>
              <a:defRPr sz="2000">
                <a:solidFill>
                  <a:schemeClr val="tx1"/>
                </a:solidFill>
                <a:latin typeface="+mn-lt"/>
                <a:cs typeface="+mn-cs"/>
              </a:defRPr>
            </a:lvl5pPr>
            <a:lvl6pPr marL="2285829" indent="0" algn="ctr" rtl="0" fontAlgn="base">
              <a:spcBef>
                <a:spcPct val="20000"/>
              </a:spcBef>
              <a:spcAft>
                <a:spcPct val="0"/>
              </a:spcAft>
              <a:buNone/>
              <a:defRPr sz="2000">
                <a:solidFill>
                  <a:schemeClr val="tx1"/>
                </a:solidFill>
                <a:latin typeface="+mn-lt"/>
                <a:cs typeface="+mn-cs"/>
              </a:defRPr>
            </a:lvl6pPr>
            <a:lvl7pPr marL="2742995" indent="0" algn="ctr" rtl="0" fontAlgn="base">
              <a:spcBef>
                <a:spcPct val="20000"/>
              </a:spcBef>
              <a:spcAft>
                <a:spcPct val="0"/>
              </a:spcAft>
              <a:buNone/>
              <a:defRPr sz="2000">
                <a:solidFill>
                  <a:schemeClr val="tx1"/>
                </a:solidFill>
                <a:latin typeface="+mn-lt"/>
                <a:cs typeface="+mn-cs"/>
              </a:defRPr>
            </a:lvl7pPr>
            <a:lvl8pPr marL="3200160" indent="0" algn="ctr" rtl="0" fontAlgn="base">
              <a:spcBef>
                <a:spcPct val="20000"/>
              </a:spcBef>
              <a:spcAft>
                <a:spcPct val="0"/>
              </a:spcAft>
              <a:buNone/>
              <a:defRPr sz="2000">
                <a:solidFill>
                  <a:schemeClr val="tx1"/>
                </a:solidFill>
                <a:latin typeface="+mn-lt"/>
                <a:cs typeface="+mn-cs"/>
              </a:defRPr>
            </a:lvl8pPr>
            <a:lvl9pPr marL="3657326" indent="0" algn="ctr" rtl="0" fontAlgn="base">
              <a:spcBef>
                <a:spcPct val="20000"/>
              </a:spcBef>
              <a:spcAft>
                <a:spcPct val="0"/>
              </a:spcAft>
              <a:buNone/>
              <a:defRPr sz="2000">
                <a:solidFill>
                  <a:schemeClr val="tx1"/>
                </a:solidFill>
                <a:latin typeface="+mn-lt"/>
                <a:cs typeface="+mn-cs"/>
              </a:defRPr>
            </a:lvl9pPr>
          </a:lstStyle>
          <a:p>
            <a:pPr algn="r">
              <a:lnSpc>
                <a:spcPct val="90000"/>
              </a:lnSpc>
              <a:spcBef>
                <a:spcPts val="0"/>
              </a:spcBef>
            </a:pPr>
            <a:r>
              <a:rPr lang="en-US" sz="3000" kern="0" dirty="0">
                <a:solidFill>
                  <a:srgbClr val="FFFFFF">
                    <a:lumMod val="85000"/>
                  </a:srgbClr>
                </a:solidFill>
                <a:latin typeface="Arial" pitchFamily="34" charset="0"/>
                <a:cs typeface="Arial" pitchFamily="34" charset="0"/>
              </a:rPr>
              <a:t>&gt;&gt;</a:t>
            </a:r>
          </a:p>
        </p:txBody>
      </p:sp>
    </p:spTree>
    <p:extLst>
      <p:ext uri="{BB962C8B-B14F-4D97-AF65-F5344CB8AC3E}">
        <p14:creationId xmlns:p14="http://schemas.microsoft.com/office/powerpoint/2010/main" val="282927159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5600" b="0" u="sng" dirty="0">
                <a:solidFill>
                  <a:srgbClr val="FFFF00"/>
                </a:solidFill>
                <a:effectLst/>
              </a:rPr>
              <a:t>ĐK:</a:t>
            </a:r>
            <a:r>
              <a:rPr lang="vi-VN" sz="5600" b="0" dirty="0">
                <a:solidFill>
                  <a:schemeClr val="bg1"/>
                </a:solidFill>
                <a:effectLst/>
              </a:rPr>
              <a:t> </a:t>
            </a:r>
            <a:r>
              <a:rPr lang="vi-VN" sz="5400" b="0" dirty="0">
                <a:solidFill>
                  <a:schemeClr val="bg1"/>
                </a:solidFill>
                <a:effectLst/>
              </a:rPr>
              <a:t>Nào ta hân hoan vào cung Thánh Chúa tấu vang cung đàn mừng chúc không ngơi. Hòa trong câu ca nhịp chân tiến bước sánh vai tiến về đền Thánh Chúa Trời.</a:t>
            </a:r>
            <a:endParaRPr lang="vi-VN" sz="5600" b="0" dirty="0">
              <a:solidFill>
                <a:schemeClr val="bg1"/>
              </a:solidFill>
              <a:effectLst/>
            </a:endParaRPr>
          </a:p>
        </p:txBody>
      </p:sp>
    </p:spTree>
    <p:extLst>
      <p:ext uri="{BB962C8B-B14F-4D97-AF65-F5344CB8AC3E}">
        <p14:creationId xmlns:p14="http://schemas.microsoft.com/office/powerpoint/2010/main" val="32575020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1764</Words>
  <Application>Microsoft Office PowerPoint</Application>
  <PresentationFormat>On-screen Show (16:9)</PresentationFormat>
  <Paragraphs>109</Paragraphs>
  <Slides>74</Slides>
  <Notes>0</Notes>
  <HiddenSlides>0</HiddenSlides>
  <MMClips>0</MMClips>
  <ScaleCrop>false</ScaleCrop>
  <HeadingPairs>
    <vt:vector size="6" baseType="variant">
      <vt:variant>
        <vt:lpstr>Fonts Used</vt:lpstr>
      </vt:variant>
      <vt:variant>
        <vt:i4>3</vt:i4>
      </vt:variant>
      <vt:variant>
        <vt:lpstr>Theme</vt:lpstr>
      </vt:variant>
      <vt:variant>
        <vt:i4>10</vt:i4>
      </vt:variant>
      <vt:variant>
        <vt:lpstr>Slide Titles</vt:lpstr>
      </vt:variant>
      <vt:variant>
        <vt:i4>74</vt:i4>
      </vt:variant>
    </vt:vector>
  </HeadingPairs>
  <TitlesOfParts>
    <vt:vector size="87" baseType="lpstr">
      <vt:lpstr>Arial</vt:lpstr>
      <vt:lpstr>Times New Roman</vt:lpstr>
      <vt:lpstr>UTM American Sans</vt:lpstr>
      <vt:lpstr>Office Theme</vt:lpstr>
      <vt:lpstr>12_Office Theme</vt:lpstr>
      <vt:lpstr>36_Default Design</vt:lpstr>
      <vt:lpstr>10_Office Theme</vt:lpstr>
      <vt:lpstr>37_Default Design</vt:lpstr>
      <vt:lpstr>4_Office Theme</vt:lpstr>
      <vt:lpstr>6_Office Theme</vt:lpstr>
      <vt:lpstr>1_Office Theme</vt:lpstr>
      <vt:lpstr>26_Office Theme</vt:lpstr>
      <vt:lpstr>7_Office Theme</vt:lpstr>
      <vt:lpstr>PowerPoint Presentation</vt:lpstr>
      <vt:lpstr>TẬP HÁT CỘNG ĐOÀN</vt:lpstr>
      <vt:lpstr>Đk: Lạy Chúa, khi Ngài rộng mở tay ban là bao sinh vật thoả thuê muôn vàn.</vt:lpstr>
      <vt:lpstr>Một tiên tri vĩ đại đã xuất hiện giữa chúng ta, và Thiên Chúa đã viếng thăm dân Ngài.</vt:lpstr>
      <vt:lpstr>PowerPoint Presentation</vt:lpstr>
      <vt:lpstr>Ca Nhập Lễ Nào Ta Hân Hoan  </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144 CHÚA NHẬT XVII THƯỜNG NIÊN NĂM B  Lm. Kim Long 03 Câu</vt:lpstr>
      <vt:lpstr>Đk: Lạy Chúa, khi Ngài rộng mở tay ban là bao sinh vật thoả thuê muôn vàn.</vt:lpstr>
      <vt:lpstr>Tk1: Thật Chúa nhân hậu và hay xót thương, không mau giận nhưng sẵn ân tình. Chúa nhân hậu với hết mọi người, tỏ lòng khoan dung với muôn loài Ngài đã dựng nên.</vt:lpstr>
      <vt:lpstr>Đk: Lạy Chúa, khi Ngài rộng mở tay ban là bao sinh vật thoả thuê muôn vàn.</vt:lpstr>
      <vt:lpstr>Tk2: Lạy Chúa muôn loài nhìn lên Chúa thương, ban lương thực cho chúng theo giờ. Lúc tay Ngài ái tuất mở rộng, lúc Ngài thi ân hết mọi loài đều sẽ thỏa thuê.</vt:lpstr>
      <vt:lpstr>Đk: Lạy Chúa, khi Ngài rộng mở tay ban là bao sinh vật thoả thuê muôn vàn.</vt:lpstr>
      <vt:lpstr>Tk3: Đường lối của Ngài đều thật chí công. Bao công việc chan chứa ân tình. Chúa ở gần những kẻ kêu nài, những kẻ chuyên chăm biết tâm thành cầu khấn Ngài liên.</vt:lpstr>
      <vt:lpstr>Đk: Lạy Chúa, khi Ngài rộng mở tay ban là bao sinh vật thoả thuê muôn vàn.</vt:lpstr>
      <vt:lpstr>PowerPoint Presentation</vt:lpstr>
      <vt:lpstr>Người ta sống không nguyên bởi bánh, nhưng bởi mọi lời do miệng Thiên Chúa phán ra.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Chúa ơi con chẳng có gì có gì tiến dâng lên Ngài, vì đời con có đáng gì đâu chỉ có trái tim chân thành.</vt:lpstr>
      <vt:lpstr>Đk: Xin dâng lên hoa trái thơm ngon bao hương hoa từ những cánh đồng nguyện dâng lên Chúa toàn năng lễ vặt thắm bao la ân tình. </vt:lpstr>
      <vt:lpstr>Tk2: Bánh thơm ly rượu tinh tuyền gói trọn với bao tâm tình. Nguyện trở nên hy lễ tình yêu tỏa hương ngát thơm sớm chiều. </vt:lpstr>
      <vt:lpstr>Đk: Xin dâng lên hoa trái thơm ngon bao hương hoa từ những cánh đồng nguyện dâng lên Chúa toàn năng lễ vặt thắm bao la ân tình. </vt:lpstr>
      <vt:lpstr>PowerPoint Presentation</vt:lpstr>
      <vt:lpstr>PowerPoint Presentation</vt:lpstr>
      <vt:lpstr>Ca Nguyện Hiệp Lễ Chúa Làm Phép Lạ Bánh Và Cá  Đinh Công Huỳnh &amp; Huỳnh Minh Kỳ.</vt:lpstr>
      <vt:lpstr>Tk1: Chúa làm phép lạ từ năm chiếc bánh và hai con cá. Sau khi tạ ơn Người phân phát đến kẻ ngồi ăn. Ai muốn bao nhiêu thì hãy ăn no nê tùy thích. Vì bánh ban xuống chính suối nguồn bổ dưỡng tâm linh.</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Tk2: Những người đói khổ chờ mong chiếc bánh tình thương nhân ái. Nhưng con dửng dưng lòng chai đá nhắm mắt làm ngơ. Xin Chúa cho con hãy biết luôn chia cơm sẻ áo. Một miếng khi đói vẫn hơn nhiều một gói khi no.</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Tk3: Nếm trải khổ sầu lòng con mới biết khổ đau nhân thế. Cho con quả tim hằng thông cảm với ai lầm than. Luôn biết dấn thân tìm đến ai co ro nghèo đói. Vì Chúa ở giữa những con người cùng khốn bơ vơ.</vt:lpstr>
      <vt:lpstr>Đk: Lạy Chúa! Chúa chính là nguồn mạch thần lương nuôi dưỡng chúng con. Lạy Chúa! Bánh bởi trời Ngài đã tặng ban luôn mãi dư đầy. Hãy biết mở tấm lòng để cùng cảm thông chia sẻ yêu thương. Và biết sống quảng đại để lòng trổ sinh hoa trái tình yêu.</vt:lpstr>
      <vt:lpstr>PowerPoint Presentation</vt:lpstr>
      <vt:lpstr>Ca Kết Lễ Kinh Tạ Lễ Lm. Nguyễn Duy</vt:lpstr>
      <vt:lpstr>Đk: Tạ ơn Chúa chúng con ra về hoan ca trong cuộc đời nhân chứng. Tạ ơn Chúa chúng con nhịp bước đến khắp nơi để đem Tin Mừng.</vt:lpstr>
      <vt:lpstr>Tk1: Ra đi đến với người gần xa, khơi lên những tiếng lòng ngợi ca.</vt:lpstr>
      <vt:lpstr>Tk2: Con xin Chúa xuống nguồn hồng ân, cho nhân thế tháng ngày bình an.</vt:lpstr>
      <vt:lpstr>Đk: Tạ ơn Chúa chúng con ra về hoan ca trong cuộc đời nhân chứng. Tạ ơn Chúa chúng con nhịp bước đến khắp nơi để đem Tin Mừng.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65</cp:revision>
  <dcterms:created xsi:type="dcterms:W3CDTF">2023-05-21T07:25:42Z</dcterms:created>
  <dcterms:modified xsi:type="dcterms:W3CDTF">2026-06-20T01:51:55Z</dcterms:modified>
</cp:coreProperties>
</file>