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3964" r:id="rId4"/>
    <p:sldMasterId id="2147483976" r:id="rId5"/>
    <p:sldMasterId id="2147484024" r:id="rId6"/>
    <p:sldMasterId id="2147484036" r:id="rId7"/>
    <p:sldMasterId id="2147484048" r:id="rId8"/>
    <p:sldMasterId id="2147484056" r:id="rId9"/>
    <p:sldMasterId id="2147484068" r:id="rId10"/>
    <p:sldMasterId id="2147484076" r:id="rId11"/>
  </p:sldMasterIdLst>
  <p:sldIdLst>
    <p:sldId id="507" r:id="rId12"/>
    <p:sldId id="376" r:id="rId13"/>
    <p:sldId id="642" r:id="rId14"/>
    <p:sldId id="644" r:id="rId15"/>
    <p:sldId id="9786" r:id="rId16"/>
    <p:sldId id="553" r:id="rId17"/>
    <p:sldId id="443" r:id="rId18"/>
    <p:sldId id="585" r:id="rId19"/>
    <p:sldId id="617" r:id="rId20"/>
    <p:sldId id="9787"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8" r:id="rId38"/>
    <p:sldId id="649" r:id="rId39"/>
    <p:sldId id="636" r:id="rId40"/>
    <p:sldId id="637" r:id="rId41"/>
    <p:sldId id="638" r:id="rId42"/>
    <p:sldId id="654" r:id="rId43"/>
    <p:sldId id="639" r:id="rId44"/>
    <p:sldId id="655" r:id="rId45"/>
    <p:sldId id="640" r:id="rId46"/>
    <p:sldId id="656" r:id="rId47"/>
    <p:sldId id="653" r:id="rId48"/>
    <p:sldId id="641" r:id="rId49"/>
    <p:sldId id="648" r:id="rId50"/>
    <p:sldId id="9772" r:id="rId51"/>
    <p:sldId id="9773" r:id="rId52"/>
    <p:sldId id="9774" r:id="rId53"/>
    <p:sldId id="9775" r:id="rId54"/>
    <p:sldId id="9776" r:id="rId55"/>
    <p:sldId id="9777" r:id="rId56"/>
    <p:sldId id="9778" r:id="rId57"/>
    <p:sldId id="9779" r:id="rId58"/>
    <p:sldId id="9780" r:id="rId59"/>
    <p:sldId id="9781" r:id="rId60"/>
    <p:sldId id="9782" r:id="rId61"/>
    <p:sldId id="9783" r:id="rId62"/>
    <p:sldId id="9784" r:id="rId63"/>
    <p:sldId id="9785" r:id="rId64"/>
    <p:sldId id="558" r:id="rId65"/>
    <p:sldId id="559" r:id="rId66"/>
    <p:sldId id="561" r:id="rId67"/>
    <p:sldId id="630" r:id="rId68"/>
    <p:sldId id="614" r:id="rId69"/>
    <p:sldId id="631" r:id="rId70"/>
    <p:sldId id="276" r:id="rId71"/>
    <p:sldId id="650" r:id="rId72"/>
    <p:sldId id="277" r:id="rId73"/>
    <p:sldId id="278" r:id="rId74"/>
    <p:sldId id="279" r:id="rId75"/>
    <p:sldId id="290" r:id="rId76"/>
    <p:sldId id="632" r:id="rId77"/>
    <p:sldId id="291" r:id="rId78"/>
    <p:sldId id="633" r:id="rId79"/>
    <p:sldId id="9789" r:id="rId80"/>
    <p:sldId id="293" r:id="rId81"/>
    <p:sldId id="563" r:id="rId82"/>
    <p:sldId id="564" r:id="rId83"/>
    <p:sldId id="634" r:id="rId84"/>
    <p:sldId id="979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950" y="54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3796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65165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823184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08756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215740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703146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03551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61677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993150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2578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90689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4113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925775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31008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08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6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01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3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117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48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427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0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00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99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69074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88133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89459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48168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61049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07134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91980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110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4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02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12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52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42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73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997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004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213590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19039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42139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8074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195568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7281287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568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33243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07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5788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1655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F741F-5308-C479-FC5F-8C2E937D2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66</a:t>
            </a:r>
            <a:br>
              <a:rPr lang="en-US" b="0" dirty="0">
                <a:solidFill>
                  <a:srgbClr val="FFFF00"/>
                </a:solidFill>
                <a:effectLst/>
              </a:rPr>
            </a:br>
            <a:r>
              <a:rPr lang="en-US" b="0" dirty="0">
                <a:solidFill>
                  <a:srgbClr val="FFFF00"/>
                </a:solidFill>
                <a:effectLst/>
              </a:rPr>
              <a:t>Chúa </a:t>
            </a:r>
            <a:r>
              <a:rPr lang="en-US" b="0" dirty="0" err="1">
                <a:solidFill>
                  <a:srgbClr val="FFFF00"/>
                </a:solidFill>
                <a:effectLst/>
              </a:rPr>
              <a:t>Nhật</a:t>
            </a:r>
            <a:r>
              <a:rPr lang="en-US" b="0" dirty="0">
                <a:solidFill>
                  <a:srgbClr val="FFFF00"/>
                </a:solidFill>
                <a:effectLst/>
              </a:rPr>
              <a:t> XX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i="1" dirty="0">
                <a:solidFill>
                  <a:schemeClr val="bg1"/>
                </a:solidFill>
                <a:effectLst/>
              </a:rPr>
              <a:t>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29557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dirty="0">
                <a:solidFill>
                  <a:srgbClr val="FFFF00"/>
                </a:solidFill>
                <a:effectLst/>
              </a:rPr>
              <a:t>Đk:</a:t>
            </a:r>
            <a:r>
              <a:rPr lang="en-US" sz="7200" b="0" dirty="0">
                <a:solidFill>
                  <a:schemeClr val="bg1"/>
                </a:solidFill>
                <a:effectLst/>
              </a:rPr>
              <a:t> </a:t>
            </a:r>
            <a:r>
              <a:rPr lang="vi-VN" sz="7200" b="0" dirty="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49461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Tk1:</a:t>
            </a:r>
            <a:r>
              <a:rPr lang="en-US" sz="5400" b="0">
                <a:solidFill>
                  <a:schemeClr val="bg1"/>
                </a:solidFill>
                <a:effectLst/>
              </a:rPr>
              <a:t> </a:t>
            </a:r>
            <a:r>
              <a:rPr lang="vi-VN" sz="5400" b="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227207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b="0">
                <a:solidFill>
                  <a:schemeClr val="bg1"/>
                </a:solidFill>
                <a:effectLst/>
              </a:rPr>
              <a:t>Vì Chúa sẽ công minh cai trị địa cầu, muôn dân nào mừng vui hát xướng. Ngài sẽ hiển minh trị vì muôn nước, thống lãnh muôn dân tộc cõi trần.</a:t>
            </a:r>
            <a:endParaRPr lang="en-US" sz="5400" b="0">
              <a:solidFill>
                <a:schemeClr val="bg1"/>
              </a:solidFill>
              <a:effectLst/>
            </a:endParaRPr>
          </a:p>
        </p:txBody>
      </p:sp>
    </p:spTree>
    <p:extLst>
      <p:ext uri="{BB962C8B-B14F-4D97-AF65-F5344CB8AC3E}">
        <p14:creationId xmlns:p14="http://schemas.microsoft.com/office/powerpoint/2010/main" val="280015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a:solidFill>
                  <a:srgbClr val="FFFF00"/>
                </a:solidFill>
                <a:effectLst/>
              </a:rPr>
              <a:t>Tk3:</a:t>
            </a:r>
            <a:r>
              <a:rPr lang="en-US" sz="6000" b="0">
                <a:solidFill>
                  <a:schemeClr val="bg1"/>
                </a:solidFill>
                <a:effectLst/>
              </a:rPr>
              <a:t> </a:t>
            </a:r>
            <a:r>
              <a:rPr lang="vi-VN" sz="6000" b="0">
                <a:solidFill>
                  <a:schemeClr val="bg1"/>
                </a:solidFill>
                <a:effectLst/>
              </a:rPr>
              <a:t>Lạy Chúa, chớ chi như dân cảm tạ Ngài, chư dân đồng thanh cảm mến Chúa. Nguyện Chúa khứng ban ngàn muôn ân phúc, cõi đất hãy tôn sợ kính thờ.</a:t>
            </a:r>
          </a:p>
        </p:txBody>
      </p:sp>
    </p:spTree>
    <p:extLst>
      <p:ext uri="{BB962C8B-B14F-4D97-AF65-F5344CB8AC3E}">
        <p14:creationId xmlns:p14="http://schemas.microsoft.com/office/powerpoint/2010/main" val="1318265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a:solidFill>
                  <a:srgbClr val="FFFF00"/>
                </a:solidFill>
                <a:effectLst/>
              </a:rPr>
              <a:t>Đk:</a:t>
            </a:r>
            <a:r>
              <a:rPr lang="en-US" sz="7200" b="0">
                <a:solidFill>
                  <a:schemeClr val="bg1"/>
                </a:solidFill>
                <a:effectLst/>
              </a:rPr>
              <a:t> </a:t>
            </a:r>
            <a:r>
              <a:rPr lang="vi-VN" sz="7200" b="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445AE-163E-03C7-E482-94FA789A0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group of people standing together&#10;&#10;Description automatically generated">
            <a:extLst>
              <a:ext uri="{FF2B5EF4-FFF2-40B4-BE49-F238E27FC236}">
                <a16:creationId xmlns:a16="http://schemas.microsoft.com/office/drawing/2014/main" id="{46A071DD-DF62-4B18-BAE4-1D86C829A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401878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8028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819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4133859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959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70654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2892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5797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2355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7818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20122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36428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693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201597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7082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r>
              <a:rPr lang="en-US" sz="8000" b="1" i="1" dirty="0">
                <a:solidFill>
                  <a:srgbClr val="FFFF00"/>
                </a:solidFill>
              </a:rPr>
              <a:t> </a:t>
            </a:r>
            <a:r>
              <a:rPr lang="en-US" sz="8000" b="1" i="1" dirty="0" err="1">
                <a:solidFill>
                  <a:srgbClr val="FFFF00"/>
                </a:solidFill>
              </a:rPr>
              <a:t>Lên</a:t>
            </a:r>
            <a:endParaRPr lang="en-US" sz="8000" b="1" i="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Liên</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Tiến</a:t>
            </a:r>
            <a:r>
              <a:rPr lang="en-US" sz="7300" b="0" dirty="0">
                <a:solidFill>
                  <a:srgbClr val="FFFF00"/>
                </a:solidFill>
                <a:effectLst/>
                <a:latin typeface="+mj-lt"/>
              </a:rPr>
              <a:t>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br>
              <a:rPr lang="en-US" sz="5400" b="0" dirty="0">
                <a:solidFill>
                  <a:srgbClr val="FFFF00"/>
                </a:solidFill>
                <a:effectLst/>
                <a:latin typeface="+mj-lt"/>
              </a:rPr>
            </a:b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Ngôn</a:t>
            </a:r>
            <a:r>
              <a:rPr lang="en-US" sz="5400" b="0" dirty="0">
                <a:solidFill>
                  <a:schemeClr val="bg1"/>
                </a:solidFill>
                <a:effectLst/>
                <a:latin typeface="+mj-lt"/>
              </a:rPr>
              <a:t> – </a:t>
            </a: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Phúc</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b="0" dirty="0">
                <a:solidFill>
                  <a:srgbClr val="FFFF00"/>
                </a:solidFill>
                <a:effectLst/>
                <a:latin typeface="+mj-lt"/>
              </a:rPr>
              <a:t>Cho Con </a:t>
            </a:r>
            <a:r>
              <a:rPr lang="en-US" sz="6600" b="0" dirty="0" err="1">
                <a:solidFill>
                  <a:srgbClr val="FFFF00"/>
                </a:solidFill>
                <a:effectLst/>
                <a:latin typeface="+mj-lt"/>
              </a:rPr>
              <a:t>Thêm</a:t>
            </a:r>
            <a:r>
              <a:rPr lang="en-US" sz="6600" b="0" dirty="0">
                <a:solidFill>
                  <a:srgbClr val="FFFF00"/>
                </a:solidFill>
                <a:effectLst/>
                <a:latin typeface="+mj-lt"/>
              </a:rPr>
              <a:t> </a:t>
            </a:r>
            <a:r>
              <a:rPr lang="en-US" sz="6600" b="0" dirty="0" err="1">
                <a:solidFill>
                  <a:srgbClr val="FFFF00"/>
                </a:solidFill>
                <a:effectLst/>
                <a:latin typeface="+mj-lt"/>
              </a:rPr>
              <a:t>Lòng</a:t>
            </a:r>
            <a:r>
              <a:rPr lang="en-US" sz="6600" b="0" dirty="0">
                <a:solidFill>
                  <a:srgbClr val="FFFF00"/>
                </a:solidFill>
                <a:effectLst/>
                <a:latin typeface="+mj-lt"/>
              </a:rPr>
              <a:t> Tin</a:t>
            </a:r>
            <a:br>
              <a:rPr lang="en-US" sz="6000" b="0" dirty="0">
                <a:solidFill>
                  <a:srgbClr val="FFFF00"/>
                </a:solidFill>
                <a:effectLst/>
                <a:latin typeface="+mj-lt"/>
              </a:rPr>
            </a:br>
            <a:r>
              <a:rPr lang="en-US" sz="4000" b="0" i="1" dirty="0" err="1">
                <a:solidFill>
                  <a:schemeClr val="bg1"/>
                </a:solidFill>
                <a:effectLst/>
                <a:latin typeface="+mj-lt"/>
              </a:rPr>
              <a:t>Đinh</a:t>
            </a:r>
            <a:r>
              <a:rPr lang="en-US" sz="4000" b="0" i="1" dirty="0">
                <a:solidFill>
                  <a:schemeClr val="bg1"/>
                </a:solidFill>
                <a:effectLst/>
                <a:latin typeface="+mj-lt"/>
              </a:rPr>
              <a:t> </a:t>
            </a:r>
            <a:r>
              <a:rPr lang="en-US" sz="4000" b="0" i="1" dirty="0" err="1">
                <a:solidFill>
                  <a:schemeClr val="bg1"/>
                </a:solidFill>
                <a:effectLst/>
                <a:latin typeface="+mj-lt"/>
              </a:rPr>
              <a:t>Công</a:t>
            </a:r>
            <a:r>
              <a:rPr lang="en-US" sz="4000" b="0" i="1" dirty="0">
                <a:solidFill>
                  <a:schemeClr val="bg1"/>
                </a:solidFill>
                <a:effectLst/>
                <a:latin typeface="+mj-lt"/>
              </a:rPr>
              <a:t> </a:t>
            </a:r>
            <a:r>
              <a:rPr lang="en-US" sz="4000" b="0" i="1" dirty="0" err="1">
                <a:solidFill>
                  <a:schemeClr val="bg1"/>
                </a:solidFill>
                <a:effectLst/>
                <a:latin typeface="+mj-lt"/>
              </a:rPr>
              <a:t>Huỳnh</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rPr>
              <a:t>Tk1:</a:t>
            </a:r>
            <a:r>
              <a:rPr lang="en-US" sz="4500" b="0" dirty="0">
                <a:solidFill>
                  <a:srgbClr val="FFFF00"/>
                </a:solidFill>
                <a:effectLst/>
              </a:rPr>
              <a:t> </a:t>
            </a:r>
            <a:r>
              <a:rPr lang="vi-VN" sz="4500" b="0" dirty="0">
                <a:solidFill>
                  <a:schemeClr val="bg1"/>
                </a:solidFill>
                <a:effectLst/>
              </a:rPr>
              <a:t>Thân con như là áng mây phiêu du trôi bạt muôn nơi.</a:t>
            </a:r>
            <a:r>
              <a:rPr lang="en-US" sz="4500" b="0" dirty="0">
                <a:solidFill>
                  <a:schemeClr val="bg1"/>
                </a:solidFill>
                <a:effectLst/>
              </a:rPr>
              <a:t> </a:t>
            </a:r>
            <a:r>
              <a:rPr lang="vi-VN" sz="4500" b="0" dirty="0">
                <a:solidFill>
                  <a:schemeClr val="bg1"/>
                </a:solidFill>
                <a:effectLst/>
              </a:rPr>
              <a:t>Thân con như là cánh bèo mỏng manh giữa dòng sông trôi.</a:t>
            </a:r>
            <a:r>
              <a:rPr lang="en-US" sz="4500" b="0" dirty="0">
                <a:solidFill>
                  <a:schemeClr val="bg1"/>
                </a:solidFill>
                <a:effectLst/>
              </a:rPr>
              <a:t> </a:t>
            </a:r>
            <a:r>
              <a:rPr lang="vi-VN" sz="4500" b="0" dirty="0">
                <a:solidFill>
                  <a:schemeClr val="bg1"/>
                </a:solidFill>
                <a:effectLst/>
              </a:rPr>
              <a:t>Sáng sớm như hoa </a:t>
            </a:r>
            <a:r>
              <a:rPr lang="vi-VN" sz="4500" b="0">
                <a:solidFill>
                  <a:schemeClr val="bg1"/>
                </a:solidFill>
                <a:effectLst/>
              </a:rPr>
              <a:t>hồng tươi</a:t>
            </a:r>
            <a:r>
              <a:rPr lang="en-US" sz="4500" b="0" dirty="0">
                <a:solidFill>
                  <a:schemeClr val="bg1"/>
                </a:solidFill>
                <a:effectLst/>
              </a:rPr>
              <a:t> </a:t>
            </a:r>
            <a:r>
              <a:rPr lang="vi-VN" sz="4500" b="0">
                <a:solidFill>
                  <a:schemeClr val="bg1"/>
                </a:solidFill>
                <a:effectLst/>
              </a:rPr>
              <a:t>Chiều </a:t>
            </a:r>
            <a:r>
              <a:rPr lang="vi-VN" sz="4500" b="0" dirty="0">
                <a:solidFill>
                  <a:schemeClr val="bg1"/>
                </a:solidFill>
                <a:effectLst/>
              </a:rPr>
              <a:t>đến sắc hương phai tàn</a:t>
            </a:r>
            <a:r>
              <a:rPr lang="en-US" sz="4500" b="0" dirty="0">
                <a:solidFill>
                  <a:schemeClr val="bg1"/>
                </a:solidFill>
                <a:effectLst/>
              </a:rPr>
              <a:t>. </a:t>
            </a:r>
            <a:r>
              <a:rPr lang="vi-VN" sz="4500" b="0" dirty="0">
                <a:solidFill>
                  <a:schemeClr val="bg1"/>
                </a:solidFill>
                <a:effectLst/>
              </a:rPr>
              <a:t>Kiếp sống trôi qua thật nhanh đời con cũng quay về nguồn.</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latin typeface="+mj-lt"/>
              </a:rPr>
              <a:t>Tk2:</a:t>
            </a:r>
            <a:r>
              <a:rPr lang="en-US" sz="4500" b="0" dirty="0">
                <a:solidFill>
                  <a:schemeClr val="bg1"/>
                </a:solidFill>
                <a:effectLst/>
                <a:latin typeface="+mj-lt"/>
              </a:rPr>
              <a:t> </a:t>
            </a:r>
            <a:r>
              <a:rPr lang="vi-VN" sz="4500" b="0" dirty="0">
                <a:solidFill>
                  <a:schemeClr val="bg1"/>
                </a:solidFill>
                <a:effectLst/>
                <a:latin typeface="+mj-lt"/>
              </a:rPr>
              <a:t>Lênh đênh theo dòng nước trôi thân con biết dạt nơi đâu?</a:t>
            </a:r>
            <a:r>
              <a:rPr lang="en-US" sz="4500" b="0" dirty="0">
                <a:solidFill>
                  <a:schemeClr val="bg1"/>
                </a:solidFill>
                <a:effectLst/>
                <a:latin typeface="+mj-lt"/>
              </a:rPr>
              <a:t> </a:t>
            </a:r>
            <a:r>
              <a:rPr lang="vi-VN" sz="4500" b="0" dirty="0">
                <a:solidFill>
                  <a:schemeClr val="bg1"/>
                </a:solidFill>
                <a:effectLst/>
                <a:latin typeface="+mj-lt"/>
              </a:rPr>
              <a:t>Phong sương dãi dầu tháng ngày làm con héo mòn tâm can.</a:t>
            </a:r>
            <a:r>
              <a:rPr lang="en-US" sz="4500" b="0" dirty="0">
                <a:solidFill>
                  <a:schemeClr val="bg1"/>
                </a:solidFill>
                <a:effectLst/>
                <a:latin typeface="+mj-lt"/>
              </a:rPr>
              <a:t> </a:t>
            </a:r>
            <a:r>
              <a:rPr lang="vi-VN" sz="4500" b="0" dirty="0">
                <a:solidFill>
                  <a:schemeClr val="bg1"/>
                </a:solidFill>
                <a:effectLst/>
                <a:latin typeface="+mj-lt"/>
              </a:rPr>
              <a:t>Biết Chúa luôn thương đời con mà con vẫn chưa yêu Ngài.</a:t>
            </a:r>
            <a:r>
              <a:rPr lang="en-US" sz="4500" b="0" dirty="0">
                <a:solidFill>
                  <a:schemeClr val="bg1"/>
                </a:solidFill>
                <a:effectLst/>
                <a:latin typeface="+mj-lt"/>
              </a:rPr>
              <a:t> </a:t>
            </a:r>
            <a:r>
              <a:rPr lang="vi-VN" sz="4500" b="0" dirty="0">
                <a:solidFill>
                  <a:schemeClr val="bg1"/>
                </a:solidFill>
                <a:effectLst/>
                <a:latin typeface="+mj-lt"/>
              </a:rPr>
              <a:t>Chúa vẫn mong con ngày đêm về bên Thánh Tâm dịu hiền.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a:solidFill>
                  <a:srgbClr val="FFFF00"/>
                </a:solidFill>
                <a:effectLst/>
                <a:latin typeface="+mj-lt"/>
              </a:rPr>
              <a:t>Tk3:</a:t>
            </a:r>
            <a:r>
              <a:rPr lang="en-US" sz="4500" b="0" dirty="0">
                <a:solidFill>
                  <a:schemeClr val="bg1"/>
                </a:solidFill>
                <a:effectLst/>
                <a:latin typeface="+mj-lt"/>
              </a:rPr>
              <a:t> </a:t>
            </a:r>
            <a:r>
              <a:rPr lang="vi-VN" sz="4500" b="0" dirty="0">
                <a:solidFill>
                  <a:schemeClr val="bg1"/>
                </a:solidFill>
                <a:effectLst/>
                <a:latin typeface="+mj-lt"/>
              </a:rPr>
              <a:t>Bao năm giữa đời nổi trôi đam mê sói mòn con tim.</a:t>
            </a:r>
            <a:r>
              <a:rPr lang="en-US" sz="4500" b="0" dirty="0">
                <a:solidFill>
                  <a:schemeClr val="bg1"/>
                </a:solidFill>
                <a:effectLst/>
                <a:latin typeface="+mj-lt"/>
              </a:rPr>
              <a:t> </a:t>
            </a:r>
            <a:r>
              <a:rPr lang="vi-VN" sz="4500" b="0" dirty="0">
                <a:solidFill>
                  <a:schemeClr val="bg1"/>
                </a:solidFill>
                <a:effectLst/>
                <a:latin typeface="+mj-lt"/>
              </a:rPr>
              <a:t>Tâm tư nỗi sầu trĩu nặng vì mãi vất vả bon chen.</a:t>
            </a:r>
            <a:r>
              <a:rPr lang="en-US" sz="4500" b="0" dirty="0">
                <a:solidFill>
                  <a:schemeClr val="bg1"/>
                </a:solidFill>
                <a:effectLst/>
                <a:latin typeface="+mj-lt"/>
              </a:rPr>
              <a:t> </a:t>
            </a:r>
            <a:r>
              <a:rPr lang="vi-VN" sz="4500" b="0" dirty="0">
                <a:solidFill>
                  <a:schemeClr val="bg1"/>
                </a:solidFill>
                <a:effectLst/>
                <a:latin typeface="+mj-lt"/>
              </a:rPr>
              <a:t>Sóng gió phong ba đại dương thuyền con bấp bênh giữa dòng.</a:t>
            </a:r>
            <a:r>
              <a:rPr lang="en-US" sz="4500" b="0" dirty="0">
                <a:solidFill>
                  <a:schemeClr val="bg1"/>
                </a:solidFill>
                <a:effectLst/>
                <a:latin typeface="+mj-lt"/>
              </a:rPr>
              <a:t> </a:t>
            </a:r>
            <a:r>
              <a:rPr lang="vi-VN" sz="4500" b="0" dirty="0">
                <a:solidFill>
                  <a:schemeClr val="bg1"/>
                </a:solidFill>
                <a:effectLst/>
                <a:latin typeface="+mj-lt"/>
              </a:rPr>
              <a:t>Đã khiến phôi pha niềm tin chờ mong thánh ân khơi nguồn.</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rPr>
              <a:t>Đk</a:t>
            </a:r>
            <a:r>
              <a:rPr lang="en-US" sz="4800" b="0" u="sng" dirty="0">
                <a:solidFill>
                  <a:srgbClr val="FFFF00"/>
                </a:solidFill>
                <a:effectLst/>
                <a:latin typeface="+mj-lt"/>
              </a:rPr>
              <a:t>:</a:t>
            </a:r>
            <a:r>
              <a:rPr lang="en-US" sz="4800" b="0" dirty="0">
                <a:solidFill>
                  <a:schemeClr val="bg1"/>
                </a:solidFill>
                <a:effectLst/>
                <a:latin typeface="+mj-lt"/>
              </a:rPr>
              <a:t> </a:t>
            </a:r>
            <a:r>
              <a:rPr lang="vi-VN" sz="4800" b="0" dirty="0">
                <a:solidFill>
                  <a:schemeClr val="bg1"/>
                </a:solidFill>
                <a:effectLst/>
                <a:latin typeface="+mj-lt"/>
              </a:rPr>
              <a:t>Cho con thêm lòng tin để yêu mến Chúa nhiều hơn.</a:t>
            </a:r>
            <a:r>
              <a:rPr lang="en-US" sz="4800" b="0" dirty="0">
                <a:solidFill>
                  <a:schemeClr val="bg1"/>
                </a:solidFill>
                <a:effectLst/>
                <a:latin typeface="+mj-lt"/>
              </a:rPr>
              <a:t> </a:t>
            </a:r>
            <a:r>
              <a:rPr lang="vi-VN" sz="4800" b="0" dirty="0">
                <a:solidFill>
                  <a:schemeClr val="bg1"/>
                </a:solidFill>
                <a:effectLst/>
                <a:latin typeface="+mj-lt"/>
              </a:rPr>
              <a:t>Xin cho con can trường dù đường trần bao lỗi lầm.</a:t>
            </a:r>
            <a:r>
              <a:rPr lang="en-US" sz="4800" b="0" dirty="0">
                <a:solidFill>
                  <a:schemeClr val="bg1"/>
                </a:solidFill>
                <a:effectLst/>
                <a:latin typeface="+mj-lt"/>
              </a:rPr>
              <a:t> </a:t>
            </a:r>
            <a:r>
              <a:rPr lang="vi-VN" sz="4800" b="0" dirty="0">
                <a:solidFill>
                  <a:schemeClr val="bg1"/>
                </a:solidFill>
                <a:effectLst/>
                <a:latin typeface="+mj-lt"/>
              </a:rPr>
              <a:t>Xin gia tăng niềm tin vì con yếu đuối Ngài ơi!</a:t>
            </a:r>
            <a:r>
              <a:rPr lang="en-US" sz="4800" b="0" dirty="0">
                <a:solidFill>
                  <a:schemeClr val="bg1"/>
                </a:solidFill>
                <a:effectLst/>
                <a:latin typeface="+mj-lt"/>
              </a:rPr>
              <a:t> </a:t>
            </a:r>
            <a:r>
              <a:rPr lang="vi-VN" sz="4800" b="0" dirty="0">
                <a:solidFill>
                  <a:schemeClr val="bg1"/>
                </a:solidFill>
                <a:effectLst/>
                <a:latin typeface="+mj-lt"/>
              </a:rPr>
              <a:t>Xin cho con trung thành tìm chân lý Ngài suốt đời.</a:t>
            </a:r>
            <a:endParaRPr lang="en-US" sz="4800" b="0" dirty="0">
              <a:solidFill>
                <a:schemeClr val="bg1"/>
              </a:solidFill>
              <a:effectLst/>
              <a:latin typeface="+mj-lt"/>
            </a:endParaRPr>
          </a:p>
        </p:txBody>
      </p:sp>
    </p:spTree>
    <p:extLst>
      <p:ext uri="{BB962C8B-B14F-4D97-AF65-F5344CB8AC3E}">
        <p14:creationId xmlns:p14="http://schemas.microsoft.com/office/powerpoint/2010/main" val="245216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499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Đền</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Trái</a:t>
            </a:r>
            <a:r>
              <a:rPr lang="en-US" sz="6600" b="0" dirty="0">
                <a:solidFill>
                  <a:srgbClr val="FFFF00"/>
                </a:solidFill>
                <a:effectLst/>
                <a:latin typeface="+mj-lt"/>
              </a:rPr>
              <a:t> Tim </a:t>
            </a:r>
            <a:r>
              <a:rPr lang="en-US" sz="6600" b="0" dirty="0" err="1">
                <a:solidFill>
                  <a:srgbClr val="FFFF00"/>
                </a:solidFill>
                <a:effectLst/>
                <a:latin typeface="+mj-lt"/>
              </a:rPr>
              <a:t>Mẹ</a:t>
            </a:r>
            <a:br>
              <a:rPr lang="en-US" sz="5400" b="0" dirty="0">
                <a:solidFill>
                  <a:srgbClr val="FFFF00"/>
                </a:solidFill>
                <a:effectLst/>
                <a:latin typeface="+mj-lt"/>
              </a:rPr>
            </a:br>
            <a:r>
              <a:rPr lang="en-US" sz="5400" b="0" i="1" dirty="0" err="1">
                <a:solidFill>
                  <a:schemeClr val="bg1"/>
                </a:solidFill>
                <a:effectLst/>
                <a:latin typeface="+mj-lt"/>
              </a:rPr>
              <a:t>Nguyễn</a:t>
            </a:r>
            <a:r>
              <a:rPr lang="en-US" sz="5400" b="0" i="1" dirty="0">
                <a:solidFill>
                  <a:schemeClr val="bg1"/>
                </a:solidFill>
                <a:effectLst/>
                <a:latin typeface="+mj-lt"/>
              </a:rPr>
              <a:t> </a:t>
            </a:r>
            <a:r>
              <a:rPr lang="en-US" sz="5400" b="0" i="1" dirty="0" err="1">
                <a:solidFill>
                  <a:schemeClr val="bg1"/>
                </a:solidFill>
                <a:effectLst/>
                <a:latin typeface="+mj-lt"/>
              </a:rPr>
              <a:t>Khắc</a:t>
            </a:r>
            <a:r>
              <a:rPr lang="en-US" sz="5400" b="0" i="1" dirty="0">
                <a:solidFill>
                  <a:schemeClr val="bg1"/>
                </a:solidFill>
                <a:effectLst/>
                <a:latin typeface="+mj-lt"/>
              </a:rPr>
              <a:t> </a:t>
            </a:r>
            <a:r>
              <a:rPr lang="en-US" sz="5400" b="0" i="1" dirty="0" err="1">
                <a:solidFill>
                  <a:schemeClr val="bg1"/>
                </a:solidFill>
                <a:effectLst/>
                <a:latin typeface="+mj-lt"/>
              </a:rPr>
              <a:t>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b="0" dirty="0">
                <a:solidFill>
                  <a:schemeClr val="bg1"/>
                </a:solidFill>
                <a:effectLst/>
                <a:latin typeface="+mj-lt"/>
              </a:rPr>
              <a:t>Từ nay lòng con nhớ lời Mẹ tha thiết, sá gì dầu nguy biến thề chết có Mẹ, vui có Mẹ. Dù rằng bao sóng gió con lo gì, con lo gì, chết bên Mẹ con sợ chi, con sợ chi Mẹ ơi.</a:t>
            </a:r>
            <a:endParaRPr lang="en-US" sz="5400" b="0" dirty="0">
              <a:solidFill>
                <a:schemeClr val="bg1"/>
              </a:solidFill>
              <a:effectLst/>
              <a:latin typeface="+mj-l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3518121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043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1882</Words>
  <Application>Microsoft Office PowerPoint</Application>
  <PresentationFormat>On-screen Show (16:9)</PresentationFormat>
  <Paragraphs>113</Paragraphs>
  <Slides>74</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74</vt:i4>
      </vt:variant>
    </vt:vector>
  </HeadingPairs>
  <TitlesOfParts>
    <vt:vector size="88" baseType="lpstr">
      <vt:lpstr>Arial</vt:lpstr>
      <vt:lpstr>Times New Roman</vt:lpstr>
      <vt:lpstr>UTM American Sans</vt:lpstr>
      <vt:lpstr>Office Theme</vt:lpstr>
      <vt:lpstr>12_Office Theme</vt:lpstr>
      <vt:lpstr>6_Office Theme</vt:lpstr>
      <vt:lpstr>3_Office Theme</vt:lpstr>
      <vt:lpstr>1_Office Theme</vt:lpstr>
      <vt:lpstr>8_Office Theme</vt:lpstr>
      <vt:lpstr>26_Office Theme</vt:lpstr>
      <vt:lpstr>36_Default Design</vt:lpstr>
      <vt:lpstr>10_Office Theme</vt:lpstr>
      <vt:lpstr>37_Default Design</vt:lpstr>
      <vt:lpstr>2_Office Theme</vt:lpstr>
      <vt:lpstr>Chúa Nhật XX TN Năm A </vt:lpstr>
      <vt:lpstr>TẬP HÁT CỘNG ĐOÀN</vt:lpstr>
      <vt:lpstr>Đk: Chư dân hãy xưng tụng Ngài, lạy Thiên Chúa, chư dân hết thảy hãy xưng tụng Ngài.</vt:lpstr>
      <vt:lpstr>Chúa Giê-su loan báo Tin Mừng Nước Trời và chữa mọi thứ bệnh hoạn tật nguyền trong dân.</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 </vt:lpstr>
      <vt:lpstr> </vt:lpstr>
      <vt:lpstr> </vt:lpstr>
      <vt:lpstr> </vt:lpstr>
      <vt:lpstr> </vt:lpstr>
      <vt:lpstr> </vt:lpstr>
      <vt:lpstr> </vt:lpstr>
      <vt:lpstr> </vt:lpstr>
      <vt:lpstr>Chúa Nhật XX TN Năm A </vt:lpstr>
      <vt:lpstr>PowerPoint Presentation</vt:lpstr>
      <vt:lpstr>Thánh Vịnh 66 Chúa Nhật XX Thường Niên Năm A Kim Long 03 câu</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Đk: Chư dân hãy xưng tụng Ngài, lạy Thiên Chúa,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chư dân hết thảy hãy xưng tụng Ngài.</vt:lpstr>
      <vt:lpstr>Tk3: Lạy Chúa, chớ chi như dân cảm tạ Ngài, chư dân đồng thanh cảm mến Chúa. Nguyện Chúa khứng ban ngàn muôn ân phúc, cõi đất hãy tôn sợ kính thờ.</vt:lpstr>
      <vt:lpstr>Đk: Chư dân hãy xưng tụng Ngài, lạy Thiên Chúa, chư dân hết thảy hãy xưng tụng Ngài.</vt:lpstr>
      <vt:lpstr>PowerPoint Presentation</vt:lpstr>
      <vt:lpstr>Chúa Giê-su loan báo Tin Mừng Nước Trời và chữa mọi thứ bệnh hoạn tật nguyền trong dân.</vt:lpstr>
      <vt:lpstr>Chúa Nhật XX TN Năm A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PowerPoint Presentation</vt:lpstr>
      <vt:lpstr>Ca Nguyện Hiệp Lễ Cho Con Thêm Lòng Tin Đinh Công Huỳnh</vt:lpstr>
      <vt:lpstr>Tk1: Thân con như là áng mây phiêu du trôi bạt muôn nơi. Thân con như là cánh bèo mỏng manh giữa dòng sông trôi.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Tk2: Lênh đênh theo dòng nước trôi thân con biết dạt nơi đâu? Phong sương dãi dầu tháng ngày làm con héo mòn tâm can.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Xin gia tăng niềm tin vì con yếu đuối Ngài ơi! Xin cho con trung thành tìm chân lý Ngài suốt đời.</vt:lpstr>
      <vt:lpstr>Tk3: Bao năm giữa đời nổi trôi đam mê sói mòn con tim. Tâm tư nỗi sầu trĩu nặng vì mãi vất vả bon chen. Sóng gió phong ba đại dương thuyền con bấp bênh giữa dòng. Đã khiến phôi pha niềm tin chờ mong thánh ân khơi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PowerPoint Presentation</vt:lpstr>
      <vt:lpstr>Ca Kết Lễ Đền Tạ Trái Tim Mẹ Nguyễn Khắc Tuần</vt:lpstr>
      <vt:lpstr>Đk:  Lạy Mẹ Fatima, Mẹ nỉ non bao lần, tội gian trần để phiền cho trái tim Mẹ. Lòng Mẹ thương bao la, tình ái ân vô ngần, con dâng mình đền thay tội lỗi muôn dân.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tình ái ân vô ngần, con dâng mình đền thay tội lỗi muôn dân.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99</cp:revision>
  <dcterms:created xsi:type="dcterms:W3CDTF">2023-05-21T07:25:42Z</dcterms:created>
  <dcterms:modified xsi:type="dcterms:W3CDTF">2026-06-19T06:26:02Z</dcterms:modified>
</cp:coreProperties>
</file>