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28" r:id="rId7"/>
    <p:sldMasterId id="2147484000" r:id="rId8"/>
    <p:sldMasterId id="2147484048" r:id="rId9"/>
    <p:sldMasterId id="2147484060" r:id="rId10"/>
  </p:sldMasterIdLst>
  <p:sldIdLst>
    <p:sldId id="507" r:id="rId11"/>
    <p:sldId id="376" r:id="rId12"/>
    <p:sldId id="600" r:id="rId13"/>
    <p:sldId id="601" r:id="rId14"/>
    <p:sldId id="9786" r:id="rId15"/>
    <p:sldId id="553" r:id="rId16"/>
    <p:sldId id="443" r:id="rId17"/>
    <p:sldId id="554" r:id="rId18"/>
    <p:sldId id="565" r:id="rId19"/>
    <p:sldId id="9787" r:id="rId20"/>
    <p:sldId id="9754" r:id="rId21"/>
    <p:sldId id="9755" r:id="rId22"/>
    <p:sldId id="9756" r:id="rId23"/>
    <p:sldId id="9757" r:id="rId24"/>
    <p:sldId id="9758" r:id="rId25"/>
    <p:sldId id="9759" r:id="rId26"/>
    <p:sldId id="9760" r:id="rId27"/>
    <p:sldId id="9761" r:id="rId28"/>
    <p:sldId id="9763" r:id="rId29"/>
    <p:sldId id="9764" r:id="rId30"/>
    <p:sldId id="9765" r:id="rId31"/>
    <p:sldId id="9766" r:id="rId32"/>
    <p:sldId id="9767" r:id="rId33"/>
    <p:sldId id="9768" r:id="rId34"/>
    <p:sldId id="9769" r:id="rId35"/>
    <p:sldId id="9770" r:id="rId36"/>
    <p:sldId id="9788" r:id="rId37"/>
    <p:sldId id="415" r:id="rId38"/>
    <p:sldId id="590" r:id="rId39"/>
    <p:sldId id="591" r:id="rId40"/>
    <p:sldId id="592" r:id="rId41"/>
    <p:sldId id="593" r:id="rId42"/>
    <p:sldId id="594" r:id="rId43"/>
    <p:sldId id="595" r:id="rId44"/>
    <p:sldId id="596" r:id="rId45"/>
    <p:sldId id="597" r:id="rId46"/>
    <p:sldId id="417" r:id="rId47"/>
    <p:sldId id="599" r:id="rId48"/>
    <p:sldId id="532" r:id="rId49"/>
    <p:sldId id="9772" r:id="rId50"/>
    <p:sldId id="9773" r:id="rId51"/>
    <p:sldId id="9774" r:id="rId52"/>
    <p:sldId id="9775" r:id="rId53"/>
    <p:sldId id="9776" r:id="rId54"/>
    <p:sldId id="9777" r:id="rId55"/>
    <p:sldId id="9778" r:id="rId56"/>
    <p:sldId id="9779" r:id="rId57"/>
    <p:sldId id="9780" r:id="rId58"/>
    <p:sldId id="9781" r:id="rId59"/>
    <p:sldId id="9782" r:id="rId60"/>
    <p:sldId id="9783" r:id="rId61"/>
    <p:sldId id="9784" r:id="rId62"/>
    <p:sldId id="9785" r:id="rId63"/>
    <p:sldId id="558" r:id="rId64"/>
    <p:sldId id="559" r:id="rId65"/>
    <p:sldId id="560" r:id="rId66"/>
    <p:sldId id="561" r:id="rId67"/>
    <p:sldId id="570" r:id="rId68"/>
    <p:sldId id="276" r:id="rId69"/>
    <p:sldId id="9789" r:id="rId70"/>
    <p:sldId id="277" r:id="rId71"/>
    <p:sldId id="278" r:id="rId72"/>
    <p:sldId id="279" r:id="rId73"/>
    <p:sldId id="290" r:id="rId74"/>
    <p:sldId id="602" r:id="rId75"/>
    <p:sldId id="291" r:id="rId76"/>
    <p:sldId id="603" r:id="rId77"/>
    <p:sldId id="9790" r:id="rId78"/>
    <p:sldId id="293" r:id="rId79"/>
    <p:sldId id="563" r:id="rId80"/>
    <p:sldId id="564" r:id="rId81"/>
    <p:sldId id="531" r:id="rId82"/>
    <p:sldId id="573" r:id="rId83"/>
    <p:sldId id="9791" r:id="rId84"/>
  </p:sldIdLst>
  <p:sldSz cx="6858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30" autoAdjust="0"/>
    <p:restoredTop sz="94693" autoAdjust="0"/>
  </p:normalViewPr>
  <p:slideViewPr>
    <p:cSldViewPr>
      <p:cViewPr>
        <p:scale>
          <a:sx n="125" d="100"/>
          <a:sy n="125" d="100"/>
        </p:scale>
        <p:origin x="3144" y="90"/>
      </p:cViewPr>
      <p:guideLst>
        <p:guide orient="horz" pos="1622"/>
        <p:guide pos="2160"/>
      </p:guideLst>
    </p:cSldViewPr>
  </p:slideViewPr>
  <p:outlineViewPr>
    <p:cViewPr>
      <p:scale>
        <a:sx n="33" d="100"/>
        <a:sy n="33" d="100"/>
      </p:scale>
      <p:origin x="62" y="18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4879915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6890108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497146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00"/>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2"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2"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9"/>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1077324"/>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2"/>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5"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5"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5"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5000"/>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15" y="1077325"/>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4/29/2026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4/29/2026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4/29/2026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6613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6330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1352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9215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1728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9154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230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8393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4275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85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7979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8435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8150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7502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4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270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2788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5055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9898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07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61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42765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842127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2557370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7910260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515573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110178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474169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557826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5590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t>4/29/2026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t>4/29/2026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248638696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293879"/>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784385"/>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oup of people standing in a crowd&#10;&#10;Description automatically generated">
            <a:extLst>
              <a:ext uri="{FF2B5EF4-FFF2-40B4-BE49-F238E27FC236}">
                <a16:creationId xmlns:a16="http://schemas.microsoft.com/office/drawing/2014/main" id="{1BF67E89-268F-4CC7-8BA2-BAEC9E1A0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oup of people standing in a crowd&#10;&#10;Description automatically generated">
            <a:extLst>
              <a:ext uri="{FF2B5EF4-FFF2-40B4-BE49-F238E27FC236}">
                <a16:creationId xmlns:a16="http://schemas.microsoft.com/office/drawing/2014/main" id="{1BF67E89-268F-4CC7-8BA2-BAEC9E1A0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643918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b="1" dirty="0">
              <a:solidFill>
                <a:srgbClr val="FFFF00"/>
              </a:solidFill>
              <a:latin typeface="+mj-lt"/>
              <a:cs typeface="Times New Roman" panose="02020603050405020304" pitchFamily="18" charset="0"/>
            </a:endParaRPr>
          </a:p>
          <a:p>
            <a:pPr eaLnBrk="1" hangingPunct="1"/>
            <a:r>
              <a:rPr lang="en-US" sz="5400" i="1" dirty="0">
                <a:solidFill>
                  <a:srgbClr val="FFFF00"/>
                </a:solidFill>
                <a:latin typeface="+mj-lt"/>
                <a:cs typeface="Times New Roman" panose="02020603050405020304" pitchFamily="18" charset="0"/>
              </a:rPr>
              <a:t>KINH VINH DANH</a:t>
            </a:r>
          </a:p>
          <a:p>
            <a:pPr eaLnBrk="1" hangingPunct="1"/>
            <a:r>
              <a:rPr lang="en-US" sz="5400" i="1" dirty="0" err="1">
                <a:solidFill>
                  <a:srgbClr val="FFFF00"/>
                </a:solidFill>
                <a:latin typeface="+mj-lt"/>
                <a:cs typeface="Times New Roman" panose="02020603050405020304" pitchFamily="18" charset="0"/>
              </a:rPr>
              <a:t>Ca</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Lên</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Đi</a:t>
            </a:r>
            <a:r>
              <a:rPr lang="en-US" sz="5400" i="1" dirty="0">
                <a:solidFill>
                  <a:srgbClr val="FFFF00"/>
                </a:solidFill>
                <a:latin typeface="+mj-lt"/>
                <a:cs typeface="Times New Roman" panose="02020603050405020304" pitchFamily="18" charset="0"/>
              </a:rPr>
              <a:t> 2</a:t>
            </a:r>
            <a:endParaRPr lang="vi-VN" sz="5400" i="1"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25156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fontScale="92500" lnSpcReduction="10000"/>
          </a:bodyPr>
          <a:lstStyle/>
          <a:p>
            <a:pPr algn="just" eaLnBrk="1" hangingPunct="1"/>
            <a:endParaRPr lang="en-US" sz="825" i="1" u="sng" dirty="0">
              <a:solidFill>
                <a:schemeClr val="bg1"/>
              </a:solidFill>
              <a:latin typeface="+mj-lt"/>
              <a:cs typeface="Times New Roman" panose="02020603050405020304" pitchFamily="18" charset="0"/>
            </a:endParaRPr>
          </a:p>
          <a:p>
            <a:pPr algn="just" eaLnBrk="1" hangingPunct="1"/>
            <a:r>
              <a:rPr lang="vi-VN" sz="4500" i="1" u="sng" dirty="0">
                <a:solidFill>
                  <a:srgbClr val="FFFF00"/>
                </a:solidFill>
                <a:latin typeface="+mj-lt"/>
                <a:cs typeface="Times New Roman" panose="02020603050405020304" pitchFamily="18" charset="0"/>
              </a:rPr>
              <a:t>Chủ tế:</a:t>
            </a:r>
            <a:r>
              <a:rPr lang="vi-VN" sz="4500" i="1" dirty="0">
                <a:solidFill>
                  <a:srgbClr val="FFFF00"/>
                </a:solidFill>
                <a:latin typeface="+mj-lt"/>
                <a:cs typeface="Times New Roman" panose="02020603050405020304" pitchFamily="18" charset="0"/>
              </a:rPr>
              <a:t> Vinh danh Thiên Chúa trên các tầng trời. </a:t>
            </a:r>
            <a:endParaRPr lang="en-US" sz="4500" i="1" dirty="0">
              <a:solidFill>
                <a:srgbClr val="FFFF00"/>
              </a:solidFill>
              <a:latin typeface="+mj-lt"/>
              <a:cs typeface="Times New Roman" panose="02020603050405020304" pitchFamily="18" charset="0"/>
            </a:endParaRPr>
          </a:p>
          <a:p>
            <a:pPr algn="just" eaLnBrk="1" hangingPunct="1"/>
            <a:endParaRPr lang="en-US" sz="3225" i="1" dirty="0">
              <a:solidFill>
                <a:schemeClr val="bg1"/>
              </a:solidFill>
              <a:latin typeface="+mj-lt"/>
              <a:cs typeface="Times New Roman" panose="02020603050405020304" pitchFamily="18" charset="0"/>
            </a:endParaRPr>
          </a:p>
          <a:p>
            <a:pPr algn="just" eaLnBrk="1" hangingPunct="1"/>
            <a:r>
              <a:rPr lang="en-US" sz="4500" i="1" u="sng" dirty="0" err="1">
                <a:solidFill>
                  <a:srgbClr val="92D050"/>
                </a:solidFill>
                <a:latin typeface="+mj-lt"/>
                <a:cs typeface="Times New Roman" panose="02020603050405020304" pitchFamily="18" charset="0"/>
              </a:rPr>
              <a:t>Cộng</a:t>
            </a:r>
            <a:r>
              <a:rPr lang="en-US" sz="4500" i="1" u="sng" dirty="0">
                <a:solidFill>
                  <a:srgbClr val="92D050"/>
                </a:solidFill>
                <a:latin typeface="+mj-lt"/>
                <a:cs typeface="Times New Roman" panose="02020603050405020304" pitchFamily="18" charset="0"/>
              </a:rPr>
              <a:t> </a:t>
            </a:r>
            <a:r>
              <a:rPr lang="en-US" sz="4500" i="1" u="sng" dirty="0" err="1">
                <a:solidFill>
                  <a:srgbClr val="92D050"/>
                </a:solidFill>
                <a:latin typeface="+mj-lt"/>
                <a:cs typeface="Times New Roman" panose="02020603050405020304" pitchFamily="18" charset="0"/>
              </a:rPr>
              <a:t>đoàn</a:t>
            </a:r>
            <a:r>
              <a:rPr lang="en-US" sz="4500" i="1" u="sng" dirty="0">
                <a:solidFill>
                  <a:srgbClr val="92D050"/>
                </a:solidFill>
                <a:latin typeface="+mj-lt"/>
                <a:cs typeface="Times New Roman" panose="02020603050405020304" pitchFamily="18" charset="0"/>
              </a:rPr>
              <a:t>:</a:t>
            </a:r>
            <a:r>
              <a:rPr lang="en-US" sz="4500" dirty="0">
                <a:solidFill>
                  <a:srgbClr val="92D050"/>
                </a:solidFill>
                <a:latin typeface="+mj-lt"/>
                <a:cs typeface="Times New Roman" panose="02020603050405020304" pitchFamily="18" charset="0"/>
              </a:rPr>
              <a:t> </a:t>
            </a:r>
            <a:r>
              <a:rPr lang="vi-VN" sz="4500" dirty="0">
                <a:solidFill>
                  <a:schemeClr val="bg1"/>
                </a:solidFill>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054482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a:bodyPr>
          <a:lstStyle/>
          <a:p>
            <a:pPr algn="just" eaLnBrk="1" hangingPunct="1"/>
            <a:endParaRPr lang="en-US" sz="825" i="1" u="sng" dirty="0">
              <a:solidFill>
                <a:schemeClr val="bg1"/>
              </a:solidFill>
              <a:latin typeface="+mj-lt"/>
              <a:cs typeface="Times New Roman" panose="02020603050405020304" pitchFamily="18" charset="0"/>
            </a:endParaRPr>
          </a:p>
          <a:p>
            <a:pPr algn="just"/>
            <a:r>
              <a:rPr lang="vi-VN" sz="4500" dirty="0">
                <a:solidFill>
                  <a:schemeClr val="bg1"/>
                </a:solidFill>
                <a:cs typeface="Times New Roman" panose="02020603050405020304" pitchFamily="18" charset="0"/>
              </a:rPr>
              <a:t>Chúng con ca ngợi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chúc tụng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thờ lạy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tôn vinh Chúa.</a:t>
            </a:r>
            <a:endParaRPr lang="vi-VN"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462764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Chúng con cảm tạ Chúa vì vinh quang cao cả Chúa.</a:t>
            </a:r>
            <a:endParaRPr lang="en-US" sz="4500" dirty="0">
              <a:solidFill>
                <a:schemeClr val="bg1"/>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Vua trên trời, là Chúa Cha toàn năng.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67169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Lạy Con Một Thiên Chúa </a:t>
            </a:r>
            <a:r>
              <a:rPr lang="vi-VN" sz="4500" dirty="0">
                <a:solidFill>
                  <a:srgbClr val="FFFF00"/>
                </a:solidFill>
                <a:latin typeface="+mj-lt"/>
                <a:cs typeface="Times New Roman" panose="02020603050405020304" pitchFamily="18" charset="0"/>
              </a:rPr>
              <a:t>Chúa Giê-su Ki-tô. </a:t>
            </a:r>
            <a:endParaRPr lang="en-US" sz="4500" dirty="0">
              <a:solidFill>
                <a:srgbClr val="FFFF00"/>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Chiên Thiên Chúa, là Con Đức Chúa Cha.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80635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fontScale="92500"/>
          </a:bodyPr>
          <a:lstStyle/>
          <a:p>
            <a:pPr algn="just"/>
            <a:endParaRPr lang="en-US" sz="825"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xin thương, xin thương, xin thương xót chúng con.</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a:t>
            </a:r>
            <a:r>
              <a:rPr lang="en-US" sz="4500" dirty="0">
                <a:solidFill>
                  <a:schemeClr val="bg1"/>
                </a:solidFill>
                <a:cs typeface="Times New Roman" panose="02020603050405020304" pitchFamily="18" charset="0"/>
              </a:rPr>
              <a:t>x</a:t>
            </a:r>
            <a:r>
              <a:rPr lang="vi-VN" sz="4500" dirty="0">
                <a:solidFill>
                  <a:schemeClr val="bg1"/>
                </a:solidFill>
                <a:cs typeface="Times New Roman" panose="02020603050405020304" pitchFamily="18" charset="0"/>
              </a:rPr>
              <a:t>in nhận lời chúng con cầu khẩn. </a:t>
            </a:r>
            <a:endParaRPr lang="en-US" sz="45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25039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vert="horz" lIns="91440" tIns="0" rIns="91440" bIns="411480" rtlCol="0" anchor="ctr" anchorCtr="0">
            <a:normAutofit/>
          </a:bodyPr>
          <a:lstStyle/>
          <a:p>
            <a:pPr algn="just"/>
            <a:endParaRPr lang="en-US" sz="1050" dirty="0">
              <a:solidFill>
                <a:schemeClr val="bg1"/>
              </a:solidFill>
              <a:cs typeface="Times New Roman" panose="02020603050405020304" pitchFamily="18" charset="0"/>
            </a:endParaRPr>
          </a:p>
          <a:p>
            <a:pPr algn="just"/>
            <a:r>
              <a:rPr lang="vi-VN" sz="4950" dirty="0">
                <a:solidFill>
                  <a:schemeClr val="bg1"/>
                </a:solidFill>
                <a:cs typeface="Times New Roman" panose="02020603050405020304" pitchFamily="18" charset="0"/>
              </a:rPr>
              <a:t>Chúa ngự bên hữu Đức Chúa Cha, xin thương, xin thương, xin thương xót chúng con</a:t>
            </a:r>
            <a:r>
              <a:rPr lang="en-US" sz="495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348664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3000" dirty="0">
                <a:solidFill>
                  <a:schemeClr val="bg1"/>
                </a:solidFill>
              </a:rPr>
            </a:br>
            <a:endParaRPr lang="en-US" sz="3000" dirty="0">
              <a:solidFill>
                <a:schemeClr val="bg1"/>
              </a:solidFill>
            </a:endParaRPr>
          </a:p>
        </p:txBody>
      </p:sp>
      <p:sp>
        <p:nvSpPr>
          <p:cNvPr id="82947" name="Rectangle 3"/>
          <p:cNvSpPr>
            <a:spLocks noGrp="1" noChangeArrowheads="1"/>
          </p:cNvSpPr>
          <p:nvPr>
            <p:ph type="body" idx="1"/>
          </p:nvPr>
        </p:nvSpPr>
        <p:spPr>
          <a:xfrm>
            <a:off x="-689" y="645319"/>
            <a:ext cx="6858000" cy="3857625"/>
          </a:xfrm>
        </p:spPr>
        <p:txBody>
          <a:bodyPr anchor="ctr" anchorCtr="0">
            <a:normAutofit fontScale="85000" lnSpcReduction="20000"/>
          </a:bodyPr>
          <a:lstStyle/>
          <a:p>
            <a:pPr marL="0" indent="0" algn="just">
              <a:lnSpc>
                <a:spcPct val="140000"/>
              </a:lnSpc>
              <a:buNone/>
            </a:pPr>
            <a:r>
              <a:rPr lang="vi-VN" sz="4050" dirty="0">
                <a:solidFill>
                  <a:schemeClr val="bg1"/>
                </a:solidFill>
                <a:cs typeface="Times New Roman" panose="02020603050405020304" pitchFamily="18" charset="0"/>
              </a:rPr>
              <a:t>Vì lạy </a:t>
            </a:r>
            <a:r>
              <a:rPr lang="vi-VN" sz="4050" dirty="0">
                <a:solidFill>
                  <a:srgbClr val="FFFF00"/>
                </a:solidFill>
                <a:cs typeface="Times New Roman" panose="02020603050405020304" pitchFamily="18" charset="0"/>
              </a:rPr>
              <a:t>Chúa Giê-su Ki-tô,</a:t>
            </a:r>
            <a:r>
              <a:rPr lang="vi-VN" sz="405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4050" dirty="0">
                <a:solidFill>
                  <a:srgbClr val="FFFF00"/>
                </a:solidFill>
                <a:cs typeface="Times New Roman" panose="02020603050405020304" pitchFamily="18" charset="0"/>
              </a:rPr>
              <a:t>A-men. A-men. </a:t>
            </a:r>
            <a:endParaRPr lang="vi-VN" sz="405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950915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FF00"/>
              </a:solidFill>
              <a:latin typeface="+mj-lt"/>
              <a:cs typeface="Times New Roman" panose="02020603050405020304" pitchFamily="18" charset="0"/>
            </a:endParaRPr>
          </a:p>
          <a:p>
            <a:pPr eaLnBrk="1" hangingPunct="1">
              <a:lnSpc>
                <a:spcPct val="150000"/>
              </a:lnSpc>
            </a:pPr>
            <a:r>
              <a:rPr lang="en-US" sz="5400" dirty="0">
                <a:solidFill>
                  <a:srgbClr val="FFFF00"/>
                </a:solidFill>
                <a:latin typeface="+mj-lt"/>
                <a:cs typeface="Times New Roman" panose="02020603050405020304" pitchFamily="18" charset="0"/>
              </a:rPr>
              <a:t>KINH VINH DANH</a:t>
            </a:r>
            <a:endParaRPr lang="vi-VN" sz="540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740208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500">
                <a:solidFill>
                  <a:srgbClr val="FFFF00"/>
                </a:solidFill>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50000"/>
              </a:lnSpc>
            </a:pPr>
            <a:r>
              <a:rPr lang="en-US" sz="3000" u="sng" dirty="0" err="1">
                <a:solidFill>
                  <a:srgbClr val="FFFF00"/>
                </a:solidFill>
                <a:latin typeface="+mj-lt"/>
                <a:cs typeface="Times New Roman" panose="02020603050405020304" pitchFamily="18" charset="0"/>
              </a:rPr>
              <a:t>Chủ</a:t>
            </a:r>
            <a:r>
              <a:rPr lang="en-US" sz="3000" u="sng" dirty="0">
                <a:solidFill>
                  <a:srgbClr val="FFFF00"/>
                </a:solidFill>
                <a:latin typeface="+mj-lt"/>
                <a:cs typeface="Times New Roman" panose="02020603050405020304" pitchFamily="18" charset="0"/>
              </a:rPr>
              <a:t> </a:t>
            </a:r>
            <a:r>
              <a:rPr lang="en-US" sz="3000" u="sng" dirty="0" err="1">
                <a:solidFill>
                  <a:srgbClr val="FFFF00"/>
                </a:solidFill>
                <a:latin typeface="+mj-lt"/>
                <a:cs typeface="Times New Roman" panose="02020603050405020304" pitchFamily="18" charset="0"/>
              </a:rPr>
              <a:t>tế</a:t>
            </a:r>
            <a:r>
              <a:rPr lang="en-US" sz="3000" u="sng" dirty="0">
                <a:solidFill>
                  <a:srgbClr val="FFFF00"/>
                </a:solidFill>
                <a:latin typeface="+mj-lt"/>
                <a:cs typeface="Times New Roman" panose="02020603050405020304" pitchFamily="18" charset="0"/>
              </a:rPr>
              <a:t>:</a:t>
            </a:r>
            <a:r>
              <a:rPr lang="en-US" sz="3000"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Vinh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danh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Thiên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Chúa</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các</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tầng</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trời</a:t>
            </a:r>
            <a:r>
              <a:rPr lang="en-US" sz="4050" i="1" dirty="0">
                <a:solidFill>
                  <a:srgbClr val="FFFF00"/>
                </a:solidFill>
                <a:latin typeface="+mj-lt"/>
                <a:cs typeface="Times New Roman" panose="02020603050405020304" pitchFamily="18" charset="0"/>
              </a:rPr>
              <a:t>.</a:t>
            </a:r>
            <a:br>
              <a:rPr lang="en-US" sz="4050" i="1" dirty="0">
                <a:solidFill>
                  <a:srgbClr val="FFFF00"/>
                </a:solidFill>
                <a:latin typeface="+mj-lt"/>
                <a:cs typeface="Times New Roman" panose="02020603050405020304" pitchFamily="18" charset="0"/>
              </a:rPr>
            </a:br>
            <a:r>
              <a:rPr lang="vi-VN" sz="4050" dirty="0">
                <a:solidFill>
                  <a:srgbClr val="FFFF00"/>
                </a:solidFill>
                <a:latin typeface="+mj-lt"/>
                <a:cs typeface="Times New Roman" panose="02020603050405020304" pitchFamily="18" charset="0"/>
              </a:rPr>
              <a:t>A+B:</a:t>
            </a:r>
            <a:r>
              <a:rPr lang="vi-VN" sz="4050" dirty="0">
                <a:solidFill>
                  <a:schemeClr val="bg1"/>
                </a:solidFill>
                <a:latin typeface="+mj-lt"/>
                <a:cs typeface="Times New Roman" panose="02020603050405020304" pitchFamily="18" charset="0"/>
              </a:rPr>
              <a:t> Và bình an dưới thế cho người thiện tâm</a:t>
            </a:r>
            <a:r>
              <a:rPr lang="en-US" sz="4050" dirty="0">
                <a:solidFill>
                  <a:schemeClr val="bg1"/>
                </a:solidFill>
                <a:latin typeface="+mj-lt"/>
                <a:cs typeface="Times New Roman" panose="02020603050405020304" pitchFamily="18" charset="0"/>
              </a:rPr>
              <a:t>.</a:t>
            </a:r>
            <a:endParaRPr lang="vi-VN" sz="405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884952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40000"/>
              </a:lnSpc>
            </a:pPr>
            <a:r>
              <a:rPr lang="en-US" sz="3750" u="sng"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ngợi</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a:p>
            <a:pPr algn="l" eaLnBrk="1" hangingPunct="1">
              <a:lnSpc>
                <a:spcPct val="140000"/>
              </a:lnSpc>
            </a:pPr>
            <a:r>
              <a:rPr lang="en-US" sz="3750" u="sng"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chúc</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tụng</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br>
              <a:rPr lang="en-US" sz="3750" dirty="0">
                <a:solidFill>
                  <a:schemeClr val="bg1"/>
                </a:solidFill>
                <a:latin typeface="+mj-lt"/>
                <a:cs typeface="Times New Roman" panose="02020603050405020304" pitchFamily="18" charset="0"/>
              </a:rPr>
            </a:br>
            <a:r>
              <a:rPr lang="en-US" sz="3750"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thờ</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lạy</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p>
          <a:p>
            <a:pPr algn="l" eaLnBrk="1" hangingPunct="1">
              <a:lnSpc>
                <a:spcPct val="140000"/>
              </a:lnSpc>
            </a:pPr>
            <a:r>
              <a:rPr lang="en-US" sz="3750"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tôn</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vinh</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1248697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2947"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cảm</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tạ</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vì</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vinh</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quang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cao</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cả</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360692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4995" name="Rectangle 3"/>
          <p:cNvSpPr>
            <a:spLocks noGrp="1" noChangeArrowheads="1"/>
          </p:cNvSpPr>
          <p:nvPr>
            <p:ph type="body" idx="1"/>
          </p:nvPr>
        </p:nvSpPr>
        <p:spPr>
          <a:xfrm>
            <a:off x="0" y="459581"/>
            <a:ext cx="6858000" cy="4043363"/>
          </a:xfrm>
        </p:spPr>
        <p:txBody>
          <a:bodyPr anchor="ctr" anchorCtr="0"/>
          <a:lstStyle/>
          <a:p>
            <a:pPr marL="0" indent="0" algn="just" eaLnBrk="1" hangingPunct="1">
              <a:lnSpc>
                <a:spcPct val="145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Lạy</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một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Thiên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Giêsu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Kitô</a:t>
            </a:r>
            <a:r>
              <a:rPr lang="en-US" sz="3600" dirty="0">
                <a:solidFill>
                  <a:schemeClr val="bg1"/>
                </a:solidFill>
                <a:latin typeface="+mj-lt"/>
                <a:cs typeface="Times New Roman" panose="02020603050405020304" pitchFamily="18" charset="0"/>
              </a:rPr>
              <a:t>.</a:t>
            </a:r>
          </a:p>
          <a:p>
            <a:pPr marL="0" indent="0" algn="just" eaLnBrk="1" hangingPunct="1">
              <a:lnSpc>
                <a:spcPct val="145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910944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7043"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thương</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xót</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a:t>
            </a:r>
          </a:p>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B:</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nhậm</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lời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 </a:t>
            </a:r>
            <a:r>
              <a:rPr lang="en-US" sz="4050" dirty="0" err="1">
                <a:solidFill>
                  <a:schemeClr val="bg1"/>
                </a:solidFill>
                <a:latin typeface="+mj-lt"/>
                <a:cs typeface="Times New Roman" panose="02020603050405020304" pitchFamily="18" charset="0"/>
              </a:rPr>
              <a:t>cầu</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khẩn</a:t>
            </a:r>
            <a:r>
              <a:rPr lang="en-US" sz="40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372498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9091"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5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ngự</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bên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hữu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Đức</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Cha, </a:t>
            </a:r>
            <a:r>
              <a:rPr lang="en-US" sz="3600" dirty="0" err="1">
                <a:solidFill>
                  <a:schemeClr val="bg1"/>
                </a:solidFill>
                <a:latin typeface="+mj-lt"/>
                <a:cs typeface="Times New Roman" panose="02020603050405020304" pitchFamily="18" charset="0"/>
              </a:rPr>
              <a:t>xin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thương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xót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a:t>
            </a:r>
          </a:p>
          <a:p>
            <a:pPr marL="0" indent="0" algn="just" eaLnBrk="1" hangingPunct="1">
              <a:lnSpc>
                <a:spcPct val="150000"/>
              </a:lnSpc>
              <a:buNone/>
            </a:pPr>
            <a:r>
              <a:rPr lang="vi-VN" sz="3600" u="sng"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768305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91139"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40000"/>
              </a:lnSpc>
              <a:buNone/>
            </a:pP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đấng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tối</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cao</a:t>
            </a:r>
            <a:r>
              <a:rPr lang="en-US" sz="33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a:t>
            </a:r>
            <a:r>
              <a:rPr lang="en-US" sz="3300" u="sng" dirty="0">
                <a:solidFill>
                  <a:srgbClr val="FFFF00"/>
                </a:solidFill>
                <a:latin typeface="+mj-lt"/>
                <a:cs typeface="Times New Roman" panose="02020603050405020304" pitchFamily="18" charset="0"/>
              </a:rPr>
              <a:t>B</a:t>
            </a:r>
            <a:r>
              <a:rPr lang="vi-VN" sz="3300" u="sng" dirty="0">
                <a:solidFill>
                  <a:srgbClr val="FFFF00"/>
                </a:solidFill>
                <a:latin typeface="+mj-lt"/>
                <a:cs typeface="Times New Roman" panose="02020603050405020304" pitchFamily="18" charset="0"/>
              </a:rPr>
              <a:t>:</a:t>
            </a:r>
            <a:r>
              <a:rPr lang="vi-VN" sz="3300" dirty="0">
                <a:solidFill>
                  <a:schemeClr val="bg1"/>
                </a:solidFill>
                <a:latin typeface="+mj-lt"/>
                <a:cs typeface="Times New Roman" panose="02020603050405020304" pitchFamily="18" charset="0"/>
              </a:rPr>
              <a:t> Cùng Đức Chúa Thánh Thần trong vinh quang Đức Chúa Cha. </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Amen.</a:t>
            </a:r>
          </a:p>
        </p:txBody>
      </p:sp>
    </p:spTree>
    <p:extLst>
      <p:ext uri="{BB962C8B-B14F-4D97-AF65-F5344CB8AC3E}">
        <p14:creationId xmlns:p14="http://schemas.microsoft.com/office/powerpoint/2010/main" val="3772601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oup of people standing in a crowd&#10;&#10;Description automatically generated">
            <a:extLst>
              <a:ext uri="{FF2B5EF4-FFF2-40B4-BE49-F238E27FC236}">
                <a16:creationId xmlns:a16="http://schemas.microsoft.com/office/drawing/2014/main" id="{1BF67E89-268F-4CC7-8BA2-BAEC9E1A0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29394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book with a green border&#10;&#10;Description automatically generated">
            <a:extLst>
              <a:ext uri="{FF2B5EF4-FFF2-40B4-BE49-F238E27FC236}">
                <a16:creationId xmlns:a16="http://schemas.microsoft.com/office/drawing/2014/main" id="{1DA1A9FF-7DC5-4EA5-B366-5C3C7EA9B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982275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r>
              <a:rPr lang="en-US" dirty="0">
                <a:solidFill>
                  <a:srgbClr val="FFFF00"/>
                </a:solidFill>
              </a:rPr>
              <a:t>THÁNH VỊNH 144</a:t>
            </a:r>
            <a:br>
              <a:rPr lang="en-US" dirty="0">
                <a:solidFill>
                  <a:srgbClr val="FFFF00"/>
                </a:solidFill>
              </a:rPr>
            </a:br>
            <a:r>
              <a:rPr lang="en-US" dirty="0">
                <a:solidFill>
                  <a:srgbClr val="FFFF00"/>
                </a:solidFill>
              </a:rPr>
              <a:t>CHÚA NHẬT XVII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981408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950" u="sng">
                <a:solidFill>
                  <a:srgbClr val="FFFF00"/>
                </a:solidFill>
              </a:rPr>
              <a:t>Đk:</a:t>
            </a:r>
            <a:r>
              <a:rPr lang="en-US" sz="4950">
                <a:solidFill>
                  <a:schemeClr val="bg1"/>
                </a:solidFill>
              </a:rPr>
              <a:t> </a:t>
            </a:r>
            <a:r>
              <a:rPr lang="vi-VN" sz="4950">
                <a:solidFill>
                  <a:schemeClr val="bg1"/>
                </a:solidFill>
              </a:rPr>
              <a:t>Lạy Chúa, khi Ngài rộng mở tay ban là bao sinh vật thoả thuê muôn vàn.</a:t>
            </a:r>
            <a:endParaRPr lang="en-US" sz="4950">
              <a:solidFill>
                <a:schemeClr val="bg1"/>
              </a:solidFill>
            </a:endParaRPr>
          </a:p>
        </p:txBody>
      </p:sp>
    </p:spTree>
    <p:extLst>
      <p:ext uri="{BB962C8B-B14F-4D97-AF65-F5344CB8AC3E}">
        <p14:creationId xmlns:p14="http://schemas.microsoft.com/office/powerpoint/2010/main" val="3232698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950" u="sng">
                <a:solidFill>
                  <a:srgbClr val="FFFF00"/>
                </a:solidFill>
              </a:rPr>
              <a:t>Đk:</a:t>
            </a:r>
            <a:r>
              <a:rPr lang="en-US" sz="4950">
                <a:solidFill>
                  <a:schemeClr val="bg1"/>
                </a:solidFill>
              </a:rPr>
              <a:t> </a:t>
            </a:r>
            <a:r>
              <a:rPr lang="vi-VN" sz="4950">
                <a:solidFill>
                  <a:schemeClr val="bg1"/>
                </a:solidFill>
              </a:rPr>
              <a:t>Lạy Chúa, khi Ngài rộng mở tay ban là bao sinh vật thoả thuê muôn vàn.</a:t>
            </a:r>
            <a:endParaRPr lang="en-US" sz="4950">
              <a:solidFill>
                <a:schemeClr val="bg1"/>
              </a:solidFill>
            </a:endParaRPr>
          </a:p>
        </p:txBody>
      </p:sp>
    </p:spTree>
    <p:extLst>
      <p:ext uri="{BB962C8B-B14F-4D97-AF65-F5344CB8AC3E}">
        <p14:creationId xmlns:p14="http://schemas.microsoft.com/office/powerpoint/2010/main" val="1303022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a:solidFill>
                  <a:srgbClr val="FFFF00"/>
                </a:solidFill>
              </a:rPr>
              <a:t>Tk1:</a:t>
            </a:r>
            <a:r>
              <a:rPr lang="en-US" sz="4050" dirty="0">
                <a:solidFill>
                  <a:schemeClr val="bg1"/>
                </a:solidFill>
              </a:rPr>
              <a:t> </a:t>
            </a:r>
            <a:r>
              <a:rPr lang="vi-VN" sz="4050" dirty="0">
                <a:solidFill>
                  <a:schemeClr val="bg1"/>
                </a:solidFill>
              </a:rPr>
              <a:t>Thật Chúa nhân hậu và hay xót thương, không mau giận nhưng sẵn ân tình. Chúa nhân hậu với hết mọi người, tỏ lòng khoan dung với muôn loài Ngài đã dựng nên</a:t>
            </a:r>
            <a:r>
              <a:rPr lang="en-US" sz="4050" dirty="0">
                <a:solidFill>
                  <a:schemeClr val="bg1"/>
                </a:solidFill>
              </a:rPr>
              <a:t>.</a:t>
            </a:r>
          </a:p>
        </p:txBody>
      </p:sp>
    </p:spTree>
    <p:extLst>
      <p:ext uri="{BB962C8B-B14F-4D97-AF65-F5344CB8AC3E}">
        <p14:creationId xmlns:p14="http://schemas.microsoft.com/office/powerpoint/2010/main" val="2169583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950" u="sng">
                <a:solidFill>
                  <a:srgbClr val="FFFF00"/>
                </a:solidFill>
              </a:rPr>
              <a:t>Đk:</a:t>
            </a:r>
            <a:r>
              <a:rPr lang="en-US" sz="4950">
                <a:solidFill>
                  <a:schemeClr val="bg1"/>
                </a:solidFill>
              </a:rPr>
              <a:t> </a:t>
            </a:r>
            <a:r>
              <a:rPr lang="vi-VN" sz="4950">
                <a:solidFill>
                  <a:schemeClr val="bg1"/>
                </a:solidFill>
              </a:rPr>
              <a:t>Lạy Chúa, khi Ngài rộng mở tay ban là bao sinh vật thoả thuê muôn vàn.</a:t>
            </a:r>
            <a:endParaRPr lang="en-US" sz="4950">
              <a:solidFill>
                <a:schemeClr val="bg1"/>
              </a:solidFill>
            </a:endParaRPr>
          </a:p>
        </p:txBody>
      </p:sp>
    </p:spTree>
    <p:extLst>
      <p:ext uri="{BB962C8B-B14F-4D97-AF65-F5344CB8AC3E}">
        <p14:creationId xmlns:p14="http://schemas.microsoft.com/office/powerpoint/2010/main" val="1365093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a:solidFill>
                  <a:srgbClr val="FFFF00"/>
                </a:solidFill>
              </a:rPr>
              <a:t>Tk2:</a:t>
            </a:r>
            <a:r>
              <a:rPr lang="en-US" sz="4050" dirty="0">
                <a:solidFill>
                  <a:schemeClr val="bg1"/>
                </a:solidFill>
              </a:rPr>
              <a:t> </a:t>
            </a:r>
            <a:r>
              <a:rPr lang="vi-VN" sz="4050" dirty="0">
                <a:solidFill>
                  <a:schemeClr val="bg1"/>
                </a:solidFill>
              </a:rPr>
              <a:t>Lạy Chúa muôn loài nhìn lên Chúa thương, ban lương thực cho chúng theo giờ. Lúc tay Ngài ái tuất mở rộng, lúc Ngài thi ân hết mọi loài đều sẽ thỏa thuê.</a:t>
            </a:r>
            <a:endParaRPr lang="en-US" sz="4050" dirty="0">
              <a:solidFill>
                <a:schemeClr val="bg1"/>
              </a:solidFill>
            </a:endParaRPr>
          </a:p>
        </p:txBody>
      </p:sp>
    </p:spTree>
    <p:extLst>
      <p:ext uri="{BB962C8B-B14F-4D97-AF65-F5344CB8AC3E}">
        <p14:creationId xmlns:p14="http://schemas.microsoft.com/office/powerpoint/2010/main" val="1746832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950" u="sng">
                <a:solidFill>
                  <a:srgbClr val="FFFF00"/>
                </a:solidFill>
              </a:rPr>
              <a:t>Đk:</a:t>
            </a:r>
            <a:r>
              <a:rPr lang="en-US" sz="4950">
                <a:solidFill>
                  <a:schemeClr val="bg1"/>
                </a:solidFill>
              </a:rPr>
              <a:t> </a:t>
            </a:r>
            <a:r>
              <a:rPr lang="vi-VN" sz="4950">
                <a:solidFill>
                  <a:schemeClr val="bg1"/>
                </a:solidFill>
              </a:rPr>
              <a:t>Lạy Chúa, khi Ngài rộng mở tay ban là bao sinh vật thoả thuê muôn vàn.</a:t>
            </a:r>
            <a:endParaRPr lang="en-US" sz="4950">
              <a:solidFill>
                <a:schemeClr val="bg1"/>
              </a:solidFill>
            </a:endParaRPr>
          </a:p>
        </p:txBody>
      </p:sp>
    </p:spTree>
    <p:extLst>
      <p:ext uri="{BB962C8B-B14F-4D97-AF65-F5344CB8AC3E}">
        <p14:creationId xmlns:p14="http://schemas.microsoft.com/office/powerpoint/2010/main" val="3424701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a:solidFill>
                  <a:srgbClr val="FFFF00"/>
                </a:solidFill>
              </a:rPr>
              <a:t>Tk3:</a:t>
            </a:r>
            <a:r>
              <a:rPr lang="en-US" sz="4050" dirty="0">
                <a:solidFill>
                  <a:schemeClr val="bg1"/>
                </a:solidFill>
              </a:rPr>
              <a:t> </a:t>
            </a:r>
            <a:r>
              <a:rPr lang="vi-VN" sz="4050" dirty="0">
                <a:solidFill>
                  <a:schemeClr val="bg1"/>
                </a:solidFill>
              </a:rPr>
              <a:t>Đường lối của Ngài đều thật chí công. Bao công việc chan chứa ân tình. Chúa ở gần những kẻ kêu nài, những kẻ chuyên chăm biết tâm thành cầu khấn Ngài liên.</a:t>
            </a:r>
            <a:endParaRPr lang="en-US" sz="4050" dirty="0">
              <a:solidFill>
                <a:schemeClr val="bg1"/>
              </a:solidFill>
            </a:endParaRPr>
          </a:p>
        </p:txBody>
      </p:sp>
    </p:spTree>
    <p:extLst>
      <p:ext uri="{BB962C8B-B14F-4D97-AF65-F5344CB8AC3E}">
        <p14:creationId xmlns:p14="http://schemas.microsoft.com/office/powerpoint/2010/main" val="2769916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950" u="sng">
                <a:solidFill>
                  <a:srgbClr val="FFFF00"/>
                </a:solidFill>
              </a:rPr>
              <a:t>Đk:</a:t>
            </a:r>
            <a:r>
              <a:rPr lang="en-US" sz="4950">
                <a:solidFill>
                  <a:schemeClr val="bg1"/>
                </a:solidFill>
              </a:rPr>
              <a:t> </a:t>
            </a:r>
            <a:r>
              <a:rPr lang="vi-VN" sz="4950">
                <a:solidFill>
                  <a:schemeClr val="bg1"/>
                </a:solidFill>
              </a:rPr>
              <a:t>Lạy Chúa, khi Ngài rộng mở tay ban là bao sinh vật thoả thuê muôn vàn.</a:t>
            </a:r>
            <a:endParaRPr lang="en-US" sz="4950">
              <a:solidFill>
                <a:schemeClr val="bg1"/>
              </a:solidFill>
            </a:endParaRPr>
          </a:p>
        </p:txBody>
      </p:sp>
    </p:spTree>
    <p:extLst>
      <p:ext uri="{BB962C8B-B14F-4D97-AF65-F5344CB8AC3E}">
        <p14:creationId xmlns:p14="http://schemas.microsoft.com/office/powerpoint/2010/main" val="3008068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book with a green border&#10;&#10;Description automatically generated">
            <a:extLst>
              <a:ext uri="{FF2B5EF4-FFF2-40B4-BE49-F238E27FC236}">
                <a16:creationId xmlns:a16="http://schemas.microsoft.com/office/drawing/2014/main" id="{13D750E5-4C03-4478-B173-A1B2B8F910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93787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40938"/>
            <a:ext cx="6858000" cy="2686050"/>
          </a:xfrm>
        </p:spPr>
        <p:txBody>
          <a:bodyPr>
            <a:noAutofit/>
          </a:bodyPr>
          <a:lstStyle/>
          <a:p>
            <a:pPr algn="just"/>
            <a:r>
              <a:rPr lang="vi-VN" sz="4500" dirty="0">
                <a:solidFill>
                  <a:schemeClr val="bg1"/>
                </a:solidFill>
              </a:rPr>
              <a:t>Người ta sống không nguyên bởi bánh, nhưng bởi mọi lời do miệng Thiên Chúa phán ra.</a:t>
            </a:r>
          </a:p>
        </p:txBody>
      </p:sp>
      <p:sp>
        <p:nvSpPr>
          <p:cNvPr id="3" name="Rectangle 2"/>
          <p:cNvSpPr/>
          <p:nvPr/>
        </p:nvSpPr>
        <p:spPr>
          <a:xfrm>
            <a:off x="57150" y="745332"/>
            <a:ext cx="4857750" cy="507831"/>
          </a:xfrm>
          <a:prstGeom prst="rect">
            <a:avLst/>
          </a:prstGeom>
        </p:spPr>
        <p:txBody>
          <a:bodyPr wrap="square">
            <a:spAutoFit/>
          </a:bodyPr>
          <a:lstStyle/>
          <a:p>
            <a:r>
              <a:rPr lang="en-US" sz="2700" u="sng">
                <a:solidFill>
                  <a:srgbClr val="FFFF00"/>
                </a:solidFill>
              </a:rPr>
              <a:t>Alleluia-Alleluia</a:t>
            </a:r>
          </a:p>
        </p:txBody>
      </p:sp>
      <p:sp>
        <p:nvSpPr>
          <p:cNvPr id="4" name="Rectangle 3"/>
          <p:cNvSpPr/>
          <p:nvPr/>
        </p:nvSpPr>
        <p:spPr>
          <a:xfrm>
            <a:off x="4800600" y="3989174"/>
            <a:ext cx="1627369" cy="553998"/>
          </a:xfrm>
          <a:prstGeom prst="rect">
            <a:avLst/>
          </a:prstGeom>
        </p:spPr>
        <p:txBody>
          <a:bodyPr wrap="none">
            <a:spAutoFit/>
          </a:bodyPr>
          <a:lstStyle/>
          <a:p>
            <a:r>
              <a:rPr lang="en-US" sz="3000">
                <a:solidFill>
                  <a:srgbClr val="FFFF00"/>
                </a:solidFill>
              </a:rPr>
              <a:t>Alleluia…</a:t>
            </a:r>
          </a:p>
        </p:txBody>
      </p:sp>
    </p:spTree>
    <p:extLst>
      <p:ext uri="{BB962C8B-B14F-4D97-AF65-F5344CB8AC3E}">
        <p14:creationId xmlns:p14="http://schemas.microsoft.com/office/powerpoint/2010/main" val="2806608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5" name="Picture 4" descr="A group of people in a field&#10;&#10;Description automatically generated">
            <a:extLst>
              <a:ext uri="{FF2B5EF4-FFF2-40B4-BE49-F238E27FC236}">
                <a16:creationId xmlns:a16="http://schemas.microsoft.com/office/drawing/2014/main" id="{68295363-8586-4FCF-9AB1-79D7410616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08985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40938"/>
            <a:ext cx="6858000" cy="2686050"/>
          </a:xfrm>
        </p:spPr>
        <p:txBody>
          <a:bodyPr>
            <a:noAutofit/>
          </a:bodyPr>
          <a:lstStyle/>
          <a:p>
            <a:pPr algn="just"/>
            <a:r>
              <a:rPr lang="vi-VN" sz="4500">
                <a:solidFill>
                  <a:schemeClr val="bg1"/>
                </a:solidFill>
              </a:rPr>
              <a:t>Một tiên tri vĩ đại đã xuất hiện giữa chúng ta, và Thiên Chúa đã viếng thăm dân Ngài.</a:t>
            </a:r>
          </a:p>
        </p:txBody>
      </p:sp>
      <p:sp>
        <p:nvSpPr>
          <p:cNvPr id="3" name="Rectangle 2"/>
          <p:cNvSpPr/>
          <p:nvPr/>
        </p:nvSpPr>
        <p:spPr>
          <a:xfrm>
            <a:off x="57150" y="745332"/>
            <a:ext cx="4857750" cy="507831"/>
          </a:xfrm>
          <a:prstGeom prst="rect">
            <a:avLst/>
          </a:prstGeom>
        </p:spPr>
        <p:txBody>
          <a:bodyPr wrap="square">
            <a:spAutoFit/>
          </a:bodyPr>
          <a:lstStyle/>
          <a:p>
            <a:r>
              <a:rPr lang="en-US" sz="2700" u="sng">
                <a:solidFill>
                  <a:srgbClr val="FFFF00"/>
                </a:solidFill>
              </a:rPr>
              <a:t>Alleluia-Alleluia</a:t>
            </a:r>
          </a:p>
        </p:txBody>
      </p:sp>
      <p:sp>
        <p:nvSpPr>
          <p:cNvPr id="4" name="Rectangle 3"/>
          <p:cNvSpPr/>
          <p:nvPr/>
        </p:nvSpPr>
        <p:spPr>
          <a:xfrm>
            <a:off x="4800600" y="3989174"/>
            <a:ext cx="1627369" cy="553998"/>
          </a:xfrm>
          <a:prstGeom prst="rect">
            <a:avLst/>
          </a:prstGeom>
        </p:spPr>
        <p:txBody>
          <a:bodyPr wrap="none">
            <a:spAutoFit/>
          </a:bodyPr>
          <a:lstStyle/>
          <a:p>
            <a:r>
              <a:rPr lang="en-US" sz="3000">
                <a:solidFill>
                  <a:srgbClr val="FFFF00"/>
                </a:solidFill>
              </a:rPr>
              <a:t>Alleluia…</a:t>
            </a:r>
          </a:p>
        </p:txBody>
      </p:sp>
    </p:spTree>
    <p:extLst>
      <p:ext uri="{BB962C8B-B14F-4D97-AF65-F5344CB8AC3E}">
        <p14:creationId xmlns:p14="http://schemas.microsoft.com/office/powerpoint/2010/main" val="1897133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r>
              <a:rPr lang="en-US" sz="4500" dirty="0">
                <a:solidFill>
                  <a:srgbClr val="FFFF00"/>
                </a:solidFill>
                <a:cs typeface="Times New Roman" pitchFamily="18" charset="0"/>
              </a:rPr>
              <a:t>KINH TIN KÍNH</a:t>
            </a:r>
          </a:p>
        </p:txBody>
      </p:sp>
    </p:spTree>
    <p:extLst>
      <p:ext uri="{BB962C8B-B14F-4D97-AF65-F5344CB8AC3E}">
        <p14:creationId xmlns:p14="http://schemas.microsoft.com/office/powerpoint/2010/main" val="2379032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tin kính một Thiên Chúa là Cha toàn năng, Đấng tạo thành trời đất, muôn vật hữu hình và vô hình.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34457134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en-US" sz="4950" dirty="0" err="1">
                <a:solidFill>
                  <a:schemeClr val="bg1"/>
                </a:solidFill>
                <a:cs typeface="Times New Roman" pitchFamily="18" charset="0"/>
              </a:rPr>
              <a:t>Tôi</a:t>
            </a:r>
            <a:r>
              <a:rPr lang="en-US" sz="4950" dirty="0">
                <a:solidFill>
                  <a:schemeClr val="bg1"/>
                </a:solidFill>
                <a:cs typeface="Times New Roman" pitchFamily="18" charset="0"/>
              </a:rPr>
              <a:t> tin </a:t>
            </a:r>
            <a:r>
              <a:rPr lang="en-US" sz="4950" dirty="0" err="1">
                <a:solidFill>
                  <a:schemeClr val="bg1"/>
                </a:solidFill>
                <a:cs typeface="Times New Roman" pitchFamily="18" charset="0"/>
              </a:rPr>
              <a:t>kính</a:t>
            </a:r>
            <a:r>
              <a:rPr lang="en-US" sz="4950" dirty="0">
                <a:solidFill>
                  <a:schemeClr val="bg1"/>
                </a:solidFill>
                <a:cs typeface="Times New Roman" pitchFamily="18" charset="0"/>
              </a:rPr>
              <a:t>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Giêsu</a:t>
            </a:r>
            <a:r>
              <a:rPr lang="en-US" sz="4950" dirty="0">
                <a:solidFill>
                  <a:schemeClr val="bg1"/>
                </a:solidFill>
                <a:cs typeface="Times New Roman" pitchFamily="18" charset="0"/>
              </a:rPr>
              <a:t> </a:t>
            </a:r>
            <a:r>
              <a:rPr lang="en-US" sz="4950" dirty="0" err="1">
                <a:solidFill>
                  <a:schemeClr val="bg1"/>
                </a:solidFill>
                <a:cs typeface="Times New Roman" pitchFamily="18" charset="0"/>
              </a:rPr>
              <a:t>Kitô</a:t>
            </a:r>
            <a:r>
              <a:rPr lang="en-US" sz="4950" dirty="0">
                <a:solidFill>
                  <a:schemeClr val="bg1"/>
                </a:solidFill>
                <a:cs typeface="Times New Roman" pitchFamily="18" charset="0"/>
              </a:rPr>
              <a:t>, Con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vi-VN" sz="4950" dirty="0">
                <a:solidFill>
                  <a:schemeClr val="bg1"/>
                </a:solidFill>
                <a:cs typeface="Times New Roman" pitchFamily="18" charset="0"/>
              </a:rPr>
              <a:t>Sinh bởi Đức Chúa Cha từ trước muôn đời.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326460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Người là Thiên Chúa bởi Thiên Chúa, Ánh Sáng bởi Ánh Sáng,</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 </a:t>
            </a:r>
            <a:r>
              <a:rPr lang="en-US" sz="4950" dirty="0" err="1">
                <a:solidFill>
                  <a:schemeClr val="bg1"/>
                </a:solidFill>
                <a:cs typeface="Times New Roman" pitchFamily="18" charset="0"/>
              </a:rPr>
              <a:t>bởi</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a:t>
            </a:r>
          </a:p>
        </p:txBody>
      </p:sp>
    </p:spTree>
    <p:extLst>
      <p:ext uri="{BB962C8B-B14F-4D97-AF65-F5344CB8AC3E}">
        <p14:creationId xmlns:p14="http://schemas.microsoft.com/office/powerpoint/2010/main" val="36180011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rPr>
              <a:t>được sinh ra mà không phải được tạo thành, đồng bản thể với Đức Chúa Cha: nhờ Người mà muôn vật được tạo thành.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505360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5400" dirty="0">
                <a:solidFill>
                  <a:schemeClr val="bg1"/>
                </a:solidFill>
              </a:rPr>
              <a:t>Vì loài người chúng ta và để cứu độ chúng ta,</a:t>
            </a:r>
            <a:r>
              <a:rPr lang="en-US" sz="5400" dirty="0">
                <a:solidFill>
                  <a:schemeClr val="bg1"/>
                </a:solidFill>
              </a:rPr>
              <a:t> </a:t>
            </a:r>
            <a:r>
              <a:rPr lang="vi-VN" sz="5400" dirty="0">
                <a:solidFill>
                  <a:schemeClr val="bg1"/>
                </a:solidFill>
                <a:cs typeface="Times New Roman" pitchFamily="18" charset="0"/>
              </a:rPr>
              <a:t>Người đã từ trời xuống thế. </a:t>
            </a:r>
            <a:endParaRPr lang="en-US" sz="5400" dirty="0">
              <a:solidFill>
                <a:schemeClr val="bg1"/>
              </a:solidFill>
              <a:cs typeface="Times New Roman" pitchFamily="18" charset="0"/>
            </a:endParaRPr>
          </a:p>
        </p:txBody>
      </p:sp>
    </p:spTree>
    <p:extLst>
      <p:ext uri="{BB962C8B-B14F-4D97-AF65-F5344CB8AC3E}">
        <p14:creationId xmlns:p14="http://schemas.microsoft.com/office/powerpoint/2010/main" val="380239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FFFF00"/>
                </a:solidFill>
                <a:cs typeface="Times New Roman" pitchFamily="18" charset="0"/>
              </a:rPr>
              <a:t>Bởi phép Đức Chúa Thánh Thần, Người đã nhập thể trong lòng Trinh Nữ Maria, và đã làm người.</a:t>
            </a:r>
            <a:endParaRPr lang="en-US" sz="4950" dirty="0">
              <a:solidFill>
                <a:srgbClr val="FFFF00"/>
              </a:solidFill>
              <a:cs typeface="Times New Roman" pitchFamily="18" charset="0"/>
            </a:endParaRPr>
          </a:p>
        </p:txBody>
      </p:sp>
    </p:spTree>
    <p:extLst>
      <p:ext uri="{BB962C8B-B14F-4D97-AF65-F5344CB8AC3E}">
        <p14:creationId xmlns:p14="http://schemas.microsoft.com/office/powerpoint/2010/main" val="11398609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vi-VN" sz="450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4500" dirty="0">
              <a:solidFill>
                <a:schemeClr val="bg1"/>
              </a:solidFill>
              <a:latin typeface="+mj-lt"/>
              <a:cs typeface="Times New Roman" pitchFamily="18" charset="0"/>
            </a:endParaRPr>
          </a:p>
        </p:txBody>
      </p:sp>
    </p:spTree>
    <p:extLst>
      <p:ext uri="{BB962C8B-B14F-4D97-AF65-F5344CB8AC3E}">
        <p14:creationId xmlns:p14="http://schemas.microsoft.com/office/powerpoint/2010/main" val="10277142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3975" dirty="0">
                <a:solidFill>
                  <a:schemeClr val="bg1"/>
                </a:solidFill>
              </a:rPr>
              <a:t>Người lên trời, ngự bên hữu Đức Chúa Cha, và Người sẽ lại đến trong vinh quang để phán xét kẻ sống và kẻ chết, Nước Người sẽ không bao giờ cùng.</a:t>
            </a:r>
            <a:endParaRPr lang="en-US" sz="3975" dirty="0">
              <a:solidFill>
                <a:schemeClr val="bg1"/>
              </a:solidFill>
              <a:cs typeface="Times New Roman" pitchFamily="18" charset="0"/>
            </a:endParaRPr>
          </a:p>
        </p:txBody>
      </p:sp>
    </p:spTree>
    <p:extLst>
      <p:ext uri="{BB962C8B-B14F-4D97-AF65-F5344CB8AC3E}">
        <p14:creationId xmlns:p14="http://schemas.microsoft.com/office/powerpoint/2010/main" val="18520017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cs typeface="Times New Roman" pitchFamily="18" charset="0"/>
              </a:rPr>
              <a:t>Tôi tin kính Đức Chúa Thánh Thần là Thiên Chúa và là Đấng ban sự sống, Người bởi Đức Chúa Cha và Đức Chúa Con mà ra,</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8325807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oup of people standing in a crowd&#10;&#10;Description automatically generated">
            <a:extLst>
              <a:ext uri="{FF2B5EF4-FFF2-40B4-BE49-F238E27FC236}">
                <a16:creationId xmlns:a16="http://schemas.microsoft.com/office/drawing/2014/main" id="{1BF67E89-268F-4CC7-8BA2-BAEC9E1A0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540080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4500" dirty="0">
                <a:solidFill>
                  <a:schemeClr val="bg1"/>
                </a:solidFill>
              </a:rPr>
              <a:t>Người được phụng thờ và tôn vinh cùng với Đức Chúa Cha và Đức Chúa Con: Người đã dùng các tiên tri mà phán dạy.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12604452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6000" dirty="0">
                <a:solidFill>
                  <a:schemeClr val="bg1"/>
                </a:solidFill>
              </a:rPr>
              <a:t>Tôi tin Hội Thánh duy nhất thánh thiện công giáo và tông truyền.</a:t>
            </a:r>
            <a:endParaRPr lang="en-US" sz="6000" dirty="0">
              <a:solidFill>
                <a:schemeClr val="bg1"/>
              </a:solidFill>
              <a:cs typeface="Times New Roman" pitchFamily="18" charset="0"/>
            </a:endParaRPr>
          </a:p>
        </p:txBody>
      </p:sp>
    </p:spTree>
    <p:extLst>
      <p:ext uri="{BB962C8B-B14F-4D97-AF65-F5344CB8AC3E}">
        <p14:creationId xmlns:p14="http://schemas.microsoft.com/office/powerpoint/2010/main" val="874006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tuyên xưng có một Phép Rửa để tha tội. Tôi trông đợi kẻ chết sống lại và sự</a:t>
            </a:r>
            <a:r>
              <a:rPr lang="en-US" sz="4950" dirty="0">
                <a:solidFill>
                  <a:schemeClr val="bg1"/>
                </a:solidFill>
                <a:cs typeface="Times New Roman" pitchFamily="18" charset="0"/>
              </a:rPr>
              <a:t> </a:t>
            </a:r>
            <a:r>
              <a:rPr lang="vi-VN" sz="4950" dirty="0">
                <a:solidFill>
                  <a:schemeClr val="bg1"/>
                </a:solidFill>
                <a:cs typeface="Times New Roman" pitchFamily="18" charset="0"/>
              </a:rPr>
              <a:t>sống đời sau. </a:t>
            </a:r>
            <a:r>
              <a:rPr lang="vi-VN" sz="4950" u="sng" dirty="0">
                <a:solidFill>
                  <a:srgbClr val="FFFF00"/>
                </a:solidFill>
                <a:cs typeface="Times New Roman" pitchFamily="18" charset="0"/>
              </a:rPr>
              <a:t>Amen.</a:t>
            </a:r>
            <a:endParaRPr lang="en-US" sz="4950" u="sng" dirty="0">
              <a:solidFill>
                <a:srgbClr val="FFFF00"/>
              </a:solidFill>
              <a:cs typeface="Times New Roman" pitchFamily="18" charset="0"/>
            </a:endParaRPr>
          </a:p>
        </p:txBody>
      </p:sp>
    </p:spTree>
    <p:extLst>
      <p:ext uri="{BB962C8B-B14F-4D97-AF65-F5344CB8AC3E}">
        <p14:creationId xmlns:p14="http://schemas.microsoft.com/office/powerpoint/2010/main" val="3203895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br>
              <a:rPr lang="en-US" altLang="en-US" sz="5400" u="sng" dirty="0">
                <a:solidFill>
                  <a:schemeClr val="bg1"/>
                </a:solidFill>
                <a:cs typeface="Times New Roman" panose="02020603050405020304" pitchFamily="18" charset="0"/>
              </a:rPr>
            </a:br>
            <a:endParaRPr lang="en-US" sz="4950" dirty="0">
              <a:solidFill>
                <a:schemeClr val="bg1"/>
              </a:solidFill>
              <a:cs typeface="Times New Roman" pitchFamily="18" charset="0"/>
            </a:endParaRPr>
          </a:p>
        </p:txBody>
      </p:sp>
      <p:sp>
        <p:nvSpPr>
          <p:cNvPr id="4" name="TextBox 3"/>
          <p:cNvSpPr txBox="1"/>
          <p:nvPr/>
        </p:nvSpPr>
        <p:spPr>
          <a:xfrm>
            <a:off x="3771900" y="761955"/>
            <a:ext cx="2800350" cy="461665"/>
          </a:xfrm>
          <a:prstGeom prst="rect">
            <a:avLst/>
          </a:prstGeom>
          <a:noFill/>
        </p:spPr>
        <p:txBody>
          <a:bodyPr wrap="square" rtlCol="0">
            <a:spAutoFit/>
          </a:bodyPr>
          <a:lstStyle/>
          <a:p>
            <a:pPr defTabSz="685800">
              <a:defRPr/>
            </a:pPr>
            <a:r>
              <a:rPr lang="en-US" sz="2400">
                <a:solidFill>
                  <a:prstClr val="white"/>
                </a:solidFill>
                <a:latin typeface="UTM American Sans"/>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4144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5319"/>
            <a:ext cx="6858000" cy="3857625"/>
          </a:xfrm>
          <a:prstGeom prst="rect">
            <a:avLst/>
          </a:prstGeom>
        </p:spPr>
      </p:pic>
      <p:sp>
        <p:nvSpPr>
          <p:cNvPr id="4" name="Rectangle 3"/>
          <p:cNvSpPr/>
          <p:nvPr/>
        </p:nvSpPr>
        <p:spPr>
          <a:xfrm>
            <a:off x="1943100" y="2459831"/>
            <a:ext cx="4800600" cy="1200329"/>
          </a:xfrm>
          <a:prstGeom prst="rect">
            <a:avLst/>
          </a:prstGeom>
        </p:spPr>
        <p:txBody>
          <a:bodyPr wrap="square">
            <a:spAutoFit/>
          </a:bodyPr>
          <a:lstStyle/>
          <a:p>
            <a:pPr algn="ctr"/>
            <a:r>
              <a:rPr lang="en-US" sz="4500" b="1" i="1" dirty="0" err="1">
                <a:solidFill>
                  <a:srgbClr val="FFFF00"/>
                </a:solidFill>
              </a:rPr>
              <a:t>Lễ</a:t>
            </a:r>
            <a:r>
              <a:rPr lang="en-US" sz="4500" b="1" i="1" dirty="0">
                <a:solidFill>
                  <a:srgbClr val="FFFF00"/>
                </a:solidFill>
              </a:rPr>
              <a:t> </a:t>
            </a:r>
            <a:r>
              <a:rPr lang="en-US" sz="4500" b="1" i="1" dirty="0" err="1">
                <a:solidFill>
                  <a:srgbClr val="FFFF00"/>
                </a:solidFill>
              </a:rPr>
              <a:t>Dâng</a:t>
            </a:r>
            <a:r>
              <a:rPr lang="en-US" sz="4500" b="1" i="1" dirty="0">
                <a:solidFill>
                  <a:srgbClr val="FFFF00"/>
                </a:solidFill>
              </a:rPr>
              <a:t> </a:t>
            </a:r>
            <a:r>
              <a:rPr lang="en-US" sz="4500" b="1" i="1" dirty="0" err="1">
                <a:solidFill>
                  <a:srgbClr val="FFFF00"/>
                </a:solidFill>
              </a:rPr>
              <a:t>Tình</a:t>
            </a:r>
            <a:r>
              <a:rPr lang="en-US" sz="4500" b="1" i="1" dirty="0">
                <a:solidFill>
                  <a:srgbClr val="FFFF00"/>
                </a:solidFill>
              </a:rPr>
              <a:t> </a:t>
            </a:r>
            <a:r>
              <a:rPr lang="en-US" sz="4500" b="1" i="1" dirty="0" err="1">
                <a:solidFill>
                  <a:srgbClr val="FFFF00"/>
                </a:solidFill>
              </a:rPr>
              <a:t>Yêu</a:t>
            </a:r>
            <a:endParaRPr lang="en-US" sz="4500" b="1" i="1" dirty="0">
              <a:solidFill>
                <a:srgbClr val="FFFF00"/>
              </a:solidFill>
            </a:endParaRPr>
          </a:p>
          <a:p>
            <a:pPr algn="ctr"/>
            <a:r>
              <a:rPr lang="en-US" sz="2700" b="1" i="1" dirty="0" err="1">
                <a:solidFill>
                  <a:schemeClr val="bg1"/>
                </a:solidFill>
              </a:rPr>
              <a:t>Đinh</a:t>
            </a:r>
            <a:r>
              <a:rPr lang="en-US" sz="2700" b="1" i="1" dirty="0">
                <a:solidFill>
                  <a:schemeClr val="bg1"/>
                </a:solidFill>
              </a:rPr>
              <a:t> </a:t>
            </a:r>
            <a:r>
              <a:rPr lang="en-US" sz="2700" b="1" i="1" dirty="0" err="1">
                <a:solidFill>
                  <a:schemeClr val="bg1"/>
                </a:solidFill>
              </a:rPr>
              <a:t>Công</a:t>
            </a:r>
            <a:r>
              <a:rPr lang="en-US" sz="2700" b="1" i="1" dirty="0">
                <a:solidFill>
                  <a:schemeClr val="bg1"/>
                </a:solidFill>
              </a:rPr>
              <a:t> </a:t>
            </a:r>
            <a:r>
              <a:rPr lang="en-US" sz="2700" b="1" i="1" dirty="0" err="1">
                <a:solidFill>
                  <a:schemeClr val="bg1"/>
                </a:solidFill>
              </a:rPr>
              <a:t>Huỳnh</a:t>
            </a:r>
            <a:endParaRPr lang="en-US" sz="27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en-US" sz="4950" u="sng" dirty="0">
                <a:solidFill>
                  <a:srgbClr val="FFFF00"/>
                </a:solidFill>
              </a:rPr>
              <a:t>Tk1:</a:t>
            </a:r>
            <a:r>
              <a:rPr lang="en-US" sz="4950" dirty="0">
                <a:solidFill>
                  <a:schemeClr val="bg1"/>
                </a:solidFill>
              </a:rPr>
              <a:t> </a:t>
            </a:r>
            <a:r>
              <a:rPr lang="vi-VN" sz="4950" dirty="0">
                <a:solidFill>
                  <a:schemeClr val="bg1"/>
                </a:solidFill>
              </a:rPr>
              <a:t>Chúa ơi con chẳng có gì có gì tiến dâng lên Ngài</a:t>
            </a:r>
            <a:r>
              <a:rPr lang="en-US" sz="4950" dirty="0">
                <a:solidFill>
                  <a:schemeClr val="bg1"/>
                </a:solidFill>
              </a:rPr>
              <a:t>,</a:t>
            </a:r>
            <a:r>
              <a:rPr lang="vi-VN" sz="4950" dirty="0">
                <a:solidFill>
                  <a:schemeClr val="bg1"/>
                </a:solidFill>
              </a:rPr>
              <a:t> vì đời con có đáng gì đâu chỉ có trái tim</a:t>
            </a:r>
            <a:r>
              <a:rPr lang="en-US" sz="4950" dirty="0">
                <a:solidFill>
                  <a:schemeClr val="bg1"/>
                </a:solidFill>
              </a:rPr>
              <a:t> c</a:t>
            </a:r>
            <a:r>
              <a:rPr lang="vi-VN" sz="4950" dirty="0">
                <a:solidFill>
                  <a:schemeClr val="bg1"/>
                </a:solidFill>
              </a:rPr>
              <a:t>hân thàn</a:t>
            </a:r>
            <a:r>
              <a:rPr lang="en-US" sz="4950" dirty="0">
                <a:solidFill>
                  <a:schemeClr val="bg1"/>
                </a:solidFill>
              </a:rPr>
              <a:t>h.</a:t>
            </a:r>
          </a:p>
        </p:txBody>
      </p:sp>
    </p:spTree>
    <p:extLst>
      <p:ext uri="{BB962C8B-B14F-4D97-AF65-F5344CB8AC3E}">
        <p14:creationId xmlns:p14="http://schemas.microsoft.com/office/powerpoint/2010/main" val="3759399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350" u="sng" dirty="0" err="1">
                <a:solidFill>
                  <a:srgbClr val="FFFF00"/>
                </a:solidFill>
              </a:rPr>
              <a:t>Đk</a:t>
            </a:r>
            <a:r>
              <a:rPr lang="en-US" sz="4350" u="sng" dirty="0">
                <a:solidFill>
                  <a:srgbClr val="FFFF00"/>
                </a:solidFill>
              </a:rPr>
              <a:t>:</a:t>
            </a:r>
            <a:r>
              <a:rPr lang="en-US" sz="4350" dirty="0">
                <a:solidFill>
                  <a:schemeClr val="bg1"/>
                </a:solidFill>
              </a:rPr>
              <a:t> </a:t>
            </a:r>
            <a:r>
              <a:rPr lang="vi-VN" sz="4350" dirty="0">
                <a:solidFill>
                  <a:schemeClr val="bg1"/>
                </a:solidFill>
              </a:rPr>
              <a:t>Xin dâng lên hoa trái thơm ngon bao hương hoa từ những cánh đồng nguyện dâng lên Chúa toàn năng lễ vặt thắm bao la ân tình. </a:t>
            </a:r>
            <a:endParaRPr lang="en-US" sz="4350" dirty="0">
              <a:solidFill>
                <a:schemeClr val="bg1"/>
              </a:solidFill>
            </a:endParaRPr>
          </a:p>
        </p:txBody>
      </p:sp>
    </p:spTree>
    <p:extLst>
      <p:ext uri="{BB962C8B-B14F-4D97-AF65-F5344CB8AC3E}">
        <p14:creationId xmlns:p14="http://schemas.microsoft.com/office/powerpoint/2010/main" val="4073943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950" u="sng" dirty="0">
                <a:solidFill>
                  <a:srgbClr val="FFFF00"/>
                </a:solidFill>
              </a:rPr>
              <a:t>Tk2:</a:t>
            </a:r>
            <a:r>
              <a:rPr lang="en-US" sz="4950" dirty="0">
                <a:solidFill>
                  <a:schemeClr val="bg1"/>
                </a:solidFill>
              </a:rPr>
              <a:t> </a:t>
            </a:r>
            <a:r>
              <a:rPr lang="en-US" sz="4500" dirty="0" err="1">
                <a:solidFill>
                  <a:schemeClr val="bg1"/>
                </a:solidFill>
              </a:rPr>
              <a:t>Bánh</a:t>
            </a:r>
            <a:r>
              <a:rPr lang="en-US" sz="4500" dirty="0">
                <a:solidFill>
                  <a:schemeClr val="bg1"/>
                </a:solidFill>
              </a:rPr>
              <a:t> </a:t>
            </a:r>
            <a:r>
              <a:rPr lang="en-US" sz="4500" dirty="0" err="1">
                <a:solidFill>
                  <a:schemeClr val="bg1"/>
                </a:solidFill>
              </a:rPr>
              <a:t>th</a:t>
            </a:r>
            <a:r>
              <a:rPr lang="vi-VN" sz="4500" dirty="0">
                <a:solidFill>
                  <a:schemeClr val="bg1"/>
                </a:solidFill>
              </a:rPr>
              <a:t>ơ</a:t>
            </a:r>
            <a:r>
              <a:rPr lang="en-US" sz="4500" dirty="0">
                <a:solidFill>
                  <a:schemeClr val="bg1"/>
                </a:solidFill>
              </a:rPr>
              <a:t>m </a:t>
            </a:r>
            <a:r>
              <a:rPr lang="en-US" sz="4500" dirty="0" err="1">
                <a:solidFill>
                  <a:schemeClr val="bg1"/>
                </a:solidFill>
              </a:rPr>
              <a:t>ly</a:t>
            </a:r>
            <a:r>
              <a:rPr lang="en-US" sz="4500" dirty="0">
                <a:solidFill>
                  <a:schemeClr val="bg1"/>
                </a:solidFill>
              </a:rPr>
              <a:t> r</a:t>
            </a:r>
            <a:r>
              <a:rPr lang="vi-VN" sz="4500" dirty="0">
                <a:solidFill>
                  <a:schemeClr val="bg1"/>
                </a:solidFill>
              </a:rPr>
              <a:t>ư</a:t>
            </a:r>
            <a:r>
              <a:rPr lang="en-US" sz="4500" dirty="0" err="1">
                <a:solidFill>
                  <a:schemeClr val="bg1"/>
                </a:solidFill>
              </a:rPr>
              <a:t>ợu</a:t>
            </a:r>
            <a:r>
              <a:rPr lang="en-US" sz="4500" dirty="0">
                <a:solidFill>
                  <a:schemeClr val="bg1"/>
                </a:solidFill>
              </a:rPr>
              <a:t> </a:t>
            </a:r>
            <a:r>
              <a:rPr lang="en-US" sz="4500" dirty="0" err="1">
                <a:solidFill>
                  <a:schemeClr val="bg1"/>
                </a:solidFill>
              </a:rPr>
              <a:t>tinh</a:t>
            </a:r>
            <a:r>
              <a:rPr lang="en-US" sz="4500" dirty="0">
                <a:solidFill>
                  <a:schemeClr val="bg1"/>
                </a:solidFill>
              </a:rPr>
              <a:t> </a:t>
            </a:r>
            <a:r>
              <a:rPr lang="en-US" sz="4500" dirty="0" err="1">
                <a:solidFill>
                  <a:schemeClr val="bg1"/>
                </a:solidFill>
              </a:rPr>
              <a:t>tuyền</a:t>
            </a:r>
            <a:r>
              <a:rPr lang="en-US" sz="4500" dirty="0">
                <a:solidFill>
                  <a:schemeClr val="bg1"/>
                </a:solidFill>
              </a:rPr>
              <a:t> </a:t>
            </a:r>
            <a:r>
              <a:rPr lang="en-US" sz="4500" dirty="0" err="1">
                <a:solidFill>
                  <a:schemeClr val="bg1"/>
                </a:solidFill>
              </a:rPr>
              <a:t>gói</a:t>
            </a:r>
            <a:r>
              <a:rPr lang="en-US" sz="4500" dirty="0">
                <a:solidFill>
                  <a:schemeClr val="bg1"/>
                </a:solidFill>
              </a:rPr>
              <a:t> </a:t>
            </a:r>
            <a:r>
              <a:rPr lang="en-US" sz="4500" dirty="0" err="1">
                <a:solidFill>
                  <a:schemeClr val="bg1"/>
                </a:solidFill>
              </a:rPr>
              <a:t>trọn</a:t>
            </a:r>
            <a:r>
              <a:rPr lang="en-US" sz="4500" dirty="0">
                <a:solidFill>
                  <a:schemeClr val="bg1"/>
                </a:solidFill>
              </a:rPr>
              <a:t> </a:t>
            </a:r>
            <a:r>
              <a:rPr lang="en-US" sz="4500" dirty="0" err="1">
                <a:solidFill>
                  <a:schemeClr val="bg1"/>
                </a:solidFill>
              </a:rPr>
              <a:t>với</a:t>
            </a:r>
            <a:r>
              <a:rPr lang="en-US" sz="4500" dirty="0">
                <a:solidFill>
                  <a:schemeClr val="bg1"/>
                </a:solidFill>
              </a:rPr>
              <a:t> bao </a:t>
            </a:r>
            <a:r>
              <a:rPr lang="en-US" sz="4500" dirty="0" err="1">
                <a:solidFill>
                  <a:schemeClr val="bg1"/>
                </a:solidFill>
              </a:rPr>
              <a:t>tâm</a:t>
            </a:r>
            <a:r>
              <a:rPr lang="en-US" sz="4500" dirty="0">
                <a:solidFill>
                  <a:schemeClr val="bg1"/>
                </a:solidFill>
              </a:rPr>
              <a:t> </a:t>
            </a:r>
            <a:r>
              <a:rPr lang="en-US" sz="4500" dirty="0" err="1">
                <a:solidFill>
                  <a:schemeClr val="bg1"/>
                </a:solidFill>
              </a:rPr>
              <a:t>tình</a:t>
            </a:r>
            <a:r>
              <a:rPr lang="en-US" sz="4500" dirty="0">
                <a:solidFill>
                  <a:schemeClr val="bg1"/>
                </a:solidFill>
              </a:rPr>
              <a:t>. </a:t>
            </a:r>
            <a:r>
              <a:rPr lang="en-US" sz="4500" dirty="0" err="1">
                <a:solidFill>
                  <a:schemeClr val="bg1"/>
                </a:solidFill>
              </a:rPr>
              <a:t>Nguyện</a:t>
            </a:r>
            <a:r>
              <a:rPr lang="en-US" sz="4500" dirty="0">
                <a:solidFill>
                  <a:schemeClr val="bg1"/>
                </a:solidFill>
              </a:rPr>
              <a:t> </a:t>
            </a:r>
            <a:r>
              <a:rPr lang="en-US" sz="4500" dirty="0" err="1">
                <a:solidFill>
                  <a:schemeClr val="bg1"/>
                </a:solidFill>
              </a:rPr>
              <a:t>trở</a:t>
            </a:r>
            <a:r>
              <a:rPr lang="en-US" sz="4500" dirty="0">
                <a:solidFill>
                  <a:schemeClr val="bg1"/>
                </a:solidFill>
              </a:rPr>
              <a:t> </a:t>
            </a:r>
            <a:r>
              <a:rPr lang="en-US" sz="4500" dirty="0" err="1">
                <a:solidFill>
                  <a:schemeClr val="bg1"/>
                </a:solidFill>
              </a:rPr>
              <a:t>nên</a:t>
            </a:r>
            <a:r>
              <a:rPr lang="en-US" sz="4500" dirty="0">
                <a:solidFill>
                  <a:schemeClr val="bg1"/>
                </a:solidFill>
              </a:rPr>
              <a:t> </a:t>
            </a:r>
            <a:r>
              <a:rPr lang="en-US" sz="4500" dirty="0" err="1">
                <a:solidFill>
                  <a:schemeClr val="bg1"/>
                </a:solidFill>
              </a:rPr>
              <a:t>hy</a:t>
            </a:r>
            <a:r>
              <a:rPr lang="en-US" sz="4500" dirty="0">
                <a:solidFill>
                  <a:schemeClr val="bg1"/>
                </a:solidFill>
              </a:rPr>
              <a:t> </a:t>
            </a:r>
            <a:r>
              <a:rPr lang="en-US" sz="4500" dirty="0" err="1">
                <a:solidFill>
                  <a:schemeClr val="bg1"/>
                </a:solidFill>
              </a:rPr>
              <a:t>lễ</a:t>
            </a:r>
            <a:r>
              <a:rPr lang="en-US" sz="4500" dirty="0">
                <a:solidFill>
                  <a:schemeClr val="bg1"/>
                </a:solidFill>
              </a:rPr>
              <a:t> </a:t>
            </a:r>
            <a:r>
              <a:rPr lang="en-US" sz="4500" dirty="0" err="1">
                <a:solidFill>
                  <a:schemeClr val="bg1"/>
                </a:solidFill>
              </a:rPr>
              <a:t>tình</a:t>
            </a:r>
            <a:r>
              <a:rPr lang="en-US" sz="4500" dirty="0">
                <a:solidFill>
                  <a:schemeClr val="bg1"/>
                </a:solidFill>
              </a:rPr>
              <a:t> </a:t>
            </a:r>
            <a:r>
              <a:rPr lang="en-US" sz="4500" dirty="0" err="1">
                <a:solidFill>
                  <a:schemeClr val="bg1"/>
                </a:solidFill>
              </a:rPr>
              <a:t>yêu</a:t>
            </a:r>
            <a:r>
              <a:rPr lang="en-US" sz="4500" dirty="0">
                <a:solidFill>
                  <a:schemeClr val="bg1"/>
                </a:solidFill>
              </a:rPr>
              <a:t> </a:t>
            </a:r>
            <a:r>
              <a:rPr lang="en-US" sz="4500" dirty="0" err="1">
                <a:solidFill>
                  <a:schemeClr val="bg1"/>
                </a:solidFill>
              </a:rPr>
              <a:t>tỏa</a:t>
            </a:r>
            <a:r>
              <a:rPr lang="en-US" sz="4500" dirty="0">
                <a:solidFill>
                  <a:schemeClr val="bg1"/>
                </a:solidFill>
              </a:rPr>
              <a:t> h</a:t>
            </a:r>
            <a:r>
              <a:rPr lang="vi-VN" sz="4500" dirty="0">
                <a:solidFill>
                  <a:schemeClr val="bg1"/>
                </a:solidFill>
              </a:rPr>
              <a:t>ư</a:t>
            </a:r>
            <a:r>
              <a:rPr lang="en-US" sz="4500" dirty="0" err="1">
                <a:solidFill>
                  <a:schemeClr val="bg1"/>
                </a:solidFill>
              </a:rPr>
              <a:t>ơng</a:t>
            </a:r>
            <a:r>
              <a:rPr lang="en-US" sz="4500" dirty="0">
                <a:solidFill>
                  <a:schemeClr val="bg1"/>
                </a:solidFill>
              </a:rPr>
              <a:t> </a:t>
            </a:r>
            <a:r>
              <a:rPr lang="en-US" sz="4500" dirty="0" err="1">
                <a:solidFill>
                  <a:schemeClr val="bg1"/>
                </a:solidFill>
              </a:rPr>
              <a:t>ngát</a:t>
            </a:r>
            <a:r>
              <a:rPr lang="en-US" sz="4500" dirty="0">
                <a:solidFill>
                  <a:schemeClr val="bg1"/>
                </a:solidFill>
              </a:rPr>
              <a:t> </a:t>
            </a:r>
            <a:r>
              <a:rPr lang="en-US" sz="4500" dirty="0" err="1">
                <a:solidFill>
                  <a:schemeClr val="bg1"/>
                </a:solidFill>
              </a:rPr>
              <a:t>th</a:t>
            </a:r>
            <a:r>
              <a:rPr lang="vi-VN" sz="4500" dirty="0">
                <a:solidFill>
                  <a:schemeClr val="bg1"/>
                </a:solidFill>
              </a:rPr>
              <a:t>ơ</a:t>
            </a:r>
            <a:r>
              <a:rPr lang="en-US" sz="4500" dirty="0">
                <a:solidFill>
                  <a:schemeClr val="bg1"/>
                </a:solidFill>
              </a:rPr>
              <a:t>m </a:t>
            </a:r>
            <a:r>
              <a:rPr lang="en-US" sz="4500" dirty="0" err="1">
                <a:solidFill>
                  <a:schemeClr val="bg1"/>
                </a:solidFill>
              </a:rPr>
              <a:t>sớm</a:t>
            </a:r>
            <a:r>
              <a:rPr lang="en-US" sz="4500" dirty="0">
                <a:solidFill>
                  <a:schemeClr val="bg1"/>
                </a:solidFill>
              </a:rPr>
              <a:t> </a:t>
            </a:r>
            <a:r>
              <a:rPr lang="en-US" sz="4500" dirty="0" err="1">
                <a:solidFill>
                  <a:schemeClr val="bg1"/>
                </a:solidFill>
              </a:rPr>
              <a:t>chiều</a:t>
            </a:r>
            <a:r>
              <a:rPr lang="en-US" sz="4500" dirty="0">
                <a:solidFill>
                  <a:schemeClr val="bg1"/>
                </a:solidFill>
              </a:rPr>
              <a:t>. </a:t>
            </a:r>
            <a:endParaRPr lang="en-US" sz="4950" dirty="0">
              <a:solidFill>
                <a:schemeClr val="bg1"/>
              </a:solidFill>
            </a:endParaRPr>
          </a:p>
        </p:txBody>
      </p:sp>
    </p:spTree>
    <p:extLst>
      <p:ext uri="{BB962C8B-B14F-4D97-AF65-F5344CB8AC3E}">
        <p14:creationId xmlns:p14="http://schemas.microsoft.com/office/powerpoint/2010/main" val="220090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350" u="sng" dirty="0" err="1">
                <a:solidFill>
                  <a:srgbClr val="FFFF00"/>
                </a:solidFill>
              </a:rPr>
              <a:t>Đk</a:t>
            </a:r>
            <a:r>
              <a:rPr lang="en-US" sz="4350" u="sng" dirty="0">
                <a:solidFill>
                  <a:srgbClr val="FFFF00"/>
                </a:solidFill>
              </a:rPr>
              <a:t>:</a:t>
            </a:r>
            <a:r>
              <a:rPr lang="en-US" sz="4350" dirty="0">
                <a:solidFill>
                  <a:schemeClr val="bg1"/>
                </a:solidFill>
              </a:rPr>
              <a:t> </a:t>
            </a:r>
            <a:r>
              <a:rPr lang="vi-VN" sz="4350" dirty="0">
                <a:solidFill>
                  <a:schemeClr val="bg1"/>
                </a:solidFill>
              </a:rPr>
              <a:t>Xin dâng lên hoa trái thơm ngon bao hương hoa từ những cánh đồng nguyện dâng lên Chúa toàn năng lễ vặt thắm bao la ân tình. </a:t>
            </a:r>
            <a:endParaRPr lang="en-US" sz="4350" dirty="0">
              <a:solidFill>
                <a:schemeClr val="bg1"/>
              </a:solidFill>
            </a:endParaRPr>
          </a:p>
        </p:txBody>
      </p:sp>
    </p:spTree>
    <p:extLst>
      <p:ext uri="{BB962C8B-B14F-4D97-AF65-F5344CB8AC3E}">
        <p14:creationId xmlns:p14="http://schemas.microsoft.com/office/powerpoint/2010/main" val="20152383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500" dirty="0">
                <a:solidFill>
                  <a:srgbClr val="FFFF00"/>
                </a:solidFill>
              </a:rPr>
              <a:t>Ca </a:t>
            </a:r>
            <a:r>
              <a:rPr lang="en-US" sz="4500" dirty="0" err="1">
                <a:solidFill>
                  <a:srgbClr val="FFFF00"/>
                </a:solidFill>
              </a:rPr>
              <a:t>Nhập</a:t>
            </a:r>
            <a:r>
              <a:rPr lang="en-US" sz="4500" dirty="0">
                <a:solidFill>
                  <a:srgbClr val="FFFF00"/>
                </a:solidFill>
              </a:rPr>
              <a:t> </a:t>
            </a:r>
            <a:r>
              <a:rPr lang="en-US" sz="4500" dirty="0" err="1">
                <a:solidFill>
                  <a:srgbClr val="FFFF00"/>
                </a:solidFill>
              </a:rPr>
              <a:t>Lễ</a:t>
            </a:r>
            <a:br>
              <a:rPr lang="en-US" sz="4500" dirty="0">
                <a:solidFill>
                  <a:srgbClr val="FFFF00"/>
                </a:solidFill>
              </a:rPr>
            </a:br>
            <a:r>
              <a:rPr lang="en-US" sz="7200" dirty="0" err="1">
                <a:solidFill>
                  <a:srgbClr val="FFFF00"/>
                </a:solidFill>
              </a:rPr>
              <a:t>Nào</a:t>
            </a:r>
            <a:r>
              <a:rPr lang="en-US" sz="7200" dirty="0">
                <a:solidFill>
                  <a:srgbClr val="FFFF00"/>
                </a:solidFill>
              </a:rPr>
              <a:t> Ta </a:t>
            </a:r>
            <a:r>
              <a:rPr lang="en-US" sz="7200" dirty="0" err="1">
                <a:solidFill>
                  <a:srgbClr val="FFFF00"/>
                </a:solidFill>
              </a:rPr>
              <a:t>Hân</a:t>
            </a:r>
            <a:r>
              <a:rPr lang="en-US" sz="7200" dirty="0">
                <a:solidFill>
                  <a:srgbClr val="FFFF00"/>
                </a:solidFill>
              </a:rPr>
              <a:t> </a:t>
            </a:r>
            <a:r>
              <a:rPr lang="en-US" sz="7200" dirty="0" err="1">
                <a:solidFill>
                  <a:srgbClr val="FFFF00"/>
                </a:solidFill>
              </a:rPr>
              <a:t>Hoan</a:t>
            </a:r>
            <a:br>
              <a:rPr lang="en-US" sz="4500" dirty="0">
                <a:solidFill>
                  <a:srgbClr val="FFFF00"/>
                </a:solidFill>
              </a:rPr>
            </a:br>
            <a:br>
              <a:rPr lang="en-US" sz="4500" i="1" dirty="0">
                <a:solidFill>
                  <a:schemeClr val="bg1"/>
                </a:solidFill>
              </a:rPr>
            </a:br>
            <a:endParaRPr lang="en-US" sz="4500" i="1" dirty="0">
              <a:solidFill>
                <a:schemeClr val="bg1"/>
              </a:solidFill>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oup of people standing in a crowd&#10;&#10;Description automatically generated">
            <a:extLst>
              <a:ext uri="{FF2B5EF4-FFF2-40B4-BE49-F238E27FC236}">
                <a16:creationId xmlns:a16="http://schemas.microsoft.com/office/drawing/2014/main" id="{1BF67E89-268F-4CC7-8BA2-BAEC9E1A0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421204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950" dirty="0">
                <a:solidFill>
                  <a:srgbClr val="FFFF00"/>
                </a:solidFill>
              </a:rPr>
              <a:t>Ca </a:t>
            </a:r>
            <a:r>
              <a:rPr lang="en-US" sz="4950" dirty="0" err="1">
                <a:solidFill>
                  <a:srgbClr val="FFFF00"/>
                </a:solidFill>
              </a:rPr>
              <a:t>Nguyện</a:t>
            </a:r>
            <a:r>
              <a:rPr lang="en-US" sz="4950" dirty="0">
                <a:solidFill>
                  <a:srgbClr val="FFFF00"/>
                </a:solidFill>
              </a:rPr>
              <a:t> </a:t>
            </a:r>
            <a:r>
              <a:rPr lang="en-US" sz="4950" dirty="0" err="1">
                <a:solidFill>
                  <a:srgbClr val="FFFF00"/>
                </a:solidFill>
              </a:rPr>
              <a:t>Hiệp</a:t>
            </a:r>
            <a:r>
              <a:rPr lang="en-US" sz="4950" dirty="0">
                <a:solidFill>
                  <a:srgbClr val="FFFF00"/>
                </a:solidFill>
              </a:rPr>
              <a:t> </a:t>
            </a:r>
            <a:r>
              <a:rPr lang="en-US" sz="4950" dirty="0" err="1">
                <a:solidFill>
                  <a:srgbClr val="FFFF00"/>
                </a:solidFill>
              </a:rPr>
              <a:t>Lễ</a:t>
            </a:r>
            <a:br>
              <a:rPr lang="en-US" sz="4950" dirty="0">
                <a:solidFill>
                  <a:srgbClr val="FFFF00"/>
                </a:solidFill>
              </a:rPr>
            </a:br>
            <a:r>
              <a:rPr lang="en-US" sz="3600" dirty="0" err="1">
                <a:solidFill>
                  <a:srgbClr val="FFFF00"/>
                </a:solidFill>
              </a:rPr>
              <a:t>Chúa</a:t>
            </a:r>
            <a:r>
              <a:rPr lang="en-US" sz="3600" dirty="0">
                <a:solidFill>
                  <a:srgbClr val="FFFF00"/>
                </a:solidFill>
              </a:rPr>
              <a:t> </a:t>
            </a:r>
            <a:r>
              <a:rPr lang="en-US" sz="3600" dirty="0" err="1">
                <a:solidFill>
                  <a:srgbClr val="FFFF00"/>
                </a:solidFill>
              </a:rPr>
              <a:t>Làm</a:t>
            </a:r>
            <a:r>
              <a:rPr lang="en-US" sz="3600" dirty="0">
                <a:solidFill>
                  <a:srgbClr val="FFFF00"/>
                </a:solidFill>
              </a:rPr>
              <a:t> </a:t>
            </a:r>
            <a:r>
              <a:rPr lang="en-US" sz="3600" dirty="0" err="1">
                <a:solidFill>
                  <a:srgbClr val="FFFF00"/>
                </a:solidFill>
              </a:rPr>
              <a:t>Phép</a:t>
            </a:r>
            <a:r>
              <a:rPr lang="en-US" sz="3600" dirty="0">
                <a:solidFill>
                  <a:srgbClr val="FFFF00"/>
                </a:solidFill>
              </a:rPr>
              <a:t> </a:t>
            </a:r>
            <a:r>
              <a:rPr lang="en-US" sz="3600" dirty="0" err="1">
                <a:solidFill>
                  <a:srgbClr val="FFFF00"/>
                </a:solidFill>
              </a:rPr>
              <a:t>Lạ</a:t>
            </a:r>
            <a:r>
              <a:rPr lang="en-US" sz="3600" dirty="0">
                <a:solidFill>
                  <a:srgbClr val="FFFF00"/>
                </a:solidFill>
              </a:rPr>
              <a:t> </a:t>
            </a:r>
            <a:r>
              <a:rPr lang="en-US" sz="3600" dirty="0" err="1">
                <a:solidFill>
                  <a:srgbClr val="FFFF00"/>
                </a:solidFill>
              </a:rPr>
              <a:t>Bánh</a:t>
            </a:r>
            <a:r>
              <a:rPr lang="en-US" sz="3600" dirty="0">
                <a:solidFill>
                  <a:srgbClr val="FFFF00"/>
                </a:solidFill>
              </a:rPr>
              <a:t> </a:t>
            </a:r>
            <a:r>
              <a:rPr lang="en-US" sz="3600" dirty="0" err="1">
                <a:solidFill>
                  <a:srgbClr val="FFFF00"/>
                </a:solidFill>
              </a:rPr>
              <a:t>Và</a:t>
            </a:r>
            <a:r>
              <a:rPr lang="en-US" sz="3600" dirty="0">
                <a:solidFill>
                  <a:srgbClr val="FFFF00"/>
                </a:solidFill>
              </a:rPr>
              <a:t> </a:t>
            </a:r>
            <a:r>
              <a:rPr lang="en-US" sz="3600" dirty="0" err="1">
                <a:solidFill>
                  <a:srgbClr val="FFFF00"/>
                </a:solidFill>
              </a:rPr>
              <a:t>Cá</a:t>
            </a:r>
            <a:r>
              <a:rPr lang="en-US" sz="3600" dirty="0">
                <a:solidFill>
                  <a:srgbClr val="FFFF00"/>
                </a:solidFill>
              </a:rPr>
              <a:t> </a:t>
            </a:r>
            <a:br>
              <a:rPr lang="en-US" sz="4050" dirty="0">
                <a:solidFill>
                  <a:srgbClr val="FFFF00"/>
                </a:solidFill>
              </a:rPr>
            </a:br>
            <a:r>
              <a:rPr lang="en-US" sz="2700" i="1" dirty="0" err="1">
                <a:solidFill>
                  <a:schemeClr val="bg1"/>
                </a:solidFill>
              </a:rPr>
              <a:t>Đinh</a:t>
            </a:r>
            <a:r>
              <a:rPr lang="en-US" sz="2700" i="1" dirty="0">
                <a:solidFill>
                  <a:schemeClr val="bg1"/>
                </a:solidFill>
              </a:rPr>
              <a:t> </a:t>
            </a:r>
            <a:r>
              <a:rPr lang="en-US" sz="2700" i="1" dirty="0" err="1">
                <a:solidFill>
                  <a:schemeClr val="bg1"/>
                </a:solidFill>
              </a:rPr>
              <a:t>Công</a:t>
            </a:r>
            <a:r>
              <a:rPr lang="en-US" sz="2700" i="1" dirty="0">
                <a:solidFill>
                  <a:schemeClr val="bg1"/>
                </a:solidFill>
              </a:rPr>
              <a:t> </a:t>
            </a:r>
            <a:r>
              <a:rPr lang="en-US" sz="2700" i="1" dirty="0" err="1">
                <a:solidFill>
                  <a:schemeClr val="bg1"/>
                </a:solidFill>
              </a:rPr>
              <a:t>Huỳnh</a:t>
            </a:r>
            <a:r>
              <a:rPr lang="en-US" sz="2700" i="1" dirty="0">
                <a:solidFill>
                  <a:schemeClr val="bg1"/>
                </a:solidFill>
              </a:rPr>
              <a:t> &amp; </a:t>
            </a:r>
            <a:r>
              <a:rPr lang="en-US" sz="2700" i="1" dirty="0" err="1">
                <a:solidFill>
                  <a:schemeClr val="bg1"/>
                </a:solidFill>
              </a:rPr>
              <a:t>Huỳnh</a:t>
            </a:r>
            <a:r>
              <a:rPr lang="en-US" sz="2700" i="1" dirty="0">
                <a:solidFill>
                  <a:schemeClr val="bg1"/>
                </a:solidFill>
              </a:rPr>
              <a:t> Minh </a:t>
            </a:r>
            <a:r>
              <a:rPr lang="en-US" sz="2700" i="1" dirty="0" err="1">
                <a:solidFill>
                  <a:schemeClr val="bg1"/>
                </a:solidFill>
              </a:rPr>
              <a:t>Kỳ</a:t>
            </a:r>
            <a:r>
              <a:rPr lang="en-US" sz="2700" i="1" dirty="0">
                <a:solidFill>
                  <a:schemeClr val="bg1"/>
                </a:solidFill>
              </a:rPr>
              <a:t>.</a:t>
            </a:r>
            <a:endParaRPr lang="en-US" sz="2400" i="1" dirty="0">
              <a:solidFill>
                <a:schemeClr val="bg1"/>
              </a:solidFill>
            </a:endParaRPr>
          </a:p>
        </p:txBody>
      </p:sp>
    </p:spTree>
    <p:extLst>
      <p:ext uri="{BB962C8B-B14F-4D97-AF65-F5344CB8AC3E}">
        <p14:creationId xmlns:p14="http://schemas.microsoft.com/office/powerpoint/2010/main" val="35387842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 y="645319"/>
            <a:ext cx="6858000" cy="3857624"/>
          </a:xfrm>
        </p:spPr>
        <p:txBody>
          <a:bodyPr>
            <a:noAutofit/>
          </a:bodyPr>
          <a:lstStyle/>
          <a:p>
            <a:pPr algn="just" fontAlgn="base"/>
            <a:r>
              <a:rPr lang="en-US" sz="3563" u="sng" dirty="0">
                <a:solidFill>
                  <a:srgbClr val="FFFF00"/>
                </a:solidFill>
              </a:rPr>
              <a:t>Tk1:</a:t>
            </a:r>
            <a:r>
              <a:rPr lang="en-US" sz="3563" dirty="0">
                <a:solidFill>
                  <a:srgbClr val="FFFF00"/>
                </a:solidFill>
              </a:rPr>
              <a:t> </a:t>
            </a:r>
            <a:r>
              <a:rPr lang="vi-VN" sz="3563" dirty="0">
                <a:solidFill>
                  <a:schemeClr val="bg1"/>
                </a:solidFill>
              </a:rPr>
              <a:t>Chúa làm phép lạ từ năm chiếc bánh và hai con cá. Sau khi tạ ơn Người phân phát đến kẻ ngồi ăn. Ai muốn bao nhiêu thì hãy ăn no nê tùy thích. Vì bánh ban xuống chính suối nguồn bổ dưỡng tâm linh.</a:t>
            </a:r>
          </a:p>
        </p:txBody>
      </p:sp>
    </p:spTree>
    <p:extLst>
      <p:ext uri="{BB962C8B-B14F-4D97-AF65-F5344CB8AC3E}">
        <p14:creationId xmlns:p14="http://schemas.microsoft.com/office/powerpoint/2010/main" val="52035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a:t>
            </a:r>
            <a:endParaRPr lang="en-US"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3525" u="sng" dirty="0">
                <a:solidFill>
                  <a:srgbClr val="FFFF00"/>
                </a:solidFill>
              </a:rPr>
              <a:t>Tk2:</a:t>
            </a:r>
            <a:r>
              <a:rPr lang="en-US" sz="3525" dirty="0">
                <a:solidFill>
                  <a:schemeClr val="bg1"/>
                </a:solidFill>
              </a:rPr>
              <a:t> </a:t>
            </a:r>
            <a:r>
              <a:rPr lang="vi-VN" sz="3525" dirty="0">
                <a:solidFill>
                  <a:schemeClr val="bg1"/>
                </a:solidFill>
              </a:rPr>
              <a:t>Những người đói khổ chờ mong chiếc bánh tình thương nhân ái. Nhưng con dửng dưng lòng chai đá nhắm mắt làm ngơ. Xin Chúa cho con hãy biết luôn chia cơm sẻ áo. Một miếng khi đói vẫn hơn nhiều một gói khi no.</a:t>
            </a:r>
            <a:endParaRPr lang="en-US" sz="3525" dirty="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a:t>
            </a:r>
            <a:endParaRPr lang="en-US" b="0" dirty="0">
              <a:solidFill>
                <a:schemeClr val="bg1"/>
              </a:solidFill>
              <a:effectLst/>
            </a:endParaRPr>
          </a:p>
        </p:txBody>
      </p:sp>
    </p:spTree>
    <p:extLst>
      <p:ext uri="{BB962C8B-B14F-4D97-AF65-F5344CB8AC3E}">
        <p14:creationId xmlns:p14="http://schemas.microsoft.com/office/powerpoint/2010/main" val="21009786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525" u="sng" dirty="0">
                <a:solidFill>
                  <a:srgbClr val="FFFF00"/>
                </a:solidFill>
              </a:rPr>
              <a:t>Tk3:</a:t>
            </a:r>
            <a:r>
              <a:rPr lang="en-US" sz="3525" dirty="0">
                <a:solidFill>
                  <a:schemeClr val="bg1"/>
                </a:solidFill>
              </a:rPr>
              <a:t> </a:t>
            </a:r>
            <a:r>
              <a:rPr lang="vi-VN" sz="3525" dirty="0">
                <a:solidFill>
                  <a:schemeClr val="bg1"/>
                </a:solidFill>
              </a:rPr>
              <a:t>Nếm trải khổ sầu lòng con mới biết khổ đau nhân thế. Cho con quả tim hằng thông cảm với ai lầm than.</a:t>
            </a:r>
            <a:r>
              <a:rPr lang="en-US" sz="3525" dirty="0">
                <a:solidFill>
                  <a:schemeClr val="bg1"/>
                </a:solidFill>
              </a:rPr>
              <a:t> </a:t>
            </a:r>
            <a:r>
              <a:rPr lang="vi-VN" sz="3525" dirty="0">
                <a:solidFill>
                  <a:schemeClr val="bg1"/>
                </a:solidFill>
              </a:rPr>
              <a:t>Luôn biết dấn thân tìm đến ai co ro nghèo đói. Vì Chúa ở giữa những con người cùng khốn bơ vơ.</a:t>
            </a:r>
            <a:endParaRPr lang="en-US" sz="3525" dirty="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a:t>
            </a:r>
            <a:endParaRPr lang="en-US" b="0" dirty="0">
              <a:solidFill>
                <a:schemeClr val="bg1"/>
              </a:solidFill>
              <a:effectLst/>
            </a:endParaRPr>
          </a:p>
        </p:txBody>
      </p:sp>
    </p:spTree>
    <p:extLst>
      <p:ext uri="{BB962C8B-B14F-4D97-AF65-F5344CB8AC3E}">
        <p14:creationId xmlns:p14="http://schemas.microsoft.com/office/powerpoint/2010/main" val="21009786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oup of people standing in a crowd&#10;&#10;Description automatically generated">
            <a:extLst>
              <a:ext uri="{FF2B5EF4-FFF2-40B4-BE49-F238E27FC236}">
                <a16:creationId xmlns:a16="http://schemas.microsoft.com/office/drawing/2014/main" id="{1BF67E89-268F-4CC7-8BA2-BAEC9E1A0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186482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8181"/>
            <a:ext cx="6858000" cy="3300413"/>
          </a:xfrm>
        </p:spPr>
        <p:txBody>
          <a:bodyPr>
            <a:normAutofit/>
          </a:bodyPr>
          <a:lstStyle/>
          <a:p>
            <a:r>
              <a:rPr lang="en-US" sz="6000" dirty="0">
                <a:solidFill>
                  <a:srgbClr val="FFFF00"/>
                </a:solidFill>
              </a:rPr>
              <a:t>Ca </a:t>
            </a:r>
            <a:r>
              <a:rPr lang="en-US" sz="6000" dirty="0" err="1">
                <a:solidFill>
                  <a:srgbClr val="FFFF00"/>
                </a:solidFill>
              </a:rPr>
              <a:t>Kết</a:t>
            </a:r>
            <a:r>
              <a:rPr lang="en-US" sz="6000" dirty="0">
                <a:solidFill>
                  <a:srgbClr val="FFFF00"/>
                </a:solidFill>
              </a:rPr>
              <a:t> </a:t>
            </a:r>
            <a:r>
              <a:rPr lang="en-US" sz="6000" dirty="0" err="1">
                <a:solidFill>
                  <a:srgbClr val="FFFF00"/>
                </a:solidFill>
              </a:rPr>
              <a:t>Lễ</a:t>
            </a:r>
            <a:br>
              <a:rPr lang="en-US" sz="6000" dirty="0">
                <a:solidFill>
                  <a:srgbClr val="FFFF00"/>
                </a:solidFill>
              </a:rPr>
            </a:br>
            <a:r>
              <a:rPr lang="en-US" sz="8625" dirty="0" err="1">
                <a:solidFill>
                  <a:srgbClr val="FFFF00"/>
                </a:solidFill>
              </a:rPr>
              <a:t>Kinh</a:t>
            </a:r>
            <a:r>
              <a:rPr lang="en-US" sz="8625" dirty="0">
                <a:solidFill>
                  <a:srgbClr val="FFFF00"/>
                </a:solidFill>
              </a:rPr>
              <a:t> </a:t>
            </a:r>
            <a:r>
              <a:rPr lang="en-US" sz="8625" dirty="0" err="1">
                <a:solidFill>
                  <a:srgbClr val="FFFF00"/>
                </a:solidFill>
              </a:rPr>
              <a:t>Tạ</a:t>
            </a:r>
            <a:r>
              <a:rPr lang="en-US" sz="8625" dirty="0">
                <a:solidFill>
                  <a:srgbClr val="FFFF00"/>
                </a:solidFill>
              </a:rPr>
              <a:t> </a:t>
            </a:r>
            <a:r>
              <a:rPr lang="en-US" sz="8625" dirty="0" err="1">
                <a:solidFill>
                  <a:srgbClr val="FFFF00"/>
                </a:solidFill>
              </a:rPr>
              <a:t>Lễ</a:t>
            </a:r>
            <a:br>
              <a:rPr lang="en-US" sz="4050" dirty="0">
                <a:solidFill>
                  <a:srgbClr val="FFFF00"/>
                </a:solidFill>
              </a:rPr>
            </a:br>
            <a:r>
              <a:rPr lang="en-US" sz="4050" i="1" dirty="0" err="1">
                <a:solidFill>
                  <a:schemeClr val="bg1"/>
                </a:solidFill>
              </a:rPr>
              <a:t>Lm</a:t>
            </a:r>
            <a:r>
              <a:rPr lang="en-US" sz="4050" i="1" dirty="0">
                <a:solidFill>
                  <a:schemeClr val="bg1"/>
                </a:solidFill>
              </a:rPr>
              <a:t>. </a:t>
            </a:r>
            <a:r>
              <a:rPr lang="en-US" sz="4050" i="1" dirty="0" err="1">
                <a:solidFill>
                  <a:schemeClr val="bg1"/>
                </a:solidFill>
              </a:rPr>
              <a:t>Nguyễn</a:t>
            </a:r>
            <a:r>
              <a:rPr lang="en-US" sz="4050" i="1" dirty="0">
                <a:solidFill>
                  <a:schemeClr val="bg1"/>
                </a:solidFill>
              </a:rPr>
              <a:t> </a:t>
            </a:r>
            <a:r>
              <a:rPr lang="en-US" sz="4050" i="1" dirty="0" err="1">
                <a:solidFill>
                  <a:schemeClr val="bg1"/>
                </a:solidFill>
              </a:rPr>
              <a:t>Duy</a:t>
            </a:r>
            <a:endParaRPr lang="en-US" sz="4500" i="1" dirty="0">
              <a:solidFill>
                <a:schemeClr val="bg1"/>
              </a:solidFill>
            </a:endParaRPr>
          </a:p>
        </p:txBody>
      </p:sp>
    </p:spTree>
    <p:extLst>
      <p:ext uri="{BB962C8B-B14F-4D97-AF65-F5344CB8AC3E}">
        <p14:creationId xmlns:p14="http://schemas.microsoft.com/office/powerpoint/2010/main" val="35085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vi-VN" sz="4200" u="sng" dirty="0">
                <a:solidFill>
                  <a:srgbClr val="FFFF00"/>
                </a:solidFill>
              </a:rPr>
              <a:t>ĐK:</a:t>
            </a:r>
            <a:r>
              <a:rPr lang="vi-VN" sz="4200" dirty="0">
                <a:solidFill>
                  <a:schemeClr val="bg1"/>
                </a:solidFill>
              </a:rPr>
              <a:t> </a:t>
            </a:r>
            <a:r>
              <a:rPr lang="vi-VN" sz="4050" dirty="0">
                <a:solidFill>
                  <a:schemeClr val="bg1"/>
                </a:solidFill>
              </a:rPr>
              <a:t>Nào ta hân hoan vào cung Thánh Chúa tấu vang cung đàn mừng chúc không ngơi. Hòa trong câu ca nhịp chân tiến bước sánh vai tiến về đền Thánh Chúa Trời.</a:t>
            </a:r>
            <a:endParaRPr lang="vi-VN" sz="4200" dirty="0">
              <a:solidFill>
                <a:schemeClr val="bg1"/>
              </a:solidFill>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500" u="sng" dirty="0" err="1">
                <a:solidFill>
                  <a:srgbClr val="FFFF00"/>
                </a:solidFill>
              </a:rPr>
              <a:t>Đk</a:t>
            </a:r>
            <a:r>
              <a:rPr lang="en-US" sz="4500" u="sng" dirty="0">
                <a:solidFill>
                  <a:srgbClr val="FFFF00"/>
                </a:solidFill>
              </a:rPr>
              <a:t>:</a:t>
            </a:r>
            <a:r>
              <a:rPr lang="en-US" sz="4500" dirty="0">
                <a:solidFill>
                  <a:schemeClr val="bg1"/>
                </a:solidFill>
              </a:rPr>
              <a:t> </a:t>
            </a:r>
            <a:r>
              <a:rPr lang="vi-VN" sz="4500" dirty="0">
                <a:solidFill>
                  <a:schemeClr val="bg1"/>
                </a:solidFill>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42783538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5250" u="sng" dirty="0">
                <a:solidFill>
                  <a:srgbClr val="FFFF00"/>
                </a:solidFill>
              </a:rPr>
              <a:t>Tk1:</a:t>
            </a:r>
            <a:r>
              <a:rPr lang="en-US" sz="5250" dirty="0">
                <a:solidFill>
                  <a:schemeClr val="bg1"/>
                </a:solidFill>
              </a:rPr>
              <a:t> </a:t>
            </a:r>
            <a:r>
              <a:rPr lang="vi-VN" sz="5250" dirty="0">
                <a:solidFill>
                  <a:schemeClr val="bg1"/>
                </a:solidFill>
              </a:rPr>
              <a:t>Ra đi đến với người gần xa, khơi lên những tiếng lòng ngợi ca.</a:t>
            </a:r>
            <a:endParaRPr lang="en-US" sz="5250" dirty="0">
              <a:solidFill>
                <a:schemeClr val="bg1"/>
              </a:solidFill>
            </a:endParaRPr>
          </a:p>
        </p:txBody>
      </p:sp>
    </p:spTree>
    <p:extLst>
      <p:ext uri="{BB962C8B-B14F-4D97-AF65-F5344CB8AC3E}">
        <p14:creationId xmlns:p14="http://schemas.microsoft.com/office/powerpoint/2010/main" val="2817531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5250" u="sng" dirty="0">
                <a:solidFill>
                  <a:srgbClr val="FFFF00"/>
                </a:solidFill>
              </a:rPr>
              <a:t>Tk2:</a:t>
            </a:r>
            <a:r>
              <a:rPr lang="en-US" sz="5250" dirty="0">
                <a:solidFill>
                  <a:schemeClr val="bg1"/>
                </a:solidFill>
              </a:rPr>
              <a:t> </a:t>
            </a:r>
            <a:r>
              <a:rPr lang="vi-VN" sz="5250" dirty="0">
                <a:solidFill>
                  <a:schemeClr val="bg1"/>
                </a:solidFill>
              </a:rPr>
              <a:t>Con xin Chúa xuống nguồn hồng ân, cho nhân thế tháng ngày bình an.</a:t>
            </a:r>
          </a:p>
        </p:txBody>
      </p:sp>
    </p:spTree>
    <p:extLst>
      <p:ext uri="{BB962C8B-B14F-4D97-AF65-F5344CB8AC3E}">
        <p14:creationId xmlns:p14="http://schemas.microsoft.com/office/powerpoint/2010/main" val="2011478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500" u="sng" dirty="0" err="1">
                <a:solidFill>
                  <a:srgbClr val="FFFF00"/>
                </a:solidFill>
              </a:rPr>
              <a:t>Đk</a:t>
            </a:r>
            <a:r>
              <a:rPr lang="en-US" sz="4500" u="sng" dirty="0">
                <a:solidFill>
                  <a:srgbClr val="FFFF00"/>
                </a:solidFill>
              </a:rPr>
              <a:t>:</a:t>
            </a:r>
            <a:r>
              <a:rPr lang="en-US" sz="4500" dirty="0">
                <a:solidFill>
                  <a:schemeClr val="bg1"/>
                </a:solidFill>
              </a:rPr>
              <a:t> </a:t>
            </a:r>
            <a:r>
              <a:rPr lang="vi-VN" sz="4500" dirty="0">
                <a:solidFill>
                  <a:schemeClr val="bg1"/>
                </a:solidFill>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38867263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oup of people standing in a crowd&#10;&#10;Description automatically generated">
            <a:extLst>
              <a:ext uri="{FF2B5EF4-FFF2-40B4-BE49-F238E27FC236}">
                <a16:creationId xmlns:a16="http://schemas.microsoft.com/office/drawing/2014/main" id="{1BF67E89-268F-4CC7-8BA2-BAEC9E1A0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973424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4050" u="sng" dirty="0">
                <a:solidFill>
                  <a:srgbClr val="FFFF00"/>
                </a:solidFill>
                <a:latin typeface="+mj-lt"/>
              </a:rPr>
              <a:t>Tk</a:t>
            </a:r>
            <a:r>
              <a:rPr lang="vi-VN" sz="4050" u="sng" dirty="0">
                <a:solidFill>
                  <a:srgbClr val="FFFF00"/>
                </a:solidFill>
                <a:latin typeface="+mj-lt"/>
              </a:rPr>
              <a:t>1.</a:t>
            </a:r>
            <a:r>
              <a:rPr lang="vi-VN" sz="4050" dirty="0">
                <a:solidFill>
                  <a:srgbClr val="FFFF00"/>
                </a:solidFill>
                <a:latin typeface="+mj-lt"/>
              </a:rPr>
              <a:t> </a:t>
            </a:r>
            <a:r>
              <a:rPr lang="vi-VN" sz="4500" dirty="0">
                <a:solidFill>
                  <a:schemeClr val="bg1"/>
                </a:solidFill>
              </a:rPr>
              <a:t>Chúc khen Người nhân loại muôn phương dâng lên Người niềm tin kính mến. Ca khen Chúa khắp chốn muôn nơi vạn vật hỡi tán dương Danh Người.</a:t>
            </a:r>
            <a:endParaRPr lang="vi-VN" sz="4050" dirty="0">
              <a:solidFill>
                <a:schemeClr val="bg1"/>
              </a:solidFill>
              <a:latin typeface="+mj-lt"/>
            </a:endParaRPr>
          </a:p>
        </p:txBody>
      </p:sp>
      <p:sp>
        <p:nvSpPr>
          <p:cNvPr id="4" name="Subtitle 2">
            <a:hlinkClick r:id="" action="ppaction://noaction"/>
          </p:cNvPr>
          <p:cNvSpPr txBox="1">
            <a:spLocks/>
          </p:cNvSpPr>
          <p:nvPr/>
        </p:nvSpPr>
        <p:spPr bwMode="auto">
          <a:xfrm>
            <a:off x="3807042" y="3978287"/>
            <a:ext cx="3050958" cy="540060"/>
          </a:xfrm>
          <a:prstGeom prst="rect">
            <a:avLst/>
          </a:prstGeom>
          <a:noFill/>
          <a:ln w="9525">
            <a:noFill/>
            <a:miter lim="800000"/>
            <a:headEnd/>
            <a:tailEnd/>
          </a:ln>
        </p:spPr>
        <p:txBody>
          <a:bodyPr vert="horz" wrap="square" lIns="68576" tIns="34288" rIns="68576" bIns="34288"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225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8292715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vi-VN" sz="4200" u="sng" dirty="0">
                <a:solidFill>
                  <a:srgbClr val="FFFF00"/>
                </a:solidFill>
              </a:rPr>
              <a:t>ĐK:</a:t>
            </a:r>
            <a:r>
              <a:rPr lang="vi-VN" sz="4200" dirty="0">
                <a:solidFill>
                  <a:schemeClr val="bg1"/>
                </a:solidFill>
              </a:rPr>
              <a:t> </a:t>
            </a:r>
            <a:r>
              <a:rPr lang="vi-VN" sz="4050" dirty="0">
                <a:solidFill>
                  <a:schemeClr val="bg1"/>
                </a:solidFill>
              </a:rPr>
              <a:t>Nào ta hân hoan vào cung Thánh Chúa tấu vang cung đàn mừng chúc không ngơi. Hòa trong câu ca nhịp chân tiến bước sánh vai tiến về đền Thánh Chúa Trời.</a:t>
            </a:r>
            <a:endParaRPr lang="vi-VN" sz="4200" dirty="0">
              <a:solidFill>
                <a:schemeClr val="bg1"/>
              </a:solidFill>
            </a:endParaRPr>
          </a:p>
        </p:txBody>
      </p:sp>
    </p:spTree>
    <p:extLst>
      <p:ext uri="{BB962C8B-B14F-4D97-AF65-F5344CB8AC3E}">
        <p14:creationId xmlns:p14="http://schemas.microsoft.com/office/powerpoint/2010/main" val="32575020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TotalTime>
  <Words>1764</Words>
  <Application>Microsoft Office PowerPoint</Application>
  <PresentationFormat>Custom</PresentationFormat>
  <Paragraphs>109</Paragraphs>
  <Slides>74</Slides>
  <Notes>0</Notes>
  <HiddenSlides>0</HiddenSlides>
  <MMClips>0</MMClips>
  <ScaleCrop>false</ScaleCrop>
  <HeadingPairs>
    <vt:vector size="6" baseType="variant">
      <vt:variant>
        <vt:lpstr>Fonts Used</vt:lpstr>
      </vt:variant>
      <vt:variant>
        <vt:i4>2</vt:i4>
      </vt:variant>
      <vt:variant>
        <vt:lpstr>Theme</vt:lpstr>
      </vt:variant>
      <vt:variant>
        <vt:i4>10</vt:i4>
      </vt:variant>
      <vt:variant>
        <vt:lpstr>Slide Titles</vt:lpstr>
      </vt:variant>
      <vt:variant>
        <vt:i4>74</vt:i4>
      </vt:variant>
    </vt:vector>
  </HeadingPairs>
  <TitlesOfParts>
    <vt:vector size="86" baseType="lpstr">
      <vt:lpstr>Arial</vt:lpstr>
      <vt:lpstr>UTM American Sans</vt:lpstr>
      <vt:lpstr>Office Theme</vt:lpstr>
      <vt:lpstr>12_Office Theme</vt:lpstr>
      <vt:lpstr>36_Default Design</vt:lpstr>
      <vt:lpstr>10_Office Theme</vt:lpstr>
      <vt:lpstr>37_Default Design</vt:lpstr>
      <vt:lpstr>4_Office Theme</vt:lpstr>
      <vt:lpstr>6_Office Theme</vt:lpstr>
      <vt:lpstr>1_Office Theme</vt:lpstr>
      <vt:lpstr>26_Office Theme</vt:lpstr>
      <vt:lpstr>7_Office Theme</vt:lpstr>
      <vt:lpstr>PowerPoint Presentation</vt:lpstr>
      <vt:lpstr>TẬP HÁT CỘNG ĐOÀN</vt:lpstr>
      <vt:lpstr>Đk: Lạy Chúa, khi Ngài rộng mở tay ban là bao sinh vật thoả thuê muôn vàn.</vt:lpstr>
      <vt:lpstr>Một tiên tri vĩ đại đã xuất hiện giữa chúng ta, và Thiên Chúa đã viếng thăm dân Ngài.</vt:lpstr>
      <vt:lpstr>PowerPoint Presentation</vt:lpstr>
      <vt:lpstr>Ca Nhập Lễ Nào Ta Hân Hoan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144 CHÚA NHẬT XVII THƯỜNG NIÊN NĂM B  Lm. Kim Long 03 Câu</vt:lpstr>
      <vt:lpstr>Đk: Lạy Chúa, khi Ngài rộng mở tay ban là bao sinh vật thoả thuê muôn vàn.</vt:lpstr>
      <vt:lpstr>Tk1: Thật Chúa nhân hậu và hay xót thương, không mau giận nhưng sẵn ân tình. Chúa nhân hậu với hết mọi người, tỏ lòng khoan dung với muôn loài Ngài đã dựng nên.</vt:lpstr>
      <vt:lpstr>Đk: Lạy Chúa, khi Ngài rộng mở tay ban là bao sinh vật thoả thuê muôn vàn.</vt:lpstr>
      <vt:lpstr>Tk2: Lạy Chúa muôn loài nhìn lên Chúa thương, ban lương thực cho chúng theo giờ. Lúc tay Ngài ái tuất mở rộng, lúc Ngài thi ân hết mọi loài đều sẽ thỏa thuê.</vt:lpstr>
      <vt:lpstr>Đk: Lạy Chúa, khi Ngài rộng mở tay ban là bao sinh vật thoả thuê muôn vàn.</vt:lpstr>
      <vt:lpstr>Tk3: Đường lối của Ngài đều thật chí công. Bao công việc chan chứa ân tình. Chúa ở gần những kẻ kêu nài, những kẻ chuyên chăm biết tâm thành cầu khấn Ngài liên.</vt:lpstr>
      <vt:lpstr>Đk: Lạy Chúa, khi Ngài rộng mở tay ban là bao sinh vật thoả thuê muôn vàn.</vt:lpstr>
      <vt:lpstr>PowerPoint Presentation</vt:lpstr>
      <vt:lpstr>Người ta sống không nguyên bởi bánh, nhưng bởi mọi lời do miệng Thiên Chúa phán ra.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Chúa ơi con chẳng có gì có gì tiến dâng lên Ngài, vì đời con có đáng gì đâu chỉ có trái tim chân thành.</vt:lpstr>
      <vt:lpstr>Đk: Xin dâng lên hoa trái thơm ngon bao hương hoa từ những cánh đồng nguyện dâng lên Chúa toàn năng lễ vặt thắm bao la ân tình. </vt:lpstr>
      <vt:lpstr>Tk2: Bánh thơm ly rượu tinh tuyền gói trọn với bao tâm tình. Nguyện trở nên hy lễ tình yêu tỏa hương ngát thơm sớm chiều. </vt:lpstr>
      <vt:lpstr>Đk: Xin dâng lên hoa trái thơm ngon bao hương hoa từ những cánh đồng nguyện dâng lên Chúa toàn năng lễ vặt thắm bao la ân tình. </vt:lpstr>
      <vt:lpstr>PowerPoint Presentation</vt:lpstr>
      <vt:lpstr>PowerPoint Presentation</vt:lpstr>
      <vt:lpstr>Ca Nguyện Hiệp Lễ Chúa Làm Phép Lạ Bánh Và Cá  Đinh Công Huỳnh &amp; Huỳnh Minh Kỳ.</vt:lpstr>
      <vt:lpstr>Tk1: Chúa làm phép lạ từ năm chiếc bánh và hai con cá. Sau khi tạ ơn Người phân phát đến kẻ ngồi ăn. Ai muốn bao nhiêu thì hãy ăn no nê tùy thích. Vì bánh ban xuống chính suối nguồn bổ dưỡng tâm linh.</vt:lpstr>
      <vt:lpstr>Đk: 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vt:lpstr>
      <vt:lpstr>Tk2: Những người đói khổ chờ mong chiếc bánh tình thương nhân ái. Nhưng con dửng dưng lòng chai đá nhắm mắt làm ngơ. Xin Chúa cho con hãy biết luôn chia cơm sẻ áo. Một miếng khi đói vẫn hơn nhiều một gói khi no.</vt:lpstr>
      <vt:lpstr>Đk: 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vt:lpstr>
      <vt:lpstr>Tk3: Nếm trải khổ sầu lòng con mới biết khổ đau nhân thế. Cho con quả tim hằng thông cảm với ai lầm than. Luôn biết dấn thân tìm đến ai co ro nghèo đói. Vì Chúa ở giữa những con người cùng khốn bơ vơ.</vt:lpstr>
      <vt:lpstr>Đk: 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vt:lpstr>
      <vt:lpstr>PowerPoint Presentation</vt:lpstr>
      <vt:lpstr>Ca Kết Lễ Kinh Tạ Lễ Lm. Nguyễn Duy</vt:lpstr>
      <vt:lpstr>Đk: Tạ ơn Chúa chúng con ra về hoan ca trong cuộc đời nhân chứng. Tạ ơn Chúa chúng con nhịp bước đến khắp nơi để đem Tin Mừng.</vt:lpstr>
      <vt:lpstr>Tk1: Ra đi đến với người gần xa, khơi lên những tiếng lòng ngợi ca.</vt:lpstr>
      <vt:lpstr>Tk2: Con xin Chúa xuống nguồn hồng ân, cho nhân thế tháng ngày bình an.</vt:lpstr>
      <vt:lpstr>Đk: Tạ ơn Chúa chúng con ra về hoan ca trong cuộc đời nhân chứng. Tạ ơn Chúa chúng con nhịp bước đến khắp nơi để đem Tin Mừng.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cp:lastModifiedBy>
  <cp:revision>65</cp:revision>
  <dcterms:created xsi:type="dcterms:W3CDTF">2023-05-21T07:25:42Z</dcterms:created>
  <dcterms:modified xsi:type="dcterms:W3CDTF">2026-04-28T22:06:25Z</dcterms:modified>
</cp:coreProperties>
</file>